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71" r:id="rId9"/>
    <p:sldId id="272" r:id="rId10"/>
    <p:sldId id="273" r:id="rId11"/>
    <p:sldId id="274" r:id="rId12"/>
    <p:sldId id="264" r:id="rId13"/>
    <p:sldId id="265" r:id="rId14"/>
    <p:sldId id="266" r:id="rId15"/>
    <p:sldId id="267" r:id="rId16"/>
    <p:sldId id="268" r:id="rId17"/>
    <p:sldId id="269" r:id="rId18"/>
    <p:sldId id="270" r:id="rId19"/>
  </p:sldIdLst>
  <p:sldSz cx="7772400" cy="10058400"/>
  <p:notesSz cx="77724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3948"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sz="2900" b="0" i="0">
                <a:solidFill>
                  <a:srgbClr val="621233"/>
                </a:solidFill>
                <a:latin typeface="Arial Black"/>
                <a:cs typeface="Arial Black"/>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rgbClr val="621233"/>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rgbClr val="621233"/>
                </a:solidFill>
                <a:latin typeface="Arial Black"/>
                <a:cs typeface="Arial Black"/>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rgbClr val="621233"/>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29959" y="9229923"/>
            <a:ext cx="543924" cy="531914"/>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28891" y="2088070"/>
            <a:ext cx="4106545" cy="1793239"/>
          </a:xfrm>
          <a:prstGeom prst="rect">
            <a:avLst/>
          </a:prstGeom>
        </p:spPr>
        <p:txBody>
          <a:bodyPr wrap="square" lIns="0" tIns="0" rIns="0" bIns="0">
            <a:spAutoFit/>
          </a:bodyPr>
          <a:lstStyle>
            <a:lvl1pPr>
              <a:defRPr sz="2900" b="0" i="0">
                <a:solidFill>
                  <a:srgbClr val="621233"/>
                </a:solidFill>
                <a:latin typeface="Arial Black"/>
                <a:cs typeface="Arial Black"/>
              </a:defRPr>
            </a:lvl1pPr>
          </a:lstStyle>
          <a:p>
            <a:endParaRPr/>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6.jpg"/><Relationship Id="rId7"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gestion.cte.sep.gob.mx/insumos/docs/2526_s2_t11_orgcompleta_insumo1.pdf" TargetMode="External"/><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4.png"/><Relationship Id="rId2" Type="http://schemas.openxmlformats.org/officeDocument/2006/relationships/hyperlink" Target="https://ridaa.unq.edu.ar/bitstream/handle/20.500.11807/724/ME_2017_educaci%C3%B3n_003.pdf?sequence=1&amp;isAllowed=y" TargetMode="External"/><Relationship Id="rId1" Type="http://schemas.openxmlformats.org/officeDocument/2006/relationships/slideLayout" Target="../slideLayouts/slideLayout5.xml"/><Relationship Id="rId6" Type="http://schemas.openxmlformats.org/officeDocument/2006/relationships/hyperlink" Target="https://rieoei.org/historico/documentos/rie50a01.pdf" TargetMode="External"/><Relationship Id="rId5" Type="http://schemas.openxmlformats.org/officeDocument/2006/relationships/hyperlink" Target="https://www.drelm.gob.pe/drelm/wp-content/uploads/2022/09/Libro_Schmelkes_.pdf" TargetMode="External"/><Relationship Id="rId4" Type="http://schemas.openxmlformats.org/officeDocument/2006/relationships/hyperlink" Target="https://www.redalyc.org/pdf/4575/457545128002.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hyperlink" Target="https://educacionbasica.sep.gob.mx/wp-content/uploads/2024/06/Plan-de-Estudio-ISBN-ELECTRONICO.pdf" TargetMode="External"/><Relationship Id="rId4" Type="http://schemas.openxmlformats.org/officeDocument/2006/relationships/hyperlink" Target="https://www.gob.mx/cms/uploads/attachment/file/969494/metod_estim_rez_edu_Ene2025.pdf"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www.gob.mx/lineadelavida" TargetMode="External"/><Relationship Id="rId7" Type="http://schemas.openxmlformats.org/officeDocument/2006/relationships/image" Target="../media/image27.jpg"/><Relationship Id="rId2" Type="http://schemas.openxmlformats.org/officeDocument/2006/relationships/image" Target="../media/image16.jpg"/><Relationship Id="rId1" Type="http://schemas.openxmlformats.org/officeDocument/2006/relationships/slideLayout" Target="../slideLayouts/slideLayout5.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3" Type="http://schemas.openxmlformats.org/officeDocument/2006/relationships/image" Target="../media/image32.png"/><Relationship Id="rId18" Type="http://schemas.openxmlformats.org/officeDocument/2006/relationships/image" Target="../media/image37.png"/><Relationship Id="rId26" Type="http://schemas.openxmlformats.org/officeDocument/2006/relationships/image" Target="../media/image45.png"/><Relationship Id="rId39" Type="http://schemas.openxmlformats.org/officeDocument/2006/relationships/image" Target="../media/image58.png"/><Relationship Id="rId21" Type="http://schemas.openxmlformats.org/officeDocument/2006/relationships/image" Target="../media/image40.png"/><Relationship Id="rId34" Type="http://schemas.openxmlformats.org/officeDocument/2006/relationships/image" Target="../media/image53.png"/><Relationship Id="rId42" Type="http://schemas.openxmlformats.org/officeDocument/2006/relationships/image" Target="../media/image61.png"/><Relationship Id="rId7" Type="http://schemas.openxmlformats.org/officeDocument/2006/relationships/hyperlink" Target="https://www.youtube.com/%40canalsep" TargetMode="External"/><Relationship Id="rId2" Type="http://schemas.openxmlformats.org/officeDocument/2006/relationships/image" Target="../media/image15.png"/><Relationship Id="rId16" Type="http://schemas.openxmlformats.org/officeDocument/2006/relationships/image" Target="../media/image35.png"/><Relationship Id="rId20" Type="http://schemas.openxmlformats.org/officeDocument/2006/relationships/image" Target="../media/image39.png"/><Relationship Id="rId29" Type="http://schemas.openxmlformats.org/officeDocument/2006/relationships/image" Target="../media/image48.png"/><Relationship Id="rId41" Type="http://schemas.openxmlformats.org/officeDocument/2006/relationships/image" Target="../media/image60.png"/><Relationship Id="rId1" Type="http://schemas.openxmlformats.org/officeDocument/2006/relationships/slideLayout" Target="../slideLayouts/slideLayout5.xml"/><Relationship Id="rId6" Type="http://schemas.openxmlformats.org/officeDocument/2006/relationships/hyperlink" Target="https://www.facebook.com/SEPmx" TargetMode="External"/><Relationship Id="rId11" Type="http://schemas.openxmlformats.org/officeDocument/2006/relationships/image" Target="../media/image30.jpg"/><Relationship Id="rId24" Type="http://schemas.openxmlformats.org/officeDocument/2006/relationships/image" Target="../media/image43.png"/><Relationship Id="rId32" Type="http://schemas.openxmlformats.org/officeDocument/2006/relationships/image" Target="../media/image51.png"/><Relationship Id="rId37" Type="http://schemas.openxmlformats.org/officeDocument/2006/relationships/image" Target="../media/image56.png"/><Relationship Id="rId40" Type="http://schemas.openxmlformats.org/officeDocument/2006/relationships/image" Target="../media/image59.png"/><Relationship Id="rId5" Type="http://schemas.openxmlformats.org/officeDocument/2006/relationships/hyperlink" Target="https://gestion.cte.sep.gob.mx/insumos/docs/2526_s1_calendario_audios.pdf?1759901656565" TargetMode="External"/><Relationship Id="rId15" Type="http://schemas.openxmlformats.org/officeDocument/2006/relationships/image" Target="../media/image34.png"/><Relationship Id="rId23" Type="http://schemas.openxmlformats.org/officeDocument/2006/relationships/image" Target="../media/image42.png"/><Relationship Id="rId28" Type="http://schemas.openxmlformats.org/officeDocument/2006/relationships/image" Target="../media/image47.png"/><Relationship Id="rId36" Type="http://schemas.openxmlformats.org/officeDocument/2006/relationships/image" Target="../media/image55.png"/><Relationship Id="rId10" Type="http://schemas.openxmlformats.org/officeDocument/2006/relationships/image" Target="../media/image29.jpg"/><Relationship Id="rId19" Type="http://schemas.openxmlformats.org/officeDocument/2006/relationships/image" Target="../media/image38.png"/><Relationship Id="rId31" Type="http://schemas.openxmlformats.org/officeDocument/2006/relationships/image" Target="../media/image50.png"/><Relationship Id="rId4" Type="http://schemas.openxmlformats.org/officeDocument/2006/relationships/hyperlink" Target="https://www.imer.mx/horizonte/" TargetMode="External"/><Relationship Id="rId9" Type="http://schemas.openxmlformats.org/officeDocument/2006/relationships/image" Target="../media/image28.png"/><Relationship Id="rId14" Type="http://schemas.openxmlformats.org/officeDocument/2006/relationships/image" Target="../media/image33.png"/><Relationship Id="rId22" Type="http://schemas.openxmlformats.org/officeDocument/2006/relationships/image" Target="../media/image41.png"/><Relationship Id="rId27" Type="http://schemas.openxmlformats.org/officeDocument/2006/relationships/image" Target="../media/image46.png"/><Relationship Id="rId30" Type="http://schemas.openxmlformats.org/officeDocument/2006/relationships/image" Target="../media/image49.png"/><Relationship Id="rId35" Type="http://schemas.openxmlformats.org/officeDocument/2006/relationships/image" Target="../media/image54.png"/><Relationship Id="rId43" Type="http://schemas.openxmlformats.org/officeDocument/2006/relationships/image" Target="../media/image14.png"/><Relationship Id="rId8" Type="http://schemas.openxmlformats.org/officeDocument/2006/relationships/hyperlink" Target="https://educacionmultigrado.sep.gob.mx/" TargetMode="External"/><Relationship Id="rId3" Type="http://schemas.openxmlformats.org/officeDocument/2006/relationships/image" Target="../media/image16.jp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44.png"/><Relationship Id="rId33" Type="http://schemas.openxmlformats.org/officeDocument/2006/relationships/image" Target="../media/image52.png"/><Relationship Id="rId38"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6.jp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63.jpg"/></Relationships>
</file>

<file path=ppt/slides/_rels/slide18.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14.png"/><Relationship Id="rId3" Type="http://schemas.openxmlformats.org/officeDocument/2006/relationships/image" Target="../media/image65.pn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2.png"/><Relationship Id="rId9"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7893050" cy="10045700"/>
            <a:chOff x="0" y="0"/>
            <a:chExt cx="7893050" cy="10045700"/>
          </a:xfrm>
        </p:grpSpPr>
        <p:pic>
          <p:nvPicPr>
            <p:cNvPr id="3" name="object 3"/>
            <p:cNvPicPr/>
            <p:nvPr/>
          </p:nvPicPr>
          <p:blipFill>
            <a:blip r:embed="rId2" cstate="print"/>
            <a:stretch>
              <a:fillRect/>
            </a:stretch>
          </p:blipFill>
          <p:spPr>
            <a:xfrm>
              <a:off x="0" y="0"/>
              <a:ext cx="7772400" cy="10045700"/>
            </a:xfrm>
            <a:prstGeom prst="rect">
              <a:avLst/>
            </a:prstGeom>
          </p:spPr>
        </p:pic>
        <p:pic>
          <p:nvPicPr>
            <p:cNvPr id="4" name="object 4"/>
            <p:cNvPicPr/>
            <p:nvPr/>
          </p:nvPicPr>
          <p:blipFill>
            <a:blip r:embed="rId3" cstate="print"/>
            <a:stretch>
              <a:fillRect/>
            </a:stretch>
          </p:blipFill>
          <p:spPr>
            <a:xfrm>
              <a:off x="913420" y="3838994"/>
              <a:ext cx="6858979" cy="4834125"/>
            </a:xfrm>
            <a:prstGeom prst="rect">
              <a:avLst/>
            </a:prstGeom>
          </p:spPr>
        </p:pic>
        <p:sp>
          <p:nvSpPr>
            <p:cNvPr id="5" name="object 5"/>
            <p:cNvSpPr/>
            <p:nvPr/>
          </p:nvSpPr>
          <p:spPr>
            <a:xfrm>
              <a:off x="1044448" y="7956194"/>
              <a:ext cx="4018915" cy="73660"/>
            </a:xfrm>
            <a:custGeom>
              <a:avLst/>
              <a:gdLst/>
              <a:ahLst/>
              <a:cxnLst/>
              <a:rect l="l" t="t" r="r" b="b"/>
              <a:pathLst>
                <a:path w="4018915" h="73659">
                  <a:moveTo>
                    <a:pt x="4018622" y="0"/>
                  </a:moveTo>
                  <a:lnTo>
                    <a:pt x="0" y="0"/>
                  </a:lnTo>
                  <a:lnTo>
                    <a:pt x="0" y="73367"/>
                  </a:lnTo>
                  <a:lnTo>
                    <a:pt x="4018622" y="73367"/>
                  </a:lnTo>
                  <a:lnTo>
                    <a:pt x="4018622" y="0"/>
                  </a:lnTo>
                  <a:close/>
                </a:path>
              </a:pathLst>
            </a:custGeom>
            <a:solidFill>
              <a:srgbClr val="296C34">
                <a:alpha val="29998"/>
              </a:srgbClr>
            </a:solidFill>
          </p:spPr>
          <p:txBody>
            <a:bodyPr wrap="square" lIns="0" tIns="0" rIns="0" bIns="0" rtlCol="0"/>
            <a:lstStyle/>
            <a:p>
              <a:endParaRPr/>
            </a:p>
          </p:txBody>
        </p:sp>
        <p:sp>
          <p:nvSpPr>
            <p:cNvPr id="6" name="object 6"/>
            <p:cNvSpPr/>
            <p:nvPr/>
          </p:nvSpPr>
          <p:spPr>
            <a:xfrm>
              <a:off x="2033206" y="4612144"/>
              <a:ext cx="5739765" cy="3875404"/>
            </a:xfrm>
            <a:custGeom>
              <a:avLst/>
              <a:gdLst/>
              <a:ahLst/>
              <a:cxnLst/>
              <a:rect l="l" t="t" r="r" b="b"/>
              <a:pathLst>
                <a:path w="5739765" h="3875404">
                  <a:moveTo>
                    <a:pt x="1584439" y="791171"/>
                  </a:moveTo>
                  <a:lnTo>
                    <a:pt x="1583042" y="745159"/>
                  </a:lnTo>
                  <a:lnTo>
                    <a:pt x="1578914" y="698995"/>
                  </a:lnTo>
                  <a:lnTo>
                    <a:pt x="1572006" y="652780"/>
                  </a:lnTo>
                  <a:lnTo>
                    <a:pt x="1562265" y="606640"/>
                  </a:lnTo>
                  <a:lnTo>
                    <a:pt x="1549654" y="560666"/>
                  </a:lnTo>
                  <a:lnTo>
                    <a:pt x="1534121" y="514959"/>
                  </a:lnTo>
                  <a:lnTo>
                    <a:pt x="1515872" y="470281"/>
                  </a:lnTo>
                  <a:lnTo>
                    <a:pt x="1495247" y="427291"/>
                  </a:lnTo>
                  <a:lnTo>
                    <a:pt x="1472336" y="386080"/>
                  </a:lnTo>
                  <a:lnTo>
                    <a:pt x="1447241" y="346659"/>
                  </a:lnTo>
                  <a:lnTo>
                    <a:pt x="1420088" y="309105"/>
                  </a:lnTo>
                  <a:lnTo>
                    <a:pt x="1390967" y="273443"/>
                  </a:lnTo>
                  <a:lnTo>
                    <a:pt x="1359992" y="239737"/>
                  </a:lnTo>
                  <a:lnTo>
                    <a:pt x="1327264" y="208026"/>
                  </a:lnTo>
                  <a:lnTo>
                    <a:pt x="1292898" y="178371"/>
                  </a:lnTo>
                  <a:lnTo>
                    <a:pt x="1256995" y="150812"/>
                  </a:lnTo>
                  <a:lnTo>
                    <a:pt x="1219669" y="125399"/>
                  </a:lnTo>
                  <a:lnTo>
                    <a:pt x="1181011" y="102184"/>
                  </a:lnTo>
                  <a:lnTo>
                    <a:pt x="1141145" y="81203"/>
                  </a:lnTo>
                  <a:lnTo>
                    <a:pt x="1100162" y="62522"/>
                  </a:lnTo>
                  <a:lnTo>
                    <a:pt x="1058176" y="46189"/>
                  </a:lnTo>
                  <a:lnTo>
                    <a:pt x="1015301" y="32232"/>
                  </a:lnTo>
                  <a:lnTo>
                    <a:pt x="971638" y="20713"/>
                  </a:lnTo>
                  <a:lnTo>
                    <a:pt x="927290" y="11684"/>
                  </a:lnTo>
                  <a:lnTo>
                    <a:pt x="882357" y="5194"/>
                  </a:lnTo>
                  <a:lnTo>
                    <a:pt x="836955" y="1282"/>
                  </a:lnTo>
                  <a:lnTo>
                    <a:pt x="791197" y="0"/>
                  </a:lnTo>
                  <a:lnTo>
                    <a:pt x="745185" y="1409"/>
                  </a:lnTo>
                  <a:lnTo>
                    <a:pt x="699020" y="5537"/>
                  </a:lnTo>
                  <a:lnTo>
                    <a:pt x="652805" y="12446"/>
                  </a:lnTo>
                  <a:lnTo>
                    <a:pt x="606653" y="22186"/>
                  </a:lnTo>
                  <a:lnTo>
                    <a:pt x="560679" y="34798"/>
                  </a:lnTo>
                  <a:lnTo>
                    <a:pt x="514985" y="50330"/>
                  </a:lnTo>
                  <a:lnTo>
                    <a:pt x="470293" y="68580"/>
                  </a:lnTo>
                  <a:lnTo>
                    <a:pt x="427316" y="89204"/>
                  </a:lnTo>
                  <a:lnTo>
                    <a:pt x="386092" y="112115"/>
                  </a:lnTo>
                  <a:lnTo>
                    <a:pt x="346671" y="137210"/>
                  </a:lnTo>
                  <a:lnTo>
                    <a:pt x="309118" y="164363"/>
                  </a:lnTo>
                  <a:lnTo>
                    <a:pt x="273456" y="193484"/>
                  </a:lnTo>
                  <a:lnTo>
                    <a:pt x="239750" y="224459"/>
                  </a:lnTo>
                  <a:lnTo>
                    <a:pt x="208038" y="257187"/>
                  </a:lnTo>
                  <a:lnTo>
                    <a:pt x="178384" y="291553"/>
                  </a:lnTo>
                  <a:lnTo>
                    <a:pt x="150825" y="327456"/>
                  </a:lnTo>
                  <a:lnTo>
                    <a:pt x="125412" y="364782"/>
                  </a:lnTo>
                  <a:lnTo>
                    <a:pt x="102196" y="403440"/>
                  </a:lnTo>
                  <a:lnTo>
                    <a:pt x="81216" y="443306"/>
                  </a:lnTo>
                  <a:lnTo>
                    <a:pt x="62534" y="484289"/>
                  </a:lnTo>
                  <a:lnTo>
                    <a:pt x="46189" y="526262"/>
                  </a:lnTo>
                  <a:lnTo>
                    <a:pt x="32232" y="569150"/>
                  </a:lnTo>
                  <a:lnTo>
                    <a:pt x="20726" y="612813"/>
                  </a:lnTo>
                  <a:lnTo>
                    <a:pt x="11696" y="657161"/>
                  </a:lnTo>
                  <a:lnTo>
                    <a:pt x="5194" y="702094"/>
                  </a:lnTo>
                  <a:lnTo>
                    <a:pt x="1282" y="747483"/>
                  </a:lnTo>
                  <a:lnTo>
                    <a:pt x="0" y="793242"/>
                  </a:lnTo>
                  <a:lnTo>
                    <a:pt x="1409" y="839266"/>
                  </a:lnTo>
                  <a:lnTo>
                    <a:pt x="5537" y="885431"/>
                  </a:lnTo>
                  <a:lnTo>
                    <a:pt x="12446" y="931633"/>
                  </a:lnTo>
                  <a:lnTo>
                    <a:pt x="22186" y="977785"/>
                  </a:lnTo>
                  <a:lnTo>
                    <a:pt x="34798" y="1023759"/>
                  </a:lnTo>
                  <a:lnTo>
                    <a:pt x="50330" y="1069454"/>
                  </a:lnTo>
                  <a:lnTo>
                    <a:pt x="68567" y="1114145"/>
                  </a:lnTo>
                  <a:lnTo>
                    <a:pt x="89204" y="1157122"/>
                  </a:lnTo>
                  <a:lnTo>
                    <a:pt x="112115" y="1198346"/>
                  </a:lnTo>
                  <a:lnTo>
                    <a:pt x="137198" y="1237754"/>
                  </a:lnTo>
                  <a:lnTo>
                    <a:pt x="164363" y="1275321"/>
                  </a:lnTo>
                  <a:lnTo>
                    <a:pt x="193484" y="1310982"/>
                  </a:lnTo>
                  <a:lnTo>
                    <a:pt x="224459" y="1344688"/>
                  </a:lnTo>
                  <a:lnTo>
                    <a:pt x="257175" y="1376387"/>
                  </a:lnTo>
                  <a:lnTo>
                    <a:pt x="291541" y="1406042"/>
                  </a:lnTo>
                  <a:lnTo>
                    <a:pt x="327444" y="1433601"/>
                  </a:lnTo>
                  <a:lnTo>
                    <a:pt x="364782" y="1459014"/>
                  </a:lnTo>
                  <a:lnTo>
                    <a:pt x="403428" y="1482229"/>
                  </a:lnTo>
                  <a:lnTo>
                    <a:pt x="443306" y="1503210"/>
                  </a:lnTo>
                  <a:lnTo>
                    <a:pt x="484276" y="1521891"/>
                  </a:lnTo>
                  <a:lnTo>
                    <a:pt x="526262" y="1538236"/>
                  </a:lnTo>
                  <a:lnTo>
                    <a:pt x="569137" y="1552194"/>
                  </a:lnTo>
                  <a:lnTo>
                    <a:pt x="612813" y="1563700"/>
                  </a:lnTo>
                  <a:lnTo>
                    <a:pt x="657161" y="1572729"/>
                  </a:lnTo>
                  <a:lnTo>
                    <a:pt x="702094" y="1579232"/>
                  </a:lnTo>
                  <a:lnTo>
                    <a:pt x="747483" y="1583131"/>
                  </a:lnTo>
                  <a:lnTo>
                    <a:pt x="793242" y="1584413"/>
                  </a:lnTo>
                  <a:lnTo>
                    <a:pt x="839266" y="1583016"/>
                  </a:lnTo>
                  <a:lnTo>
                    <a:pt x="885431" y="1578876"/>
                  </a:lnTo>
                  <a:lnTo>
                    <a:pt x="931633" y="1571967"/>
                  </a:lnTo>
                  <a:lnTo>
                    <a:pt x="977785" y="1562239"/>
                  </a:lnTo>
                  <a:lnTo>
                    <a:pt x="1023759" y="1549615"/>
                  </a:lnTo>
                  <a:lnTo>
                    <a:pt x="1069467" y="1534083"/>
                  </a:lnTo>
                  <a:lnTo>
                    <a:pt x="1114158" y="1515846"/>
                  </a:lnTo>
                  <a:lnTo>
                    <a:pt x="1157135" y="1495209"/>
                  </a:lnTo>
                  <a:lnTo>
                    <a:pt x="1198359" y="1472298"/>
                  </a:lnTo>
                  <a:lnTo>
                    <a:pt x="1237767" y="1447215"/>
                  </a:lnTo>
                  <a:lnTo>
                    <a:pt x="1275334" y="1420050"/>
                  </a:lnTo>
                  <a:lnTo>
                    <a:pt x="1310995" y="1390929"/>
                  </a:lnTo>
                  <a:lnTo>
                    <a:pt x="1344701" y="1359954"/>
                  </a:lnTo>
                  <a:lnTo>
                    <a:pt x="1376400" y="1327238"/>
                  </a:lnTo>
                  <a:lnTo>
                    <a:pt x="1406067" y="1292872"/>
                  </a:lnTo>
                  <a:lnTo>
                    <a:pt x="1433626" y="1256969"/>
                  </a:lnTo>
                  <a:lnTo>
                    <a:pt x="1459039" y="1219631"/>
                  </a:lnTo>
                  <a:lnTo>
                    <a:pt x="1482255" y="1180985"/>
                  </a:lnTo>
                  <a:lnTo>
                    <a:pt x="1503235" y="1141107"/>
                  </a:lnTo>
                  <a:lnTo>
                    <a:pt x="1521917" y="1100137"/>
                  </a:lnTo>
                  <a:lnTo>
                    <a:pt x="1538262" y="1058151"/>
                  </a:lnTo>
                  <a:lnTo>
                    <a:pt x="1552206" y="1015276"/>
                  </a:lnTo>
                  <a:lnTo>
                    <a:pt x="1563725" y="971600"/>
                  </a:lnTo>
                  <a:lnTo>
                    <a:pt x="1572755" y="927252"/>
                  </a:lnTo>
                  <a:lnTo>
                    <a:pt x="1579245" y="882332"/>
                  </a:lnTo>
                  <a:lnTo>
                    <a:pt x="1583156" y="836930"/>
                  </a:lnTo>
                  <a:lnTo>
                    <a:pt x="1584439" y="791171"/>
                  </a:lnTo>
                  <a:close/>
                </a:path>
                <a:path w="5739765" h="3875404">
                  <a:moveTo>
                    <a:pt x="2676423" y="2304910"/>
                  </a:moveTo>
                  <a:lnTo>
                    <a:pt x="2674455" y="2259901"/>
                  </a:lnTo>
                  <a:lnTo>
                    <a:pt x="2669946" y="2215096"/>
                  </a:lnTo>
                  <a:lnTo>
                    <a:pt x="2662910" y="2170607"/>
                  </a:lnTo>
                  <a:lnTo>
                    <a:pt x="2653347" y="2126551"/>
                  </a:lnTo>
                  <a:lnTo>
                    <a:pt x="2641295" y="2083041"/>
                  </a:lnTo>
                  <a:lnTo>
                    <a:pt x="2626753" y="2040178"/>
                  </a:lnTo>
                  <a:lnTo>
                    <a:pt x="2609723" y="1998116"/>
                  </a:lnTo>
                  <a:lnTo>
                    <a:pt x="2590228" y="1956943"/>
                  </a:lnTo>
                  <a:lnTo>
                    <a:pt x="2568283" y="1916772"/>
                  </a:lnTo>
                  <a:lnTo>
                    <a:pt x="2543886" y="1877745"/>
                  </a:lnTo>
                  <a:lnTo>
                    <a:pt x="2517051" y="1839950"/>
                  </a:lnTo>
                  <a:lnTo>
                    <a:pt x="2487803" y="1803527"/>
                  </a:lnTo>
                  <a:lnTo>
                    <a:pt x="2456142" y="1768576"/>
                  </a:lnTo>
                  <a:lnTo>
                    <a:pt x="2422093" y="1735226"/>
                  </a:lnTo>
                  <a:lnTo>
                    <a:pt x="2385644" y="1703590"/>
                  </a:lnTo>
                  <a:lnTo>
                    <a:pt x="2347379" y="1674190"/>
                  </a:lnTo>
                  <a:lnTo>
                    <a:pt x="2307894" y="1647469"/>
                  </a:lnTo>
                  <a:lnTo>
                    <a:pt x="2267343" y="1623415"/>
                  </a:lnTo>
                  <a:lnTo>
                    <a:pt x="2225814" y="1602016"/>
                  </a:lnTo>
                  <a:lnTo>
                    <a:pt x="2183434" y="1583270"/>
                  </a:lnTo>
                  <a:lnTo>
                    <a:pt x="2140318" y="1567141"/>
                  </a:lnTo>
                  <a:lnTo>
                    <a:pt x="2096579" y="1553641"/>
                  </a:lnTo>
                  <a:lnTo>
                    <a:pt x="2052345" y="1542745"/>
                  </a:lnTo>
                  <a:lnTo>
                    <a:pt x="2007717" y="1534452"/>
                  </a:lnTo>
                  <a:lnTo>
                    <a:pt x="1962823" y="1528749"/>
                  </a:lnTo>
                  <a:lnTo>
                    <a:pt x="1917776" y="1525612"/>
                  </a:lnTo>
                  <a:lnTo>
                    <a:pt x="1872691" y="1525028"/>
                  </a:lnTo>
                  <a:lnTo>
                    <a:pt x="1827682" y="1527009"/>
                  </a:lnTo>
                  <a:lnTo>
                    <a:pt x="1782876" y="1531518"/>
                  </a:lnTo>
                  <a:lnTo>
                    <a:pt x="1738388" y="1538566"/>
                  </a:lnTo>
                  <a:lnTo>
                    <a:pt x="1694319" y="1548117"/>
                  </a:lnTo>
                  <a:lnTo>
                    <a:pt x="1650809" y="1560169"/>
                  </a:lnTo>
                  <a:lnTo>
                    <a:pt x="1607947" y="1574723"/>
                  </a:lnTo>
                  <a:lnTo>
                    <a:pt x="1565871" y="1591754"/>
                  </a:lnTo>
                  <a:lnTo>
                    <a:pt x="1524698" y="1611249"/>
                  </a:lnTo>
                  <a:lnTo>
                    <a:pt x="1484528" y="1633194"/>
                  </a:lnTo>
                  <a:lnTo>
                    <a:pt x="1445488" y="1657591"/>
                  </a:lnTo>
                  <a:lnTo>
                    <a:pt x="1407706" y="1684426"/>
                  </a:lnTo>
                  <a:lnTo>
                    <a:pt x="1371269" y="1713674"/>
                  </a:lnTo>
                  <a:lnTo>
                    <a:pt x="1336319" y="1745335"/>
                  </a:lnTo>
                  <a:lnTo>
                    <a:pt x="1302969" y="1779397"/>
                  </a:lnTo>
                  <a:lnTo>
                    <a:pt x="1271320" y="1815833"/>
                  </a:lnTo>
                  <a:lnTo>
                    <a:pt x="1241920" y="1854111"/>
                  </a:lnTo>
                  <a:lnTo>
                    <a:pt x="1215186" y="1893582"/>
                  </a:lnTo>
                  <a:lnTo>
                    <a:pt x="1191133" y="1934133"/>
                  </a:lnTo>
                  <a:lnTo>
                    <a:pt x="1169733" y="1975662"/>
                  </a:lnTo>
                  <a:lnTo>
                    <a:pt x="1150975" y="2018042"/>
                  </a:lnTo>
                  <a:lnTo>
                    <a:pt x="1134846" y="2061159"/>
                  </a:lnTo>
                  <a:lnTo>
                    <a:pt x="1121346" y="2104898"/>
                  </a:lnTo>
                  <a:lnTo>
                    <a:pt x="1110449" y="2149132"/>
                  </a:lnTo>
                  <a:lnTo>
                    <a:pt x="1102144" y="2193747"/>
                  </a:lnTo>
                  <a:lnTo>
                    <a:pt x="1096429" y="2238641"/>
                  </a:lnTo>
                  <a:lnTo>
                    <a:pt x="1093292" y="2283688"/>
                  </a:lnTo>
                  <a:lnTo>
                    <a:pt x="1092708" y="2328773"/>
                  </a:lnTo>
                  <a:lnTo>
                    <a:pt x="1094689" y="2373769"/>
                  </a:lnTo>
                  <a:lnTo>
                    <a:pt x="1099197" y="2418575"/>
                  </a:lnTo>
                  <a:lnTo>
                    <a:pt x="1106233" y="2463063"/>
                  </a:lnTo>
                  <a:lnTo>
                    <a:pt x="1115783" y="2507132"/>
                  </a:lnTo>
                  <a:lnTo>
                    <a:pt x="1127836" y="2550642"/>
                  </a:lnTo>
                  <a:lnTo>
                    <a:pt x="1142390" y="2593492"/>
                  </a:lnTo>
                  <a:lnTo>
                    <a:pt x="1159408" y="2635567"/>
                  </a:lnTo>
                  <a:lnTo>
                    <a:pt x="1178902" y="2676741"/>
                  </a:lnTo>
                  <a:lnTo>
                    <a:pt x="1200861" y="2716898"/>
                  </a:lnTo>
                  <a:lnTo>
                    <a:pt x="1225257" y="2755938"/>
                  </a:lnTo>
                  <a:lnTo>
                    <a:pt x="1252080" y="2793720"/>
                  </a:lnTo>
                  <a:lnTo>
                    <a:pt x="1281328" y="2830144"/>
                  </a:lnTo>
                  <a:lnTo>
                    <a:pt x="1312989" y="2865094"/>
                  </a:lnTo>
                  <a:lnTo>
                    <a:pt x="1347050" y="2898444"/>
                  </a:lnTo>
                  <a:lnTo>
                    <a:pt x="1383487" y="2930080"/>
                  </a:lnTo>
                  <a:lnTo>
                    <a:pt x="1421765" y="2959481"/>
                  </a:lnTo>
                  <a:lnTo>
                    <a:pt x="1461236" y="2986201"/>
                  </a:lnTo>
                  <a:lnTo>
                    <a:pt x="1501787" y="3010255"/>
                  </a:lnTo>
                  <a:lnTo>
                    <a:pt x="1543316" y="3031655"/>
                  </a:lnTo>
                  <a:lnTo>
                    <a:pt x="1585696" y="3050413"/>
                  </a:lnTo>
                  <a:lnTo>
                    <a:pt x="1628813" y="3066529"/>
                  </a:lnTo>
                  <a:lnTo>
                    <a:pt x="1672551" y="3080029"/>
                  </a:lnTo>
                  <a:lnTo>
                    <a:pt x="1716786" y="3090926"/>
                  </a:lnTo>
                  <a:lnTo>
                    <a:pt x="1761413" y="3099219"/>
                  </a:lnTo>
                  <a:lnTo>
                    <a:pt x="1806308" y="3104934"/>
                  </a:lnTo>
                  <a:lnTo>
                    <a:pt x="1851355" y="3108071"/>
                  </a:lnTo>
                  <a:lnTo>
                    <a:pt x="1896440" y="3108642"/>
                  </a:lnTo>
                  <a:lnTo>
                    <a:pt x="1941449" y="3106674"/>
                  </a:lnTo>
                  <a:lnTo>
                    <a:pt x="1986254" y="3102152"/>
                  </a:lnTo>
                  <a:lnTo>
                    <a:pt x="2030742" y="3095117"/>
                  </a:lnTo>
                  <a:lnTo>
                    <a:pt x="2074811" y="3085566"/>
                  </a:lnTo>
                  <a:lnTo>
                    <a:pt x="2118334" y="3073501"/>
                  </a:lnTo>
                  <a:lnTo>
                    <a:pt x="2161184" y="3058960"/>
                  </a:lnTo>
                  <a:lnTo>
                    <a:pt x="2203259" y="3041929"/>
                  </a:lnTo>
                  <a:lnTo>
                    <a:pt x="2244433" y="3022435"/>
                  </a:lnTo>
                  <a:lnTo>
                    <a:pt x="2284603" y="3000476"/>
                  </a:lnTo>
                  <a:lnTo>
                    <a:pt x="2323642" y="2976080"/>
                  </a:lnTo>
                  <a:lnTo>
                    <a:pt x="2361438" y="2949244"/>
                  </a:lnTo>
                  <a:lnTo>
                    <a:pt x="2397861" y="2919996"/>
                  </a:lnTo>
                  <a:lnTo>
                    <a:pt x="2432812" y="2888335"/>
                  </a:lnTo>
                  <a:lnTo>
                    <a:pt x="2466175" y="2854287"/>
                  </a:lnTo>
                  <a:lnTo>
                    <a:pt x="2497810" y="2817838"/>
                  </a:lnTo>
                  <a:lnTo>
                    <a:pt x="2527223" y="2779572"/>
                  </a:lnTo>
                  <a:lnTo>
                    <a:pt x="2553944" y="2740101"/>
                  </a:lnTo>
                  <a:lnTo>
                    <a:pt x="2577998" y="2699537"/>
                  </a:lnTo>
                  <a:lnTo>
                    <a:pt x="2599410" y="2658008"/>
                  </a:lnTo>
                  <a:lnTo>
                    <a:pt x="2618168" y="2615628"/>
                  </a:lnTo>
                  <a:lnTo>
                    <a:pt x="2634284" y="2572512"/>
                  </a:lnTo>
                  <a:lnTo>
                    <a:pt x="2647797" y="2528786"/>
                  </a:lnTo>
                  <a:lnTo>
                    <a:pt x="2658694" y="2484551"/>
                  </a:lnTo>
                  <a:lnTo>
                    <a:pt x="2666987" y="2439924"/>
                  </a:lnTo>
                  <a:lnTo>
                    <a:pt x="2672702" y="2395029"/>
                  </a:lnTo>
                  <a:lnTo>
                    <a:pt x="2675852" y="2349982"/>
                  </a:lnTo>
                  <a:lnTo>
                    <a:pt x="2676423" y="2304910"/>
                  </a:lnTo>
                  <a:close/>
                </a:path>
                <a:path w="5739765" h="3875404">
                  <a:moveTo>
                    <a:pt x="4388256" y="3064433"/>
                  </a:moveTo>
                  <a:lnTo>
                    <a:pt x="4385818" y="3017774"/>
                  </a:lnTo>
                  <a:lnTo>
                    <a:pt x="4380662" y="2971711"/>
                  </a:lnTo>
                  <a:lnTo>
                    <a:pt x="4372864" y="2926346"/>
                  </a:lnTo>
                  <a:lnTo>
                    <a:pt x="4362488" y="2881757"/>
                  </a:lnTo>
                  <a:lnTo>
                    <a:pt x="4349610" y="2838056"/>
                  </a:lnTo>
                  <a:lnTo>
                    <a:pt x="4334294" y="2795320"/>
                  </a:lnTo>
                  <a:lnTo>
                    <a:pt x="4316603" y="2753664"/>
                  </a:lnTo>
                  <a:lnTo>
                    <a:pt x="4296613" y="2713177"/>
                  </a:lnTo>
                  <a:lnTo>
                    <a:pt x="4274388" y="2673947"/>
                  </a:lnTo>
                  <a:lnTo>
                    <a:pt x="4250004" y="2636062"/>
                  </a:lnTo>
                  <a:lnTo>
                    <a:pt x="4223537" y="2599639"/>
                  </a:lnTo>
                  <a:lnTo>
                    <a:pt x="4195026" y="2564752"/>
                  </a:lnTo>
                  <a:lnTo>
                    <a:pt x="4164571" y="2531503"/>
                  </a:lnTo>
                  <a:lnTo>
                    <a:pt x="4132224" y="2499982"/>
                  </a:lnTo>
                  <a:lnTo>
                    <a:pt x="4098061" y="2470302"/>
                  </a:lnTo>
                  <a:lnTo>
                    <a:pt x="4062145" y="2442540"/>
                  </a:lnTo>
                  <a:lnTo>
                    <a:pt x="4024553" y="2416797"/>
                  </a:lnTo>
                  <a:lnTo>
                    <a:pt x="3985349" y="2393162"/>
                  </a:lnTo>
                  <a:lnTo>
                    <a:pt x="3944607" y="2371737"/>
                  </a:lnTo>
                  <a:lnTo>
                    <a:pt x="3902392" y="2352624"/>
                  </a:lnTo>
                  <a:lnTo>
                    <a:pt x="3858768" y="2335898"/>
                  </a:lnTo>
                  <a:lnTo>
                    <a:pt x="3813797" y="2321661"/>
                  </a:lnTo>
                  <a:lnTo>
                    <a:pt x="3767569" y="2310015"/>
                  </a:lnTo>
                  <a:lnTo>
                    <a:pt x="3720147" y="2301049"/>
                  </a:lnTo>
                  <a:lnTo>
                    <a:pt x="3672268" y="2294940"/>
                  </a:lnTo>
                  <a:lnTo>
                    <a:pt x="3624694" y="2291753"/>
                  </a:lnTo>
                  <a:lnTo>
                    <a:pt x="3577539" y="2291410"/>
                  </a:lnTo>
                  <a:lnTo>
                    <a:pt x="3530879" y="2293848"/>
                  </a:lnTo>
                  <a:lnTo>
                    <a:pt x="3484816" y="2299017"/>
                  </a:lnTo>
                  <a:lnTo>
                    <a:pt x="3439452" y="2306815"/>
                  </a:lnTo>
                  <a:lnTo>
                    <a:pt x="3394862" y="2317191"/>
                  </a:lnTo>
                  <a:lnTo>
                    <a:pt x="3351161" y="2330069"/>
                  </a:lnTo>
                  <a:lnTo>
                    <a:pt x="3308426" y="2345398"/>
                  </a:lnTo>
                  <a:lnTo>
                    <a:pt x="3266770" y="2363089"/>
                  </a:lnTo>
                  <a:lnTo>
                    <a:pt x="3226270" y="2383078"/>
                  </a:lnTo>
                  <a:lnTo>
                    <a:pt x="3187039" y="2405303"/>
                  </a:lnTo>
                  <a:lnTo>
                    <a:pt x="3149155" y="2429687"/>
                  </a:lnTo>
                  <a:lnTo>
                    <a:pt x="3112732" y="2456167"/>
                  </a:lnTo>
                  <a:lnTo>
                    <a:pt x="3077845" y="2484666"/>
                  </a:lnTo>
                  <a:lnTo>
                    <a:pt x="3044596" y="2515120"/>
                  </a:lnTo>
                  <a:lnTo>
                    <a:pt x="3013075" y="2547467"/>
                  </a:lnTo>
                  <a:lnTo>
                    <a:pt x="2983395" y="2581630"/>
                  </a:lnTo>
                  <a:lnTo>
                    <a:pt x="2955633" y="2617546"/>
                  </a:lnTo>
                  <a:lnTo>
                    <a:pt x="2929890" y="2655138"/>
                  </a:lnTo>
                  <a:lnTo>
                    <a:pt x="2906255" y="2694343"/>
                  </a:lnTo>
                  <a:lnTo>
                    <a:pt x="2884830" y="2735084"/>
                  </a:lnTo>
                  <a:lnTo>
                    <a:pt x="2865704" y="2777312"/>
                  </a:lnTo>
                  <a:lnTo>
                    <a:pt x="2848978" y="2820936"/>
                  </a:lnTo>
                  <a:lnTo>
                    <a:pt x="2834741" y="2865894"/>
                  </a:lnTo>
                  <a:lnTo>
                    <a:pt x="2823095" y="2912122"/>
                  </a:lnTo>
                  <a:lnTo>
                    <a:pt x="2814129" y="2959544"/>
                  </a:lnTo>
                  <a:lnTo>
                    <a:pt x="2808008" y="3007423"/>
                  </a:lnTo>
                  <a:lnTo>
                    <a:pt x="2804820" y="3054985"/>
                  </a:lnTo>
                  <a:lnTo>
                    <a:pt x="2804477" y="3102140"/>
                  </a:lnTo>
                  <a:lnTo>
                    <a:pt x="2806916" y="3148800"/>
                  </a:lnTo>
                  <a:lnTo>
                    <a:pt x="2812072" y="3194862"/>
                  </a:lnTo>
                  <a:lnTo>
                    <a:pt x="2819870" y="3240227"/>
                  </a:lnTo>
                  <a:lnTo>
                    <a:pt x="2830245" y="3284817"/>
                  </a:lnTo>
                  <a:lnTo>
                    <a:pt x="2843136" y="3328517"/>
                  </a:lnTo>
                  <a:lnTo>
                    <a:pt x="2858452" y="3371240"/>
                  </a:lnTo>
                  <a:lnTo>
                    <a:pt x="2876143" y="3412896"/>
                  </a:lnTo>
                  <a:lnTo>
                    <a:pt x="2896133" y="3453396"/>
                  </a:lnTo>
                  <a:lnTo>
                    <a:pt x="2918345" y="3492627"/>
                  </a:lnTo>
                  <a:lnTo>
                    <a:pt x="2942729" y="3530498"/>
                  </a:lnTo>
                  <a:lnTo>
                    <a:pt x="2969209" y="3566934"/>
                  </a:lnTo>
                  <a:lnTo>
                    <a:pt x="2997708" y="3601821"/>
                  </a:lnTo>
                  <a:lnTo>
                    <a:pt x="3028175" y="3635057"/>
                  </a:lnTo>
                  <a:lnTo>
                    <a:pt x="3060509" y="3666579"/>
                  </a:lnTo>
                  <a:lnTo>
                    <a:pt x="3094672" y="3696258"/>
                  </a:lnTo>
                  <a:lnTo>
                    <a:pt x="3130588" y="3724021"/>
                  </a:lnTo>
                  <a:lnTo>
                    <a:pt x="3168180" y="3749764"/>
                  </a:lnTo>
                  <a:lnTo>
                    <a:pt x="3207385" y="3773398"/>
                  </a:lnTo>
                  <a:lnTo>
                    <a:pt x="3248139" y="3794823"/>
                  </a:lnTo>
                  <a:lnTo>
                    <a:pt x="3290354" y="3813937"/>
                  </a:lnTo>
                  <a:lnTo>
                    <a:pt x="3333978" y="3830663"/>
                  </a:lnTo>
                  <a:lnTo>
                    <a:pt x="3378936" y="3844899"/>
                  </a:lnTo>
                  <a:lnTo>
                    <a:pt x="3425164" y="3856545"/>
                  </a:lnTo>
                  <a:lnTo>
                    <a:pt x="3472599" y="3865511"/>
                  </a:lnTo>
                  <a:lnTo>
                    <a:pt x="3520478" y="3871620"/>
                  </a:lnTo>
                  <a:lnTo>
                    <a:pt x="3568039" y="3874808"/>
                  </a:lnTo>
                  <a:lnTo>
                    <a:pt x="3615207" y="3875151"/>
                  </a:lnTo>
                  <a:lnTo>
                    <a:pt x="3661854" y="3872712"/>
                  </a:lnTo>
                  <a:lnTo>
                    <a:pt x="3707917" y="3867556"/>
                  </a:lnTo>
                  <a:lnTo>
                    <a:pt x="3753294" y="3859746"/>
                  </a:lnTo>
                  <a:lnTo>
                    <a:pt x="3797884" y="3849370"/>
                  </a:lnTo>
                  <a:lnTo>
                    <a:pt x="3841585" y="3836492"/>
                  </a:lnTo>
                  <a:lnTo>
                    <a:pt x="3884307" y="3821163"/>
                  </a:lnTo>
                  <a:lnTo>
                    <a:pt x="3925976" y="3803472"/>
                  </a:lnTo>
                  <a:lnTo>
                    <a:pt x="3966464" y="3783482"/>
                  </a:lnTo>
                  <a:lnTo>
                    <a:pt x="4005707" y="3761270"/>
                  </a:lnTo>
                  <a:lnTo>
                    <a:pt x="4043578" y="3736886"/>
                  </a:lnTo>
                  <a:lnTo>
                    <a:pt x="4080014" y="3710406"/>
                  </a:lnTo>
                  <a:lnTo>
                    <a:pt x="4114901" y="3681907"/>
                  </a:lnTo>
                  <a:lnTo>
                    <a:pt x="4148150" y="3651440"/>
                  </a:lnTo>
                  <a:lnTo>
                    <a:pt x="4179659" y="3619093"/>
                  </a:lnTo>
                  <a:lnTo>
                    <a:pt x="4209351" y="3584930"/>
                  </a:lnTo>
                  <a:lnTo>
                    <a:pt x="4237113" y="3549027"/>
                  </a:lnTo>
                  <a:lnTo>
                    <a:pt x="4262856" y="3511435"/>
                  </a:lnTo>
                  <a:lnTo>
                    <a:pt x="4286491" y="3472230"/>
                  </a:lnTo>
                  <a:lnTo>
                    <a:pt x="4307916" y="3431489"/>
                  </a:lnTo>
                  <a:lnTo>
                    <a:pt x="4327042" y="3389261"/>
                  </a:lnTo>
                  <a:lnTo>
                    <a:pt x="4343768" y="3345637"/>
                  </a:lnTo>
                  <a:lnTo>
                    <a:pt x="4358005" y="3300679"/>
                  </a:lnTo>
                  <a:lnTo>
                    <a:pt x="4369651" y="3254451"/>
                  </a:lnTo>
                  <a:lnTo>
                    <a:pt x="4378617" y="3207029"/>
                  </a:lnTo>
                  <a:lnTo>
                    <a:pt x="4384726" y="3159150"/>
                  </a:lnTo>
                  <a:lnTo>
                    <a:pt x="4387926" y="3111589"/>
                  </a:lnTo>
                  <a:lnTo>
                    <a:pt x="4388256" y="3064433"/>
                  </a:lnTo>
                  <a:close/>
                </a:path>
                <a:path w="5739765" h="3875404">
                  <a:moveTo>
                    <a:pt x="5739181" y="2141423"/>
                  </a:moveTo>
                  <a:lnTo>
                    <a:pt x="5673903" y="2119744"/>
                  </a:lnTo>
                  <a:lnTo>
                    <a:pt x="5630075" y="2108822"/>
                  </a:lnTo>
                  <a:lnTo>
                    <a:pt x="5585612" y="2100402"/>
                  </a:lnTo>
                  <a:lnTo>
                    <a:pt x="5540591" y="2094509"/>
                  </a:lnTo>
                  <a:lnTo>
                    <a:pt x="5495150" y="2091220"/>
                  </a:lnTo>
                  <a:lnTo>
                    <a:pt x="5449379" y="2090559"/>
                  </a:lnTo>
                  <a:lnTo>
                    <a:pt x="5403380" y="2092591"/>
                  </a:lnTo>
                  <a:lnTo>
                    <a:pt x="5357279" y="2097354"/>
                  </a:lnTo>
                  <a:lnTo>
                    <a:pt x="5311165" y="2104885"/>
                  </a:lnTo>
                  <a:lnTo>
                    <a:pt x="5265153" y="2115248"/>
                  </a:lnTo>
                  <a:lnTo>
                    <a:pt x="5219357" y="2128482"/>
                  </a:lnTo>
                  <a:lnTo>
                    <a:pt x="5173865" y="2144636"/>
                  </a:lnTo>
                  <a:lnTo>
                    <a:pt x="5129428" y="2163483"/>
                  </a:lnTo>
                  <a:lnTo>
                    <a:pt x="5086731" y="2184704"/>
                  </a:lnTo>
                  <a:lnTo>
                    <a:pt x="5045824" y="2208174"/>
                  </a:lnTo>
                  <a:lnTo>
                    <a:pt x="5006759" y="2233790"/>
                  </a:lnTo>
                  <a:lnTo>
                    <a:pt x="4969573" y="2261463"/>
                  </a:lnTo>
                  <a:lnTo>
                    <a:pt x="4934305" y="2291067"/>
                  </a:lnTo>
                  <a:lnTo>
                    <a:pt x="4901031" y="2322499"/>
                  </a:lnTo>
                  <a:lnTo>
                    <a:pt x="4869764" y="2355646"/>
                  </a:lnTo>
                  <a:lnTo>
                    <a:pt x="4840579" y="2390406"/>
                  </a:lnTo>
                  <a:lnTo>
                    <a:pt x="4813503" y="2426690"/>
                  </a:lnTo>
                  <a:lnTo>
                    <a:pt x="4788611" y="2464358"/>
                  </a:lnTo>
                  <a:lnTo>
                    <a:pt x="4765916" y="2503322"/>
                  </a:lnTo>
                  <a:lnTo>
                    <a:pt x="4745482" y="2543479"/>
                  </a:lnTo>
                  <a:lnTo>
                    <a:pt x="4727359" y="2584704"/>
                  </a:lnTo>
                  <a:lnTo>
                    <a:pt x="4711585" y="2626906"/>
                  </a:lnTo>
                  <a:lnTo>
                    <a:pt x="4698212" y="2669971"/>
                  </a:lnTo>
                  <a:lnTo>
                    <a:pt x="4687290" y="2713786"/>
                  </a:lnTo>
                  <a:lnTo>
                    <a:pt x="4678870" y="2758262"/>
                  </a:lnTo>
                  <a:lnTo>
                    <a:pt x="4672977" y="2803271"/>
                  </a:lnTo>
                  <a:lnTo>
                    <a:pt x="4669688" y="2848724"/>
                  </a:lnTo>
                  <a:lnTo>
                    <a:pt x="4669028" y="2894495"/>
                  </a:lnTo>
                  <a:lnTo>
                    <a:pt x="4671060" y="2940481"/>
                  </a:lnTo>
                  <a:lnTo>
                    <a:pt x="4675822" y="2986595"/>
                  </a:lnTo>
                  <a:lnTo>
                    <a:pt x="4683353" y="3032709"/>
                  </a:lnTo>
                  <a:lnTo>
                    <a:pt x="4693717" y="3078708"/>
                  </a:lnTo>
                  <a:lnTo>
                    <a:pt x="4706950" y="3124517"/>
                  </a:lnTo>
                  <a:lnTo>
                    <a:pt x="4723104" y="3169996"/>
                  </a:lnTo>
                  <a:lnTo>
                    <a:pt x="4741951" y="3214433"/>
                  </a:lnTo>
                  <a:lnTo>
                    <a:pt x="4763173" y="3257131"/>
                  </a:lnTo>
                  <a:lnTo>
                    <a:pt x="4786642" y="3298037"/>
                  </a:lnTo>
                  <a:lnTo>
                    <a:pt x="4812258" y="3337102"/>
                  </a:lnTo>
                  <a:lnTo>
                    <a:pt x="4839932" y="3374301"/>
                  </a:lnTo>
                  <a:lnTo>
                    <a:pt x="4869535" y="3409556"/>
                  </a:lnTo>
                  <a:lnTo>
                    <a:pt x="4900968" y="3442843"/>
                  </a:lnTo>
                  <a:lnTo>
                    <a:pt x="4934115" y="3474097"/>
                  </a:lnTo>
                  <a:lnTo>
                    <a:pt x="4968875" y="3503282"/>
                  </a:lnTo>
                  <a:lnTo>
                    <a:pt x="5005159" y="3530358"/>
                  </a:lnTo>
                  <a:lnTo>
                    <a:pt x="5042827" y="3555250"/>
                  </a:lnTo>
                  <a:lnTo>
                    <a:pt x="5081790" y="3577945"/>
                  </a:lnTo>
                  <a:lnTo>
                    <a:pt x="5121948" y="3598380"/>
                  </a:lnTo>
                  <a:lnTo>
                    <a:pt x="5163172" y="3616502"/>
                  </a:lnTo>
                  <a:lnTo>
                    <a:pt x="5205374" y="3632276"/>
                  </a:lnTo>
                  <a:lnTo>
                    <a:pt x="5248440" y="3645649"/>
                  </a:lnTo>
                  <a:lnTo>
                    <a:pt x="5292255" y="3656558"/>
                  </a:lnTo>
                  <a:lnTo>
                    <a:pt x="5336730" y="3664991"/>
                  </a:lnTo>
                  <a:lnTo>
                    <a:pt x="5381739" y="3670871"/>
                  </a:lnTo>
                  <a:lnTo>
                    <a:pt x="5427192" y="3674160"/>
                  </a:lnTo>
                  <a:lnTo>
                    <a:pt x="5472963" y="3674821"/>
                  </a:lnTo>
                  <a:lnTo>
                    <a:pt x="5518950" y="3672789"/>
                  </a:lnTo>
                  <a:lnTo>
                    <a:pt x="5565064" y="3668039"/>
                  </a:lnTo>
                  <a:lnTo>
                    <a:pt x="5611165" y="3660495"/>
                  </a:lnTo>
                  <a:lnTo>
                    <a:pt x="5657177" y="3650132"/>
                  </a:lnTo>
                  <a:lnTo>
                    <a:pt x="5702986" y="3636899"/>
                  </a:lnTo>
                  <a:lnTo>
                    <a:pt x="5739181" y="3624046"/>
                  </a:lnTo>
                  <a:lnTo>
                    <a:pt x="5739181" y="2141423"/>
                  </a:lnTo>
                  <a:close/>
                </a:path>
              </a:pathLst>
            </a:custGeom>
            <a:solidFill>
              <a:srgbClr val="FFFFFF">
                <a:alpha val="29998"/>
              </a:srgbClr>
            </a:solidFill>
          </p:spPr>
          <p:txBody>
            <a:bodyPr wrap="square" lIns="0" tIns="0" rIns="0" bIns="0" rtlCol="0"/>
            <a:lstStyle/>
            <a:p>
              <a:endParaRPr/>
            </a:p>
          </p:txBody>
        </p:sp>
        <p:sp>
          <p:nvSpPr>
            <p:cNvPr id="7" name="object 7"/>
            <p:cNvSpPr/>
            <p:nvPr/>
          </p:nvSpPr>
          <p:spPr>
            <a:xfrm>
              <a:off x="4299634" y="2660646"/>
              <a:ext cx="3472815" cy="3840479"/>
            </a:xfrm>
            <a:custGeom>
              <a:avLst/>
              <a:gdLst/>
              <a:ahLst/>
              <a:cxnLst/>
              <a:rect l="l" t="t" r="r" b="b"/>
              <a:pathLst>
                <a:path w="3472815" h="3840479">
                  <a:moveTo>
                    <a:pt x="1920024" y="0"/>
                  </a:moveTo>
                  <a:lnTo>
                    <a:pt x="1871964" y="589"/>
                  </a:lnTo>
                  <a:lnTo>
                    <a:pt x="1824195" y="2349"/>
                  </a:lnTo>
                  <a:lnTo>
                    <a:pt x="1776730" y="5266"/>
                  </a:lnTo>
                  <a:lnTo>
                    <a:pt x="1729583" y="9325"/>
                  </a:lnTo>
                  <a:lnTo>
                    <a:pt x="1682767" y="14514"/>
                  </a:lnTo>
                  <a:lnTo>
                    <a:pt x="1636297" y="20818"/>
                  </a:lnTo>
                  <a:lnTo>
                    <a:pt x="1590185" y="28223"/>
                  </a:lnTo>
                  <a:lnTo>
                    <a:pt x="1544447" y="36716"/>
                  </a:lnTo>
                  <a:lnTo>
                    <a:pt x="1499095" y="46284"/>
                  </a:lnTo>
                  <a:lnTo>
                    <a:pt x="1454143" y="56911"/>
                  </a:lnTo>
                  <a:lnTo>
                    <a:pt x="1409605" y="68586"/>
                  </a:lnTo>
                  <a:lnTo>
                    <a:pt x="1365496" y="81293"/>
                  </a:lnTo>
                  <a:lnTo>
                    <a:pt x="1321827" y="95019"/>
                  </a:lnTo>
                  <a:lnTo>
                    <a:pt x="1278614" y="109750"/>
                  </a:lnTo>
                  <a:lnTo>
                    <a:pt x="1235870" y="125473"/>
                  </a:lnTo>
                  <a:lnTo>
                    <a:pt x="1193609" y="142174"/>
                  </a:lnTo>
                  <a:lnTo>
                    <a:pt x="1151845" y="159839"/>
                  </a:lnTo>
                  <a:lnTo>
                    <a:pt x="1110590" y="178454"/>
                  </a:lnTo>
                  <a:lnTo>
                    <a:pt x="1069860" y="198006"/>
                  </a:lnTo>
                  <a:lnTo>
                    <a:pt x="1029668" y="218480"/>
                  </a:lnTo>
                  <a:lnTo>
                    <a:pt x="990027" y="239864"/>
                  </a:lnTo>
                  <a:lnTo>
                    <a:pt x="950951" y="262143"/>
                  </a:lnTo>
                  <a:lnTo>
                    <a:pt x="912454" y="285303"/>
                  </a:lnTo>
                  <a:lnTo>
                    <a:pt x="874551" y="309331"/>
                  </a:lnTo>
                  <a:lnTo>
                    <a:pt x="837254" y="334214"/>
                  </a:lnTo>
                  <a:lnTo>
                    <a:pt x="800577" y="359936"/>
                  </a:lnTo>
                  <a:lnTo>
                    <a:pt x="764534" y="386485"/>
                  </a:lnTo>
                  <a:lnTo>
                    <a:pt x="729139" y="413847"/>
                  </a:lnTo>
                  <a:lnTo>
                    <a:pt x="694405" y="442008"/>
                  </a:lnTo>
                  <a:lnTo>
                    <a:pt x="660347" y="470955"/>
                  </a:lnTo>
                  <a:lnTo>
                    <a:pt x="626978" y="500673"/>
                  </a:lnTo>
                  <a:lnTo>
                    <a:pt x="594312" y="531148"/>
                  </a:lnTo>
                  <a:lnTo>
                    <a:pt x="562362" y="562368"/>
                  </a:lnTo>
                  <a:lnTo>
                    <a:pt x="531142" y="594318"/>
                  </a:lnTo>
                  <a:lnTo>
                    <a:pt x="500667" y="626985"/>
                  </a:lnTo>
                  <a:lnTo>
                    <a:pt x="470949" y="660354"/>
                  </a:lnTo>
                  <a:lnTo>
                    <a:pt x="442003" y="694413"/>
                  </a:lnTo>
                  <a:lnTo>
                    <a:pt x="413842" y="729147"/>
                  </a:lnTo>
                  <a:lnTo>
                    <a:pt x="386481" y="764542"/>
                  </a:lnTo>
                  <a:lnTo>
                    <a:pt x="359932" y="800585"/>
                  </a:lnTo>
                  <a:lnTo>
                    <a:pt x="334210" y="837262"/>
                  </a:lnTo>
                  <a:lnTo>
                    <a:pt x="309327" y="874560"/>
                  </a:lnTo>
                  <a:lnTo>
                    <a:pt x="285299" y="912464"/>
                  </a:lnTo>
                  <a:lnTo>
                    <a:pt x="262139" y="950960"/>
                  </a:lnTo>
                  <a:lnTo>
                    <a:pt x="239861" y="990036"/>
                  </a:lnTo>
                  <a:lnTo>
                    <a:pt x="218477" y="1029677"/>
                  </a:lnTo>
                  <a:lnTo>
                    <a:pt x="198003" y="1069870"/>
                  </a:lnTo>
                  <a:lnTo>
                    <a:pt x="178452" y="1110601"/>
                  </a:lnTo>
                  <a:lnTo>
                    <a:pt x="159837" y="1151855"/>
                  </a:lnTo>
                  <a:lnTo>
                    <a:pt x="142172" y="1193620"/>
                  </a:lnTo>
                  <a:lnTo>
                    <a:pt x="125471" y="1235881"/>
                  </a:lnTo>
                  <a:lnTo>
                    <a:pt x="109749" y="1278625"/>
                  </a:lnTo>
                  <a:lnTo>
                    <a:pt x="95017" y="1321839"/>
                  </a:lnTo>
                  <a:lnTo>
                    <a:pt x="81292" y="1365507"/>
                  </a:lnTo>
                  <a:lnTo>
                    <a:pt x="68585" y="1409617"/>
                  </a:lnTo>
                  <a:lnTo>
                    <a:pt x="56911" y="1454155"/>
                  </a:lnTo>
                  <a:lnTo>
                    <a:pt x="46283" y="1499107"/>
                  </a:lnTo>
                  <a:lnTo>
                    <a:pt x="36716" y="1544459"/>
                  </a:lnTo>
                  <a:lnTo>
                    <a:pt x="28223" y="1590198"/>
                  </a:lnTo>
                  <a:lnTo>
                    <a:pt x="20818" y="1636309"/>
                  </a:lnTo>
                  <a:lnTo>
                    <a:pt x="14514" y="1682780"/>
                  </a:lnTo>
                  <a:lnTo>
                    <a:pt x="9325" y="1729595"/>
                  </a:lnTo>
                  <a:lnTo>
                    <a:pt x="5266" y="1776743"/>
                  </a:lnTo>
                  <a:lnTo>
                    <a:pt x="2349" y="1824208"/>
                  </a:lnTo>
                  <a:lnTo>
                    <a:pt x="589" y="1871977"/>
                  </a:lnTo>
                  <a:lnTo>
                    <a:pt x="0" y="1920036"/>
                  </a:lnTo>
                  <a:lnTo>
                    <a:pt x="589" y="1968096"/>
                  </a:lnTo>
                  <a:lnTo>
                    <a:pt x="2349" y="2015865"/>
                  </a:lnTo>
                  <a:lnTo>
                    <a:pt x="5266" y="2063330"/>
                  </a:lnTo>
                  <a:lnTo>
                    <a:pt x="9325" y="2110477"/>
                  </a:lnTo>
                  <a:lnTo>
                    <a:pt x="14514" y="2157293"/>
                  </a:lnTo>
                  <a:lnTo>
                    <a:pt x="20818" y="2203763"/>
                  </a:lnTo>
                  <a:lnTo>
                    <a:pt x="28223" y="2249875"/>
                  </a:lnTo>
                  <a:lnTo>
                    <a:pt x="36716" y="2295614"/>
                  </a:lnTo>
                  <a:lnTo>
                    <a:pt x="46283" y="2340966"/>
                  </a:lnTo>
                  <a:lnTo>
                    <a:pt x="56911" y="2385918"/>
                  </a:lnTo>
                  <a:lnTo>
                    <a:pt x="68585" y="2430455"/>
                  </a:lnTo>
                  <a:lnTo>
                    <a:pt x="81292" y="2474565"/>
                  </a:lnTo>
                  <a:lnTo>
                    <a:pt x="95017" y="2518234"/>
                  </a:lnTo>
                  <a:lnTo>
                    <a:pt x="109749" y="2561447"/>
                  </a:lnTo>
                  <a:lnTo>
                    <a:pt x="125471" y="2604191"/>
                  </a:lnTo>
                  <a:lnTo>
                    <a:pt x="142172" y="2646453"/>
                  </a:lnTo>
                  <a:lnTo>
                    <a:pt x="159837" y="2688217"/>
                  </a:lnTo>
                  <a:lnTo>
                    <a:pt x="178452" y="2729472"/>
                  </a:lnTo>
                  <a:lnTo>
                    <a:pt x="198003" y="2770202"/>
                  </a:lnTo>
                  <a:lnTo>
                    <a:pt x="218477" y="2810395"/>
                  </a:lnTo>
                  <a:lnTo>
                    <a:pt x="239861" y="2850036"/>
                  </a:lnTo>
                  <a:lnTo>
                    <a:pt x="262139" y="2889112"/>
                  </a:lnTo>
                  <a:lnTo>
                    <a:pt x="285299" y="2927609"/>
                  </a:lnTo>
                  <a:lnTo>
                    <a:pt x="309327" y="2965513"/>
                  </a:lnTo>
                  <a:lnTo>
                    <a:pt x="334210" y="3002810"/>
                  </a:lnTo>
                  <a:lnTo>
                    <a:pt x="359932" y="3039488"/>
                  </a:lnTo>
                  <a:lnTo>
                    <a:pt x="386481" y="3075531"/>
                  </a:lnTo>
                  <a:lnTo>
                    <a:pt x="413842" y="3110926"/>
                  </a:lnTo>
                  <a:lnTo>
                    <a:pt x="442003" y="3145660"/>
                  </a:lnTo>
                  <a:lnTo>
                    <a:pt x="470949" y="3179718"/>
                  </a:lnTo>
                  <a:lnTo>
                    <a:pt x="500667" y="3213088"/>
                  </a:lnTo>
                  <a:lnTo>
                    <a:pt x="531142" y="3245754"/>
                  </a:lnTo>
                  <a:lnTo>
                    <a:pt x="562362" y="3277704"/>
                  </a:lnTo>
                  <a:lnTo>
                    <a:pt x="594312" y="3308924"/>
                  </a:lnTo>
                  <a:lnTo>
                    <a:pt x="626978" y="3339400"/>
                  </a:lnTo>
                  <a:lnTo>
                    <a:pt x="660347" y="3369118"/>
                  </a:lnTo>
                  <a:lnTo>
                    <a:pt x="694405" y="3398064"/>
                  </a:lnTo>
                  <a:lnTo>
                    <a:pt x="729139" y="3426225"/>
                  </a:lnTo>
                  <a:lnTo>
                    <a:pt x="764534" y="3453587"/>
                  </a:lnTo>
                  <a:lnTo>
                    <a:pt x="800577" y="3480136"/>
                  </a:lnTo>
                  <a:lnTo>
                    <a:pt x="837254" y="3505859"/>
                  </a:lnTo>
                  <a:lnTo>
                    <a:pt x="874551" y="3530741"/>
                  </a:lnTo>
                  <a:lnTo>
                    <a:pt x="912454" y="3554770"/>
                  </a:lnTo>
                  <a:lnTo>
                    <a:pt x="950951" y="3577930"/>
                  </a:lnTo>
                  <a:lnTo>
                    <a:pt x="990027" y="3600209"/>
                  </a:lnTo>
                  <a:lnTo>
                    <a:pt x="1029668" y="3621593"/>
                  </a:lnTo>
                  <a:lnTo>
                    <a:pt x="1069860" y="3642067"/>
                  </a:lnTo>
                  <a:lnTo>
                    <a:pt x="1110590" y="3661619"/>
                  </a:lnTo>
                  <a:lnTo>
                    <a:pt x="1151845" y="3680234"/>
                  </a:lnTo>
                  <a:lnTo>
                    <a:pt x="1193609" y="3697899"/>
                  </a:lnTo>
                  <a:lnTo>
                    <a:pt x="1235870" y="3714600"/>
                  </a:lnTo>
                  <a:lnTo>
                    <a:pt x="1278614" y="3730322"/>
                  </a:lnTo>
                  <a:lnTo>
                    <a:pt x="1321827" y="3745054"/>
                  </a:lnTo>
                  <a:lnTo>
                    <a:pt x="1365496" y="3758780"/>
                  </a:lnTo>
                  <a:lnTo>
                    <a:pt x="1409605" y="3771487"/>
                  </a:lnTo>
                  <a:lnTo>
                    <a:pt x="1454143" y="3783161"/>
                  </a:lnTo>
                  <a:lnTo>
                    <a:pt x="1499095" y="3793789"/>
                  </a:lnTo>
                  <a:lnTo>
                    <a:pt x="1544447" y="3803356"/>
                  </a:lnTo>
                  <a:lnTo>
                    <a:pt x="1590185" y="3811849"/>
                  </a:lnTo>
                  <a:lnTo>
                    <a:pt x="1636297" y="3819255"/>
                  </a:lnTo>
                  <a:lnTo>
                    <a:pt x="1682767" y="3825559"/>
                  </a:lnTo>
                  <a:lnTo>
                    <a:pt x="1729583" y="3830747"/>
                  </a:lnTo>
                  <a:lnTo>
                    <a:pt x="1776730" y="3834807"/>
                  </a:lnTo>
                  <a:lnTo>
                    <a:pt x="1824195" y="3837723"/>
                  </a:lnTo>
                  <a:lnTo>
                    <a:pt x="1871964" y="3839483"/>
                  </a:lnTo>
                  <a:lnTo>
                    <a:pt x="1920024" y="3840073"/>
                  </a:lnTo>
                  <a:lnTo>
                    <a:pt x="1968084" y="3839483"/>
                  </a:lnTo>
                  <a:lnTo>
                    <a:pt x="2015853" y="3837723"/>
                  </a:lnTo>
                  <a:lnTo>
                    <a:pt x="2063319" y="3834807"/>
                  </a:lnTo>
                  <a:lnTo>
                    <a:pt x="2110467" y="3830747"/>
                  </a:lnTo>
                  <a:lnTo>
                    <a:pt x="2157283" y="3825559"/>
                  </a:lnTo>
                  <a:lnTo>
                    <a:pt x="2203754" y="3819255"/>
                  </a:lnTo>
                  <a:lnTo>
                    <a:pt x="2249865" y="3811849"/>
                  </a:lnTo>
                  <a:lnTo>
                    <a:pt x="2295604" y="3803356"/>
                  </a:lnTo>
                  <a:lnTo>
                    <a:pt x="2340957" y="3793789"/>
                  </a:lnTo>
                  <a:lnTo>
                    <a:pt x="2385909" y="3783161"/>
                  </a:lnTo>
                  <a:lnTo>
                    <a:pt x="2430447" y="3771487"/>
                  </a:lnTo>
                  <a:lnTo>
                    <a:pt x="2474557" y="3758780"/>
                  </a:lnTo>
                  <a:lnTo>
                    <a:pt x="2518226" y="3745054"/>
                  </a:lnTo>
                  <a:lnTo>
                    <a:pt x="2561439" y="3730322"/>
                  </a:lnTo>
                  <a:lnTo>
                    <a:pt x="2604184" y="3714600"/>
                  </a:lnTo>
                  <a:lnTo>
                    <a:pt x="2646445" y="3697899"/>
                  </a:lnTo>
                  <a:lnTo>
                    <a:pt x="2688210" y="3680234"/>
                  </a:lnTo>
                  <a:lnTo>
                    <a:pt x="2729465" y="3661619"/>
                  </a:lnTo>
                  <a:lnTo>
                    <a:pt x="2770195" y="3642067"/>
                  </a:lnTo>
                  <a:lnTo>
                    <a:pt x="2810388" y="3621593"/>
                  </a:lnTo>
                  <a:lnTo>
                    <a:pt x="2850029" y="3600209"/>
                  </a:lnTo>
                  <a:lnTo>
                    <a:pt x="2889105" y="3577930"/>
                  </a:lnTo>
                  <a:lnTo>
                    <a:pt x="2927602" y="3554770"/>
                  </a:lnTo>
                  <a:lnTo>
                    <a:pt x="2965506" y="3530741"/>
                  </a:lnTo>
                  <a:lnTo>
                    <a:pt x="3002803" y="3505859"/>
                  </a:lnTo>
                  <a:lnTo>
                    <a:pt x="3039480" y="3480136"/>
                  </a:lnTo>
                  <a:lnTo>
                    <a:pt x="3075523" y="3453587"/>
                  </a:lnTo>
                  <a:lnTo>
                    <a:pt x="3110919" y="3426225"/>
                  </a:lnTo>
                  <a:lnTo>
                    <a:pt x="3145652" y="3398064"/>
                  </a:lnTo>
                  <a:lnTo>
                    <a:pt x="3179711" y="3369118"/>
                  </a:lnTo>
                  <a:lnTo>
                    <a:pt x="3213080" y="3339400"/>
                  </a:lnTo>
                  <a:lnTo>
                    <a:pt x="3245747" y="3308924"/>
                  </a:lnTo>
                  <a:lnTo>
                    <a:pt x="3277696" y="3277704"/>
                  </a:lnTo>
                  <a:lnTo>
                    <a:pt x="3308916" y="3245754"/>
                  </a:lnTo>
                  <a:lnTo>
                    <a:pt x="3339392" y="3213088"/>
                  </a:lnTo>
                  <a:lnTo>
                    <a:pt x="3369109" y="3179718"/>
                  </a:lnTo>
                  <a:lnTo>
                    <a:pt x="3398056" y="3145660"/>
                  </a:lnTo>
                  <a:lnTo>
                    <a:pt x="3426216" y="3110926"/>
                  </a:lnTo>
                  <a:lnTo>
                    <a:pt x="3453578" y="3075531"/>
                  </a:lnTo>
                  <a:lnTo>
                    <a:pt x="3472765" y="3049483"/>
                  </a:lnTo>
                  <a:lnTo>
                    <a:pt x="3472765" y="790590"/>
                  </a:lnTo>
                  <a:lnTo>
                    <a:pt x="3426216" y="729147"/>
                  </a:lnTo>
                  <a:lnTo>
                    <a:pt x="3398056" y="694413"/>
                  </a:lnTo>
                  <a:lnTo>
                    <a:pt x="3369109" y="660354"/>
                  </a:lnTo>
                  <a:lnTo>
                    <a:pt x="3339392" y="626985"/>
                  </a:lnTo>
                  <a:lnTo>
                    <a:pt x="3308916" y="594318"/>
                  </a:lnTo>
                  <a:lnTo>
                    <a:pt x="3277696" y="562368"/>
                  </a:lnTo>
                  <a:lnTo>
                    <a:pt x="3245747" y="531148"/>
                  </a:lnTo>
                  <a:lnTo>
                    <a:pt x="3213080" y="500673"/>
                  </a:lnTo>
                  <a:lnTo>
                    <a:pt x="3179711" y="470955"/>
                  </a:lnTo>
                  <a:lnTo>
                    <a:pt x="3145652" y="442008"/>
                  </a:lnTo>
                  <a:lnTo>
                    <a:pt x="3110919" y="413847"/>
                  </a:lnTo>
                  <a:lnTo>
                    <a:pt x="3075523" y="386485"/>
                  </a:lnTo>
                  <a:lnTo>
                    <a:pt x="3039480" y="359936"/>
                  </a:lnTo>
                  <a:lnTo>
                    <a:pt x="3002803" y="334214"/>
                  </a:lnTo>
                  <a:lnTo>
                    <a:pt x="2965506" y="309331"/>
                  </a:lnTo>
                  <a:lnTo>
                    <a:pt x="2927602" y="285303"/>
                  </a:lnTo>
                  <a:lnTo>
                    <a:pt x="2889105" y="262143"/>
                  </a:lnTo>
                  <a:lnTo>
                    <a:pt x="2850029" y="239864"/>
                  </a:lnTo>
                  <a:lnTo>
                    <a:pt x="2810388" y="218480"/>
                  </a:lnTo>
                  <a:lnTo>
                    <a:pt x="2770195" y="198006"/>
                  </a:lnTo>
                  <a:lnTo>
                    <a:pt x="2729465" y="178454"/>
                  </a:lnTo>
                  <a:lnTo>
                    <a:pt x="2688210" y="159839"/>
                  </a:lnTo>
                  <a:lnTo>
                    <a:pt x="2646445" y="142174"/>
                  </a:lnTo>
                  <a:lnTo>
                    <a:pt x="2604184" y="125473"/>
                  </a:lnTo>
                  <a:lnTo>
                    <a:pt x="2561439" y="109750"/>
                  </a:lnTo>
                  <a:lnTo>
                    <a:pt x="2518226" y="95019"/>
                  </a:lnTo>
                  <a:lnTo>
                    <a:pt x="2474557" y="81293"/>
                  </a:lnTo>
                  <a:lnTo>
                    <a:pt x="2430447" y="68586"/>
                  </a:lnTo>
                  <a:lnTo>
                    <a:pt x="2385909" y="56911"/>
                  </a:lnTo>
                  <a:lnTo>
                    <a:pt x="2340957" y="46284"/>
                  </a:lnTo>
                  <a:lnTo>
                    <a:pt x="2295604" y="36716"/>
                  </a:lnTo>
                  <a:lnTo>
                    <a:pt x="2249865" y="28223"/>
                  </a:lnTo>
                  <a:lnTo>
                    <a:pt x="2203754" y="20818"/>
                  </a:lnTo>
                  <a:lnTo>
                    <a:pt x="2157283" y="14514"/>
                  </a:lnTo>
                  <a:lnTo>
                    <a:pt x="2110467" y="9325"/>
                  </a:lnTo>
                  <a:lnTo>
                    <a:pt x="2063319" y="5266"/>
                  </a:lnTo>
                  <a:lnTo>
                    <a:pt x="2015853" y="2349"/>
                  </a:lnTo>
                  <a:lnTo>
                    <a:pt x="1968084" y="589"/>
                  </a:lnTo>
                  <a:lnTo>
                    <a:pt x="1920024" y="0"/>
                  </a:lnTo>
                  <a:close/>
                </a:path>
              </a:pathLst>
            </a:custGeom>
            <a:solidFill>
              <a:srgbClr val="F9FBF6"/>
            </a:solidFill>
          </p:spPr>
          <p:txBody>
            <a:bodyPr wrap="square" lIns="0" tIns="0" rIns="0" bIns="0" rtlCol="0"/>
            <a:lstStyle/>
            <a:p>
              <a:endParaRPr/>
            </a:p>
          </p:txBody>
        </p:sp>
        <p:sp>
          <p:nvSpPr>
            <p:cNvPr id="8" name="object 8"/>
            <p:cNvSpPr/>
            <p:nvPr/>
          </p:nvSpPr>
          <p:spPr>
            <a:xfrm>
              <a:off x="4299634" y="2660646"/>
              <a:ext cx="3472815" cy="3840479"/>
            </a:xfrm>
            <a:custGeom>
              <a:avLst/>
              <a:gdLst/>
              <a:ahLst/>
              <a:cxnLst/>
              <a:rect l="l" t="t" r="r" b="b"/>
              <a:pathLst>
                <a:path w="3472815" h="3840479">
                  <a:moveTo>
                    <a:pt x="3472765" y="3049483"/>
                  </a:moveTo>
                  <a:lnTo>
                    <a:pt x="3426216" y="3110926"/>
                  </a:lnTo>
                  <a:lnTo>
                    <a:pt x="3398056" y="3145660"/>
                  </a:lnTo>
                  <a:lnTo>
                    <a:pt x="3369109" y="3179718"/>
                  </a:lnTo>
                  <a:lnTo>
                    <a:pt x="3339392" y="3213088"/>
                  </a:lnTo>
                  <a:lnTo>
                    <a:pt x="3308916" y="3245754"/>
                  </a:lnTo>
                  <a:lnTo>
                    <a:pt x="3277696" y="3277704"/>
                  </a:lnTo>
                  <a:lnTo>
                    <a:pt x="3245747" y="3308924"/>
                  </a:lnTo>
                  <a:lnTo>
                    <a:pt x="3213080" y="3339400"/>
                  </a:lnTo>
                  <a:lnTo>
                    <a:pt x="3179711" y="3369118"/>
                  </a:lnTo>
                  <a:lnTo>
                    <a:pt x="3145652" y="3398064"/>
                  </a:lnTo>
                  <a:lnTo>
                    <a:pt x="3110919" y="3426225"/>
                  </a:lnTo>
                  <a:lnTo>
                    <a:pt x="3075523" y="3453587"/>
                  </a:lnTo>
                  <a:lnTo>
                    <a:pt x="3039480" y="3480136"/>
                  </a:lnTo>
                  <a:lnTo>
                    <a:pt x="3002803" y="3505859"/>
                  </a:lnTo>
                  <a:lnTo>
                    <a:pt x="2965506" y="3530741"/>
                  </a:lnTo>
                  <a:lnTo>
                    <a:pt x="2927602" y="3554770"/>
                  </a:lnTo>
                  <a:lnTo>
                    <a:pt x="2889105" y="3577930"/>
                  </a:lnTo>
                  <a:lnTo>
                    <a:pt x="2850029" y="3600209"/>
                  </a:lnTo>
                  <a:lnTo>
                    <a:pt x="2810388" y="3621593"/>
                  </a:lnTo>
                  <a:lnTo>
                    <a:pt x="2770195" y="3642067"/>
                  </a:lnTo>
                  <a:lnTo>
                    <a:pt x="2729465" y="3661619"/>
                  </a:lnTo>
                  <a:lnTo>
                    <a:pt x="2688210" y="3680234"/>
                  </a:lnTo>
                  <a:lnTo>
                    <a:pt x="2646445" y="3697899"/>
                  </a:lnTo>
                  <a:lnTo>
                    <a:pt x="2604184" y="3714600"/>
                  </a:lnTo>
                  <a:lnTo>
                    <a:pt x="2561439" y="3730322"/>
                  </a:lnTo>
                  <a:lnTo>
                    <a:pt x="2518226" y="3745054"/>
                  </a:lnTo>
                  <a:lnTo>
                    <a:pt x="2474557" y="3758780"/>
                  </a:lnTo>
                  <a:lnTo>
                    <a:pt x="2430447" y="3771487"/>
                  </a:lnTo>
                  <a:lnTo>
                    <a:pt x="2385909" y="3783161"/>
                  </a:lnTo>
                  <a:lnTo>
                    <a:pt x="2340957" y="3793789"/>
                  </a:lnTo>
                  <a:lnTo>
                    <a:pt x="2295604" y="3803356"/>
                  </a:lnTo>
                  <a:lnTo>
                    <a:pt x="2249865" y="3811849"/>
                  </a:lnTo>
                  <a:lnTo>
                    <a:pt x="2203754" y="3819255"/>
                  </a:lnTo>
                  <a:lnTo>
                    <a:pt x="2157283" y="3825559"/>
                  </a:lnTo>
                  <a:lnTo>
                    <a:pt x="2110467" y="3830747"/>
                  </a:lnTo>
                  <a:lnTo>
                    <a:pt x="2063319" y="3834807"/>
                  </a:lnTo>
                  <a:lnTo>
                    <a:pt x="2015853" y="3837723"/>
                  </a:lnTo>
                  <a:lnTo>
                    <a:pt x="1968084" y="3839483"/>
                  </a:lnTo>
                  <a:lnTo>
                    <a:pt x="1920024" y="3840073"/>
                  </a:lnTo>
                  <a:lnTo>
                    <a:pt x="1871964" y="3839483"/>
                  </a:lnTo>
                  <a:lnTo>
                    <a:pt x="1824195" y="3837723"/>
                  </a:lnTo>
                  <a:lnTo>
                    <a:pt x="1776730" y="3834807"/>
                  </a:lnTo>
                  <a:lnTo>
                    <a:pt x="1729583" y="3830747"/>
                  </a:lnTo>
                  <a:lnTo>
                    <a:pt x="1682767" y="3825559"/>
                  </a:lnTo>
                  <a:lnTo>
                    <a:pt x="1636297" y="3819255"/>
                  </a:lnTo>
                  <a:lnTo>
                    <a:pt x="1590185" y="3811849"/>
                  </a:lnTo>
                  <a:lnTo>
                    <a:pt x="1544447" y="3803356"/>
                  </a:lnTo>
                  <a:lnTo>
                    <a:pt x="1499095" y="3793789"/>
                  </a:lnTo>
                  <a:lnTo>
                    <a:pt x="1454143" y="3783161"/>
                  </a:lnTo>
                  <a:lnTo>
                    <a:pt x="1409605" y="3771487"/>
                  </a:lnTo>
                  <a:lnTo>
                    <a:pt x="1365496" y="3758780"/>
                  </a:lnTo>
                  <a:lnTo>
                    <a:pt x="1321827" y="3745054"/>
                  </a:lnTo>
                  <a:lnTo>
                    <a:pt x="1278614" y="3730322"/>
                  </a:lnTo>
                  <a:lnTo>
                    <a:pt x="1235870" y="3714600"/>
                  </a:lnTo>
                  <a:lnTo>
                    <a:pt x="1193609" y="3697899"/>
                  </a:lnTo>
                  <a:lnTo>
                    <a:pt x="1151845" y="3680234"/>
                  </a:lnTo>
                  <a:lnTo>
                    <a:pt x="1110590" y="3661619"/>
                  </a:lnTo>
                  <a:lnTo>
                    <a:pt x="1069860" y="3642067"/>
                  </a:lnTo>
                  <a:lnTo>
                    <a:pt x="1029668" y="3621593"/>
                  </a:lnTo>
                  <a:lnTo>
                    <a:pt x="990027" y="3600209"/>
                  </a:lnTo>
                  <a:lnTo>
                    <a:pt x="950951" y="3577930"/>
                  </a:lnTo>
                  <a:lnTo>
                    <a:pt x="912454" y="3554770"/>
                  </a:lnTo>
                  <a:lnTo>
                    <a:pt x="874551" y="3530741"/>
                  </a:lnTo>
                  <a:lnTo>
                    <a:pt x="837254" y="3505859"/>
                  </a:lnTo>
                  <a:lnTo>
                    <a:pt x="800577" y="3480136"/>
                  </a:lnTo>
                  <a:lnTo>
                    <a:pt x="764534" y="3453587"/>
                  </a:lnTo>
                  <a:lnTo>
                    <a:pt x="729139" y="3426225"/>
                  </a:lnTo>
                  <a:lnTo>
                    <a:pt x="694405" y="3398064"/>
                  </a:lnTo>
                  <a:lnTo>
                    <a:pt x="660347" y="3369118"/>
                  </a:lnTo>
                  <a:lnTo>
                    <a:pt x="626978" y="3339400"/>
                  </a:lnTo>
                  <a:lnTo>
                    <a:pt x="594312" y="3308924"/>
                  </a:lnTo>
                  <a:lnTo>
                    <a:pt x="562362" y="3277704"/>
                  </a:lnTo>
                  <a:lnTo>
                    <a:pt x="531142" y="3245754"/>
                  </a:lnTo>
                  <a:lnTo>
                    <a:pt x="500667" y="3213088"/>
                  </a:lnTo>
                  <a:lnTo>
                    <a:pt x="470949" y="3179718"/>
                  </a:lnTo>
                  <a:lnTo>
                    <a:pt x="442003" y="3145660"/>
                  </a:lnTo>
                  <a:lnTo>
                    <a:pt x="413842" y="3110926"/>
                  </a:lnTo>
                  <a:lnTo>
                    <a:pt x="386481" y="3075531"/>
                  </a:lnTo>
                  <a:lnTo>
                    <a:pt x="359932" y="3039488"/>
                  </a:lnTo>
                  <a:lnTo>
                    <a:pt x="334210" y="3002810"/>
                  </a:lnTo>
                  <a:lnTo>
                    <a:pt x="309327" y="2965513"/>
                  </a:lnTo>
                  <a:lnTo>
                    <a:pt x="285299" y="2927609"/>
                  </a:lnTo>
                  <a:lnTo>
                    <a:pt x="262139" y="2889112"/>
                  </a:lnTo>
                  <a:lnTo>
                    <a:pt x="239861" y="2850036"/>
                  </a:lnTo>
                  <a:lnTo>
                    <a:pt x="218477" y="2810395"/>
                  </a:lnTo>
                  <a:lnTo>
                    <a:pt x="198003" y="2770202"/>
                  </a:lnTo>
                  <a:lnTo>
                    <a:pt x="178452" y="2729472"/>
                  </a:lnTo>
                  <a:lnTo>
                    <a:pt x="159837" y="2688217"/>
                  </a:lnTo>
                  <a:lnTo>
                    <a:pt x="142172" y="2646453"/>
                  </a:lnTo>
                  <a:lnTo>
                    <a:pt x="125471" y="2604191"/>
                  </a:lnTo>
                  <a:lnTo>
                    <a:pt x="109749" y="2561447"/>
                  </a:lnTo>
                  <a:lnTo>
                    <a:pt x="95017" y="2518234"/>
                  </a:lnTo>
                  <a:lnTo>
                    <a:pt x="81292" y="2474565"/>
                  </a:lnTo>
                  <a:lnTo>
                    <a:pt x="68585" y="2430455"/>
                  </a:lnTo>
                  <a:lnTo>
                    <a:pt x="56911" y="2385918"/>
                  </a:lnTo>
                  <a:lnTo>
                    <a:pt x="46283" y="2340966"/>
                  </a:lnTo>
                  <a:lnTo>
                    <a:pt x="36716" y="2295614"/>
                  </a:lnTo>
                  <a:lnTo>
                    <a:pt x="28223" y="2249875"/>
                  </a:lnTo>
                  <a:lnTo>
                    <a:pt x="20818" y="2203763"/>
                  </a:lnTo>
                  <a:lnTo>
                    <a:pt x="14514" y="2157293"/>
                  </a:lnTo>
                  <a:lnTo>
                    <a:pt x="9325" y="2110477"/>
                  </a:lnTo>
                  <a:lnTo>
                    <a:pt x="5266" y="2063330"/>
                  </a:lnTo>
                  <a:lnTo>
                    <a:pt x="2349" y="2015865"/>
                  </a:lnTo>
                  <a:lnTo>
                    <a:pt x="589" y="1968096"/>
                  </a:lnTo>
                  <a:lnTo>
                    <a:pt x="0" y="1920036"/>
                  </a:lnTo>
                  <a:lnTo>
                    <a:pt x="589" y="1871977"/>
                  </a:lnTo>
                  <a:lnTo>
                    <a:pt x="2349" y="1824208"/>
                  </a:lnTo>
                  <a:lnTo>
                    <a:pt x="5266" y="1776743"/>
                  </a:lnTo>
                  <a:lnTo>
                    <a:pt x="9325" y="1729595"/>
                  </a:lnTo>
                  <a:lnTo>
                    <a:pt x="14514" y="1682780"/>
                  </a:lnTo>
                  <a:lnTo>
                    <a:pt x="20818" y="1636309"/>
                  </a:lnTo>
                  <a:lnTo>
                    <a:pt x="28223" y="1590198"/>
                  </a:lnTo>
                  <a:lnTo>
                    <a:pt x="36716" y="1544459"/>
                  </a:lnTo>
                  <a:lnTo>
                    <a:pt x="46283" y="1499107"/>
                  </a:lnTo>
                  <a:lnTo>
                    <a:pt x="56911" y="1454155"/>
                  </a:lnTo>
                  <a:lnTo>
                    <a:pt x="68585" y="1409617"/>
                  </a:lnTo>
                  <a:lnTo>
                    <a:pt x="81292" y="1365507"/>
                  </a:lnTo>
                  <a:lnTo>
                    <a:pt x="95017" y="1321839"/>
                  </a:lnTo>
                  <a:lnTo>
                    <a:pt x="109749" y="1278625"/>
                  </a:lnTo>
                  <a:lnTo>
                    <a:pt x="125471" y="1235881"/>
                  </a:lnTo>
                  <a:lnTo>
                    <a:pt x="142172" y="1193620"/>
                  </a:lnTo>
                  <a:lnTo>
                    <a:pt x="159837" y="1151855"/>
                  </a:lnTo>
                  <a:lnTo>
                    <a:pt x="178452" y="1110601"/>
                  </a:lnTo>
                  <a:lnTo>
                    <a:pt x="198003" y="1069870"/>
                  </a:lnTo>
                  <a:lnTo>
                    <a:pt x="218477" y="1029677"/>
                  </a:lnTo>
                  <a:lnTo>
                    <a:pt x="239861" y="990036"/>
                  </a:lnTo>
                  <a:lnTo>
                    <a:pt x="262139" y="950960"/>
                  </a:lnTo>
                  <a:lnTo>
                    <a:pt x="285299" y="912464"/>
                  </a:lnTo>
                  <a:lnTo>
                    <a:pt x="309327" y="874560"/>
                  </a:lnTo>
                  <a:lnTo>
                    <a:pt x="334210" y="837262"/>
                  </a:lnTo>
                  <a:lnTo>
                    <a:pt x="359932" y="800585"/>
                  </a:lnTo>
                  <a:lnTo>
                    <a:pt x="386481" y="764542"/>
                  </a:lnTo>
                  <a:lnTo>
                    <a:pt x="413842" y="729147"/>
                  </a:lnTo>
                  <a:lnTo>
                    <a:pt x="442003" y="694413"/>
                  </a:lnTo>
                  <a:lnTo>
                    <a:pt x="470949" y="660354"/>
                  </a:lnTo>
                  <a:lnTo>
                    <a:pt x="500667" y="626985"/>
                  </a:lnTo>
                  <a:lnTo>
                    <a:pt x="531142" y="594318"/>
                  </a:lnTo>
                  <a:lnTo>
                    <a:pt x="562362" y="562368"/>
                  </a:lnTo>
                  <a:lnTo>
                    <a:pt x="594312" y="531148"/>
                  </a:lnTo>
                  <a:lnTo>
                    <a:pt x="626978" y="500673"/>
                  </a:lnTo>
                  <a:lnTo>
                    <a:pt x="660347" y="470955"/>
                  </a:lnTo>
                  <a:lnTo>
                    <a:pt x="694405" y="442008"/>
                  </a:lnTo>
                  <a:lnTo>
                    <a:pt x="729139" y="413847"/>
                  </a:lnTo>
                  <a:lnTo>
                    <a:pt x="764534" y="386485"/>
                  </a:lnTo>
                  <a:lnTo>
                    <a:pt x="800577" y="359936"/>
                  </a:lnTo>
                  <a:lnTo>
                    <a:pt x="837254" y="334214"/>
                  </a:lnTo>
                  <a:lnTo>
                    <a:pt x="874551" y="309331"/>
                  </a:lnTo>
                  <a:lnTo>
                    <a:pt x="912454" y="285303"/>
                  </a:lnTo>
                  <a:lnTo>
                    <a:pt x="950951" y="262143"/>
                  </a:lnTo>
                  <a:lnTo>
                    <a:pt x="990027" y="239864"/>
                  </a:lnTo>
                  <a:lnTo>
                    <a:pt x="1029668" y="218480"/>
                  </a:lnTo>
                  <a:lnTo>
                    <a:pt x="1069860" y="198006"/>
                  </a:lnTo>
                  <a:lnTo>
                    <a:pt x="1110590" y="178454"/>
                  </a:lnTo>
                  <a:lnTo>
                    <a:pt x="1151845" y="159839"/>
                  </a:lnTo>
                  <a:lnTo>
                    <a:pt x="1193609" y="142174"/>
                  </a:lnTo>
                  <a:lnTo>
                    <a:pt x="1235870" y="125473"/>
                  </a:lnTo>
                  <a:lnTo>
                    <a:pt x="1278614" y="109750"/>
                  </a:lnTo>
                  <a:lnTo>
                    <a:pt x="1321827" y="95019"/>
                  </a:lnTo>
                  <a:lnTo>
                    <a:pt x="1365496" y="81293"/>
                  </a:lnTo>
                  <a:lnTo>
                    <a:pt x="1409605" y="68586"/>
                  </a:lnTo>
                  <a:lnTo>
                    <a:pt x="1454143" y="56911"/>
                  </a:lnTo>
                  <a:lnTo>
                    <a:pt x="1499095" y="46284"/>
                  </a:lnTo>
                  <a:lnTo>
                    <a:pt x="1544447" y="36716"/>
                  </a:lnTo>
                  <a:lnTo>
                    <a:pt x="1590185" y="28223"/>
                  </a:lnTo>
                  <a:lnTo>
                    <a:pt x="1636297" y="20818"/>
                  </a:lnTo>
                  <a:lnTo>
                    <a:pt x="1682767" y="14514"/>
                  </a:lnTo>
                  <a:lnTo>
                    <a:pt x="1729583" y="9325"/>
                  </a:lnTo>
                  <a:lnTo>
                    <a:pt x="1776730" y="5266"/>
                  </a:lnTo>
                  <a:lnTo>
                    <a:pt x="1824195" y="2349"/>
                  </a:lnTo>
                  <a:lnTo>
                    <a:pt x="1871964" y="589"/>
                  </a:lnTo>
                  <a:lnTo>
                    <a:pt x="1920024" y="0"/>
                  </a:lnTo>
                  <a:lnTo>
                    <a:pt x="1968084" y="589"/>
                  </a:lnTo>
                  <a:lnTo>
                    <a:pt x="2015853" y="2349"/>
                  </a:lnTo>
                  <a:lnTo>
                    <a:pt x="2063319" y="5266"/>
                  </a:lnTo>
                  <a:lnTo>
                    <a:pt x="2110467" y="9325"/>
                  </a:lnTo>
                  <a:lnTo>
                    <a:pt x="2157283" y="14514"/>
                  </a:lnTo>
                  <a:lnTo>
                    <a:pt x="2203754" y="20818"/>
                  </a:lnTo>
                  <a:lnTo>
                    <a:pt x="2249865" y="28223"/>
                  </a:lnTo>
                  <a:lnTo>
                    <a:pt x="2295604" y="36716"/>
                  </a:lnTo>
                  <a:lnTo>
                    <a:pt x="2340957" y="46284"/>
                  </a:lnTo>
                  <a:lnTo>
                    <a:pt x="2385909" y="56911"/>
                  </a:lnTo>
                  <a:lnTo>
                    <a:pt x="2430447" y="68586"/>
                  </a:lnTo>
                  <a:lnTo>
                    <a:pt x="2474557" y="81293"/>
                  </a:lnTo>
                  <a:lnTo>
                    <a:pt x="2518226" y="95019"/>
                  </a:lnTo>
                  <a:lnTo>
                    <a:pt x="2561439" y="109750"/>
                  </a:lnTo>
                  <a:lnTo>
                    <a:pt x="2604184" y="125473"/>
                  </a:lnTo>
                  <a:lnTo>
                    <a:pt x="2646445" y="142174"/>
                  </a:lnTo>
                  <a:lnTo>
                    <a:pt x="2688210" y="159839"/>
                  </a:lnTo>
                  <a:lnTo>
                    <a:pt x="2729465" y="178454"/>
                  </a:lnTo>
                  <a:lnTo>
                    <a:pt x="2770195" y="198006"/>
                  </a:lnTo>
                  <a:lnTo>
                    <a:pt x="2810388" y="218480"/>
                  </a:lnTo>
                  <a:lnTo>
                    <a:pt x="2850029" y="239864"/>
                  </a:lnTo>
                  <a:lnTo>
                    <a:pt x="2889105" y="262143"/>
                  </a:lnTo>
                  <a:lnTo>
                    <a:pt x="2927602" y="285303"/>
                  </a:lnTo>
                  <a:lnTo>
                    <a:pt x="2965506" y="309331"/>
                  </a:lnTo>
                  <a:lnTo>
                    <a:pt x="3002803" y="334214"/>
                  </a:lnTo>
                  <a:lnTo>
                    <a:pt x="3039480" y="359936"/>
                  </a:lnTo>
                  <a:lnTo>
                    <a:pt x="3075523" y="386485"/>
                  </a:lnTo>
                  <a:lnTo>
                    <a:pt x="3110919" y="413847"/>
                  </a:lnTo>
                  <a:lnTo>
                    <a:pt x="3145652" y="442008"/>
                  </a:lnTo>
                  <a:lnTo>
                    <a:pt x="3179711" y="470955"/>
                  </a:lnTo>
                  <a:lnTo>
                    <a:pt x="3213080" y="500673"/>
                  </a:lnTo>
                  <a:lnTo>
                    <a:pt x="3245747" y="531148"/>
                  </a:lnTo>
                  <a:lnTo>
                    <a:pt x="3277696" y="562368"/>
                  </a:lnTo>
                  <a:lnTo>
                    <a:pt x="3308916" y="594318"/>
                  </a:lnTo>
                  <a:lnTo>
                    <a:pt x="3339392" y="626985"/>
                  </a:lnTo>
                  <a:lnTo>
                    <a:pt x="3369109" y="660354"/>
                  </a:lnTo>
                  <a:lnTo>
                    <a:pt x="3398056" y="694413"/>
                  </a:lnTo>
                  <a:lnTo>
                    <a:pt x="3426216" y="729147"/>
                  </a:lnTo>
                  <a:lnTo>
                    <a:pt x="3453578" y="764542"/>
                  </a:lnTo>
                  <a:lnTo>
                    <a:pt x="3472765" y="790590"/>
                  </a:lnTo>
                </a:path>
              </a:pathLst>
            </a:custGeom>
            <a:ln w="240918">
              <a:solidFill>
                <a:srgbClr val="FFFFFF"/>
              </a:solidFill>
            </a:ln>
          </p:spPr>
          <p:txBody>
            <a:bodyPr wrap="square" lIns="0" tIns="0" rIns="0" bIns="0" rtlCol="0"/>
            <a:lstStyle/>
            <a:p>
              <a:endParaRPr/>
            </a:p>
          </p:txBody>
        </p:sp>
        <p:sp>
          <p:nvSpPr>
            <p:cNvPr id="9" name="object 9"/>
            <p:cNvSpPr/>
            <p:nvPr/>
          </p:nvSpPr>
          <p:spPr>
            <a:xfrm>
              <a:off x="1599064" y="4848262"/>
              <a:ext cx="6173470" cy="1430655"/>
            </a:xfrm>
            <a:custGeom>
              <a:avLst/>
              <a:gdLst/>
              <a:ahLst/>
              <a:cxnLst/>
              <a:rect l="l" t="t" r="r" b="b"/>
              <a:pathLst>
                <a:path w="6173470" h="1430654">
                  <a:moveTo>
                    <a:pt x="6173335" y="0"/>
                  </a:moveTo>
                  <a:lnTo>
                    <a:pt x="156121" y="0"/>
                  </a:lnTo>
                  <a:lnTo>
                    <a:pt x="106775" y="7959"/>
                  </a:lnTo>
                  <a:lnTo>
                    <a:pt x="63919" y="30123"/>
                  </a:lnTo>
                  <a:lnTo>
                    <a:pt x="30123" y="63919"/>
                  </a:lnTo>
                  <a:lnTo>
                    <a:pt x="7959" y="106775"/>
                  </a:lnTo>
                  <a:lnTo>
                    <a:pt x="0" y="156121"/>
                  </a:lnTo>
                  <a:lnTo>
                    <a:pt x="0" y="1274203"/>
                  </a:lnTo>
                  <a:lnTo>
                    <a:pt x="7959" y="1323548"/>
                  </a:lnTo>
                  <a:lnTo>
                    <a:pt x="30123" y="1366405"/>
                  </a:lnTo>
                  <a:lnTo>
                    <a:pt x="63919" y="1400201"/>
                  </a:lnTo>
                  <a:lnTo>
                    <a:pt x="106775" y="1422365"/>
                  </a:lnTo>
                  <a:lnTo>
                    <a:pt x="156121" y="1430324"/>
                  </a:lnTo>
                  <a:lnTo>
                    <a:pt x="5630573" y="1430324"/>
                  </a:lnTo>
                  <a:lnTo>
                    <a:pt x="5859642" y="1225166"/>
                  </a:lnTo>
                  <a:lnTo>
                    <a:pt x="6173335" y="803822"/>
                  </a:lnTo>
                  <a:lnTo>
                    <a:pt x="6173335" y="0"/>
                  </a:lnTo>
                  <a:close/>
                </a:path>
              </a:pathLst>
            </a:custGeom>
            <a:solidFill>
              <a:srgbClr val="FFFFFF"/>
            </a:solidFill>
          </p:spPr>
          <p:txBody>
            <a:bodyPr wrap="square" lIns="0" tIns="0" rIns="0" bIns="0" rtlCol="0"/>
            <a:lstStyle/>
            <a:p>
              <a:endParaRPr/>
            </a:p>
          </p:txBody>
        </p:sp>
        <p:sp>
          <p:nvSpPr>
            <p:cNvPr id="10" name="object 10"/>
            <p:cNvSpPr/>
            <p:nvPr/>
          </p:nvSpPr>
          <p:spPr>
            <a:xfrm>
              <a:off x="1595500" y="5818327"/>
              <a:ext cx="6053455" cy="54610"/>
            </a:xfrm>
            <a:custGeom>
              <a:avLst/>
              <a:gdLst/>
              <a:ahLst/>
              <a:cxnLst/>
              <a:rect l="l" t="t" r="r" b="b"/>
              <a:pathLst>
                <a:path w="6053455" h="54610">
                  <a:moveTo>
                    <a:pt x="6053130" y="0"/>
                  </a:moveTo>
                  <a:lnTo>
                    <a:pt x="0" y="0"/>
                  </a:lnTo>
                  <a:lnTo>
                    <a:pt x="0" y="54597"/>
                  </a:lnTo>
                  <a:lnTo>
                    <a:pt x="6012482" y="54597"/>
                  </a:lnTo>
                  <a:lnTo>
                    <a:pt x="6053130" y="0"/>
                  </a:lnTo>
                  <a:close/>
                </a:path>
              </a:pathLst>
            </a:custGeom>
            <a:solidFill>
              <a:srgbClr val="296C34"/>
            </a:solidFill>
          </p:spPr>
          <p:txBody>
            <a:bodyPr wrap="square" lIns="0" tIns="0" rIns="0" bIns="0" rtlCol="0"/>
            <a:lstStyle/>
            <a:p>
              <a:endParaRPr/>
            </a:p>
          </p:txBody>
        </p:sp>
        <p:pic>
          <p:nvPicPr>
            <p:cNvPr id="11" name="object 11"/>
            <p:cNvPicPr/>
            <p:nvPr/>
          </p:nvPicPr>
          <p:blipFill>
            <a:blip r:embed="rId4" cstate="print"/>
            <a:stretch>
              <a:fillRect/>
            </a:stretch>
          </p:blipFill>
          <p:spPr>
            <a:xfrm>
              <a:off x="1612811" y="6278587"/>
              <a:ext cx="5616825" cy="246672"/>
            </a:xfrm>
            <a:prstGeom prst="rect">
              <a:avLst/>
            </a:prstGeom>
          </p:spPr>
        </p:pic>
        <p:pic>
          <p:nvPicPr>
            <p:cNvPr id="12" name="object 12"/>
            <p:cNvPicPr/>
            <p:nvPr/>
          </p:nvPicPr>
          <p:blipFill>
            <a:blip r:embed="rId5" cstate="print"/>
            <a:stretch>
              <a:fillRect/>
            </a:stretch>
          </p:blipFill>
          <p:spPr>
            <a:xfrm>
              <a:off x="961431" y="4710594"/>
              <a:ext cx="1306254" cy="1311719"/>
            </a:xfrm>
            <a:prstGeom prst="rect">
              <a:avLst/>
            </a:prstGeom>
          </p:spPr>
        </p:pic>
        <p:sp>
          <p:nvSpPr>
            <p:cNvPr id="13" name="object 13"/>
            <p:cNvSpPr/>
            <p:nvPr/>
          </p:nvSpPr>
          <p:spPr>
            <a:xfrm>
              <a:off x="1051097" y="4806519"/>
              <a:ext cx="1089025" cy="1089025"/>
            </a:xfrm>
            <a:custGeom>
              <a:avLst/>
              <a:gdLst/>
              <a:ahLst/>
              <a:cxnLst/>
              <a:rect l="l" t="t" r="r" b="b"/>
              <a:pathLst>
                <a:path w="1089025" h="1089025">
                  <a:moveTo>
                    <a:pt x="544410" y="0"/>
                  </a:moveTo>
                  <a:lnTo>
                    <a:pt x="497436" y="1998"/>
                  </a:lnTo>
                  <a:lnTo>
                    <a:pt x="451572" y="7884"/>
                  </a:lnTo>
                  <a:lnTo>
                    <a:pt x="406980" y="17494"/>
                  </a:lnTo>
                  <a:lnTo>
                    <a:pt x="363825" y="30665"/>
                  </a:lnTo>
                  <a:lnTo>
                    <a:pt x="322270" y="47233"/>
                  </a:lnTo>
                  <a:lnTo>
                    <a:pt x="282478" y="67036"/>
                  </a:lnTo>
                  <a:lnTo>
                    <a:pt x="244613" y="89909"/>
                  </a:lnTo>
                  <a:lnTo>
                    <a:pt x="208839" y="115689"/>
                  </a:lnTo>
                  <a:lnTo>
                    <a:pt x="175317" y="144213"/>
                  </a:lnTo>
                  <a:lnTo>
                    <a:pt x="144213" y="175317"/>
                  </a:lnTo>
                  <a:lnTo>
                    <a:pt x="115689" y="208839"/>
                  </a:lnTo>
                  <a:lnTo>
                    <a:pt x="89909" y="244613"/>
                  </a:lnTo>
                  <a:lnTo>
                    <a:pt x="67036" y="282478"/>
                  </a:lnTo>
                  <a:lnTo>
                    <a:pt x="47233" y="322270"/>
                  </a:lnTo>
                  <a:lnTo>
                    <a:pt x="30665" y="363825"/>
                  </a:lnTo>
                  <a:lnTo>
                    <a:pt x="17494" y="406980"/>
                  </a:lnTo>
                  <a:lnTo>
                    <a:pt x="7884" y="451572"/>
                  </a:lnTo>
                  <a:lnTo>
                    <a:pt x="1998" y="497436"/>
                  </a:lnTo>
                  <a:lnTo>
                    <a:pt x="0" y="544410"/>
                  </a:lnTo>
                  <a:lnTo>
                    <a:pt x="1998" y="591385"/>
                  </a:lnTo>
                  <a:lnTo>
                    <a:pt x="7884" y="637249"/>
                  </a:lnTo>
                  <a:lnTo>
                    <a:pt x="17494" y="681841"/>
                  </a:lnTo>
                  <a:lnTo>
                    <a:pt x="30665" y="724996"/>
                  </a:lnTo>
                  <a:lnTo>
                    <a:pt x="47233" y="766551"/>
                  </a:lnTo>
                  <a:lnTo>
                    <a:pt x="67036" y="806342"/>
                  </a:lnTo>
                  <a:lnTo>
                    <a:pt x="89909" y="844207"/>
                  </a:lnTo>
                  <a:lnTo>
                    <a:pt x="115689" y="879982"/>
                  </a:lnTo>
                  <a:lnTo>
                    <a:pt x="144213" y="913504"/>
                  </a:lnTo>
                  <a:lnTo>
                    <a:pt x="175317" y="944608"/>
                  </a:lnTo>
                  <a:lnTo>
                    <a:pt x="208839" y="973132"/>
                  </a:lnTo>
                  <a:lnTo>
                    <a:pt x="244613" y="998912"/>
                  </a:lnTo>
                  <a:lnTo>
                    <a:pt x="282478" y="1021785"/>
                  </a:lnTo>
                  <a:lnTo>
                    <a:pt x="322270" y="1041587"/>
                  </a:lnTo>
                  <a:lnTo>
                    <a:pt x="363825" y="1058156"/>
                  </a:lnTo>
                  <a:lnTo>
                    <a:pt x="406980" y="1071327"/>
                  </a:lnTo>
                  <a:lnTo>
                    <a:pt x="451572" y="1080937"/>
                  </a:lnTo>
                  <a:lnTo>
                    <a:pt x="497436" y="1086823"/>
                  </a:lnTo>
                  <a:lnTo>
                    <a:pt x="544410" y="1088821"/>
                  </a:lnTo>
                  <a:lnTo>
                    <a:pt x="591385" y="1086823"/>
                  </a:lnTo>
                  <a:lnTo>
                    <a:pt x="637249" y="1080937"/>
                  </a:lnTo>
                  <a:lnTo>
                    <a:pt x="681841" y="1071327"/>
                  </a:lnTo>
                  <a:lnTo>
                    <a:pt x="724996" y="1058156"/>
                  </a:lnTo>
                  <a:lnTo>
                    <a:pt x="766551" y="1041587"/>
                  </a:lnTo>
                  <a:lnTo>
                    <a:pt x="806342" y="1021785"/>
                  </a:lnTo>
                  <a:lnTo>
                    <a:pt x="844207" y="998912"/>
                  </a:lnTo>
                  <a:lnTo>
                    <a:pt x="879982" y="973132"/>
                  </a:lnTo>
                  <a:lnTo>
                    <a:pt x="913504" y="944608"/>
                  </a:lnTo>
                  <a:lnTo>
                    <a:pt x="944608" y="913504"/>
                  </a:lnTo>
                  <a:lnTo>
                    <a:pt x="973132" y="879982"/>
                  </a:lnTo>
                  <a:lnTo>
                    <a:pt x="998912" y="844207"/>
                  </a:lnTo>
                  <a:lnTo>
                    <a:pt x="1021785" y="806342"/>
                  </a:lnTo>
                  <a:lnTo>
                    <a:pt x="1041587" y="766551"/>
                  </a:lnTo>
                  <a:lnTo>
                    <a:pt x="1058156" y="724996"/>
                  </a:lnTo>
                  <a:lnTo>
                    <a:pt x="1071327" y="681841"/>
                  </a:lnTo>
                  <a:lnTo>
                    <a:pt x="1080937" y="637249"/>
                  </a:lnTo>
                  <a:lnTo>
                    <a:pt x="1086823" y="591385"/>
                  </a:lnTo>
                  <a:lnTo>
                    <a:pt x="1088821" y="544410"/>
                  </a:lnTo>
                  <a:lnTo>
                    <a:pt x="1086823" y="497436"/>
                  </a:lnTo>
                  <a:lnTo>
                    <a:pt x="1080937" y="451572"/>
                  </a:lnTo>
                  <a:lnTo>
                    <a:pt x="1071327" y="406980"/>
                  </a:lnTo>
                  <a:lnTo>
                    <a:pt x="1058156" y="363825"/>
                  </a:lnTo>
                  <a:lnTo>
                    <a:pt x="1041587" y="322270"/>
                  </a:lnTo>
                  <a:lnTo>
                    <a:pt x="1021785" y="282478"/>
                  </a:lnTo>
                  <a:lnTo>
                    <a:pt x="998912" y="244613"/>
                  </a:lnTo>
                  <a:lnTo>
                    <a:pt x="973132" y="208839"/>
                  </a:lnTo>
                  <a:lnTo>
                    <a:pt x="944608" y="175317"/>
                  </a:lnTo>
                  <a:lnTo>
                    <a:pt x="913504" y="144213"/>
                  </a:lnTo>
                  <a:lnTo>
                    <a:pt x="879982" y="115689"/>
                  </a:lnTo>
                  <a:lnTo>
                    <a:pt x="844207" y="89909"/>
                  </a:lnTo>
                  <a:lnTo>
                    <a:pt x="806342" y="67036"/>
                  </a:lnTo>
                  <a:lnTo>
                    <a:pt x="766551" y="47233"/>
                  </a:lnTo>
                  <a:lnTo>
                    <a:pt x="724996" y="30665"/>
                  </a:lnTo>
                  <a:lnTo>
                    <a:pt x="681841" y="17494"/>
                  </a:lnTo>
                  <a:lnTo>
                    <a:pt x="637249" y="7884"/>
                  </a:lnTo>
                  <a:lnTo>
                    <a:pt x="591385" y="1998"/>
                  </a:lnTo>
                  <a:lnTo>
                    <a:pt x="544410" y="0"/>
                  </a:lnTo>
                  <a:close/>
                </a:path>
              </a:pathLst>
            </a:custGeom>
            <a:solidFill>
              <a:srgbClr val="EAE9EA"/>
            </a:solidFill>
          </p:spPr>
          <p:txBody>
            <a:bodyPr wrap="square" lIns="0" tIns="0" rIns="0" bIns="0" rtlCol="0"/>
            <a:lstStyle/>
            <a:p>
              <a:endParaRPr/>
            </a:p>
          </p:txBody>
        </p:sp>
        <p:sp>
          <p:nvSpPr>
            <p:cNvPr id="14" name="object 14"/>
            <p:cNvSpPr/>
            <p:nvPr/>
          </p:nvSpPr>
          <p:spPr>
            <a:xfrm>
              <a:off x="1051097" y="4806519"/>
              <a:ext cx="1089025" cy="1089025"/>
            </a:xfrm>
            <a:custGeom>
              <a:avLst/>
              <a:gdLst/>
              <a:ahLst/>
              <a:cxnLst/>
              <a:rect l="l" t="t" r="r" b="b"/>
              <a:pathLst>
                <a:path w="1089025" h="1089025">
                  <a:moveTo>
                    <a:pt x="1088821" y="544410"/>
                  </a:moveTo>
                  <a:lnTo>
                    <a:pt x="1086823" y="591385"/>
                  </a:lnTo>
                  <a:lnTo>
                    <a:pt x="1080937" y="637249"/>
                  </a:lnTo>
                  <a:lnTo>
                    <a:pt x="1071327" y="681841"/>
                  </a:lnTo>
                  <a:lnTo>
                    <a:pt x="1058156" y="724996"/>
                  </a:lnTo>
                  <a:lnTo>
                    <a:pt x="1041587" y="766551"/>
                  </a:lnTo>
                  <a:lnTo>
                    <a:pt x="1021785" y="806342"/>
                  </a:lnTo>
                  <a:lnTo>
                    <a:pt x="998912" y="844207"/>
                  </a:lnTo>
                  <a:lnTo>
                    <a:pt x="973132" y="879982"/>
                  </a:lnTo>
                  <a:lnTo>
                    <a:pt x="944608" y="913504"/>
                  </a:lnTo>
                  <a:lnTo>
                    <a:pt x="913504" y="944608"/>
                  </a:lnTo>
                  <a:lnTo>
                    <a:pt x="879982" y="973132"/>
                  </a:lnTo>
                  <a:lnTo>
                    <a:pt x="844207" y="998912"/>
                  </a:lnTo>
                  <a:lnTo>
                    <a:pt x="806342" y="1021785"/>
                  </a:lnTo>
                  <a:lnTo>
                    <a:pt x="766551" y="1041587"/>
                  </a:lnTo>
                  <a:lnTo>
                    <a:pt x="724996" y="1058156"/>
                  </a:lnTo>
                  <a:lnTo>
                    <a:pt x="681841" y="1071327"/>
                  </a:lnTo>
                  <a:lnTo>
                    <a:pt x="637249" y="1080937"/>
                  </a:lnTo>
                  <a:lnTo>
                    <a:pt x="591385" y="1086823"/>
                  </a:lnTo>
                  <a:lnTo>
                    <a:pt x="544410" y="1088821"/>
                  </a:lnTo>
                  <a:lnTo>
                    <a:pt x="497436" y="1086823"/>
                  </a:lnTo>
                  <a:lnTo>
                    <a:pt x="451572" y="1080937"/>
                  </a:lnTo>
                  <a:lnTo>
                    <a:pt x="406980" y="1071327"/>
                  </a:lnTo>
                  <a:lnTo>
                    <a:pt x="363825" y="1058156"/>
                  </a:lnTo>
                  <a:lnTo>
                    <a:pt x="322270" y="1041587"/>
                  </a:lnTo>
                  <a:lnTo>
                    <a:pt x="282478" y="1021785"/>
                  </a:lnTo>
                  <a:lnTo>
                    <a:pt x="244613" y="998912"/>
                  </a:lnTo>
                  <a:lnTo>
                    <a:pt x="208839" y="973132"/>
                  </a:lnTo>
                  <a:lnTo>
                    <a:pt x="175317" y="944608"/>
                  </a:lnTo>
                  <a:lnTo>
                    <a:pt x="144213" y="913504"/>
                  </a:lnTo>
                  <a:lnTo>
                    <a:pt x="115689" y="879982"/>
                  </a:lnTo>
                  <a:lnTo>
                    <a:pt x="89909" y="844207"/>
                  </a:lnTo>
                  <a:lnTo>
                    <a:pt x="67036" y="806342"/>
                  </a:lnTo>
                  <a:lnTo>
                    <a:pt x="47233" y="766551"/>
                  </a:lnTo>
                  <a:lnTo>
                    <a:pt x="30665" y="724996"/>
                  </a:lnTo>
                  <a:lnTo>
                    <a:pt x="17494" y="681841"/>
                  </a:lnTo>
                  <a:lnTo>
                    <a:pt x="7884" y="637249"/>
                  </a:lnTo>
                  <a:lnTo>
                    <a:pt x="1998" y="591385"/>
                  </a:lnTo>
                  <a:lnTo>
                    <a:pt x="0" y="544410"/>
                  </a:lnTo>
                  <a:lnTo>
                    <a:pt x="1998" y="497436"/>
                  </a:lnTo>
                  <a:lnTo>
                    <a:pt x="7884" y="451572"/>
                  </a:lnTo>
                  <a:lnTo>
                    <a:pt x="17494" y="406980"/>
                  </a:lnTo>
                  <a:lnTo>
                    <a:pt x="30665" y="363825"/>
                  </a:lnTo>
                  <a:lnTo>
                    <a:pt x="47233" y="322270"/>
                  </a:lnTo>
                  <a:lnTo>
                    <a:pt x="67036" y="282478"/>
                  </a:lnTo>
                  <a:lnTo>
                    <a:pt x="89909" y="244613"/>
                  </a:lnTo>
                  <a:lnTo>
                    <a:pt x="115689" y="208839"/>
                  </a:lnTo>
                  <a:lnTo>
                    <a:pt x="144213" y="175317"/>
                  </a:lnTo>
                  <a:lnTo>
                    <a:pt x="175317" y="144213"/>
                  </a:lnTo>
                  <a:lnTo>
                    <a:pt x="208839" y="115689"/>
                  </a:lnTo>
                  <a:lnTo>
                    <a:pt x="244613" y="89909"/>
                  </a:lnTo>
                  <a:lnTo>
                    <a:pt x="282478" y="67036"/>
                  </a:lnTo>
                  <a:lnTo>
                    <a:pt x="322270" y="47233"/>
                  </a:lnTo>
                  <a:lnTo>
                    <a:pt x="363825" y="30665"/>
                  </a:lnTo>
                  <a:lnTo>
                    <a:pt x="406980" y="17494"/>
                  </a:lnTo>
                  <a:lnTo>
                    <a:pt x="451572" y="7884"/>
                  </a:lnTo>
                  <a:lnTo>
                    <a:pt x="497436" y="1998"/>
                  </a:lnTo>
                  <a:lnTo>
                    <a:pt x="544410" y="0"/>
                  </a:lnTo>
                  <a:lnTo>
                    <a:pt x="591385" y="1998"/>
                  </a:lnTo>
                  <a:lnTo>
                    <a:pt x="637249" y="7884"/>
                  </a:lnTo>
                  <a:lnTo>
                    <a:pt x="681841" y="17494"/>
                  </a:lnTo>
                  <a:lnTo>
                    <a:pt x="724996" y="30665"/>
                  </a:lnTo>
                  <a:lnTo>
                    <a:pt x="766551" y="47233"/>
                  </a:lnTo>
                  <a:lnTo>
                    <a:pt x="806342" y="67036"/>
                  </a:lnTo>
                  <a:lnTo>
                    <a:pt x="844207" y="89909"/>
                  </a:lnTo>
                  <a:lnTo>
                    <a:pt x="879982" y="115689"/>
                  </a:lnTo>
                  <a:lnTo>
                    <a:pt x="913504" y="144213"/>
                  </a:lnTo>
                  <a:lnTo>
                    <a:pt x="944608" y="175317"/>
                  </a:lnTo>
                  <a:lnTo>
                    <a:pt x="973132" y="208839"/>
                  </a:lnTo>
                  <a:lnTo>
                    <a:pt x="998912" y="244613"/>
                  </a:lnTo>
                  <a:lnTo>
                    <a:pt x="1021785" y="282478"/>
                  </a:lnTo>
                  <a:lnTo>
                    <a:pt x="1041587" y="322270"/>
                  </a:lnTo>
                  <a:lnTo>
                    <a:pt x="1058156" y="363825"/>
                  </a:lnTo>
                  <a:lnTo>
                    <a:pt x="1071327" y="406980"/>
                  </a:lnTo>
                  <a:lnTo>
                    <a:pt x="1080937" y="451572"/>
                  </a:lnTo>
                  <a:lnTo>
                    <a:pt x="1086823" y="497436"/>
                  </a:lnTo>
                  <a:lnTo>
                    <a:pt x="1088821" y="544410"/>
                  </a:lnTo>
                </a:path>
              </a:pathLst>
            </a:custGeom>
            <a:ln w="86817">
              <a:solidFill>
                <a:srgbClr val="FFFFFF"/>
              </a:solidFill>
            </a:ln>
          </p:spPr>
          <p:txBody>
            <a:bodyPr wrap="square" lIns="0" tIns="0" rIns="0" bIns="0" rtlCol="0"/>
            <a:lstStyle/>
            <a:p>
              <a:endParaRPr/>
            </a:p>
          </p:txBody>
        </p:sp>
        <p:pic>
          <p:nvPicPr>
            <p:cNvPr id="15" name="object 15"/>
            <p:cNvPicPr/>
            <p:nvPr/>
          </p:nvPicPr>
          <p:blipFill>
            <a:blip r:embed="rId6" cstate="print"/>
            <a:stretch>
              <a:fillRect/>
            </a:stretch>
          </p:blipFill>
          <p:spPr>
            <a:xfrm>
              <a:off x="960834" y="4710594"/>
              <a:ext cx="1344175" cy="1352003"/>
            </a:xfrm>
            <a:prstGeom prst="rect">
              <a:avLst/>
            </a:prstGeom>
          </p:spPr>
        </p:pic>
        <p:sp>
          <p:nvSpPr>
            <p:cNvPr id="16" name="object 16"/>
            <p:cNvSpPr/>
            <p:nvPr/>
          </p:nvSpPr>
          <p:spPr>
            <a:xfrm>
              <a:off x="1051097" y="4806519"/>
              <a:ext cx="1089025" cy="1089025"/>
            </a:xfrm>
            <a:custGeom>
              <a:avLst/>
              <a:gdLst/>
              <a:ahLst/>
              <a:cxnLst/>
              <a:rect l="l" t="t" r="r" b="b"/>
              <a:pathLst>
                <a:path w="1089025" h="1089025">
                  <a:moveTo>
                    <a:pt x="1088821" y="544410"/>
                  </a:moveTo>
                  <a:lnTo>
                    <a:pt x="1086823" y="591385"/>
                  </a:lnTo>
                  <a:lnTo>
                    <a:pt x="1080937" y="637249"/>
                  </a:lnTo>
                  <a:lnTo>
                    <a:pt x="1071327" y="681841"/>
                  </a:lnTo>
                  <a:lnTo>
                    <a:pt x="1058156" y="724996"/>
                  </a:lnTo>
                  <a:lnTo>
                    <a:pt x="1041587" y="766551"/>
                  </a:lnTo>
                  <a:lnTo>
                    <a:pt x="1021785" y="806342"/>
                  </a:lnTo>
                  <a:lnTo>
                    <a:pt x="998912" y="844207"/>
                  </a:lnTo>
                  <a:lnTo>
                    <a:pt x="973132" y="879982"/>
                  </a:lnTo>
                  <a:lnTo>
                    <a:pt x="944608" y="913504"/>
                  </a:lnTo>
                  <a:lnTo>
                    <a:pt x="913504" y="944608"/>
                  </a:lnTo>
                  <a:lnTo>
                    <a:pt x="879982" y="973132"/>
                  </a:lnTo>
                  <a:lnTo>
                    <a:pt x="844207" y="998912"/>
                  </a:lnTo>
                  <a:lnTo>
                    <a:pt x="806342" y="1021785"/>
                  </a:lnTo>
                  <a:lnTo>
                    <a:pt x="766551" y="1041587"/>
                  </a:lnTo>
                  <a:lnTo>
                    <a:pt x="724996" y="1058156"/>
                  </a:lnTo>
                  <a:lnTo>
                    <a:pt x="681841" y="1071327"/>
                  </a:lnTo>
                  <a:lnTo>
                    <a:pt x="637249" y="1080937"/>
                  </a:lnTo>
                  <a:lnTo>
                    <a:pt x="591385" y="1086823"/>
                  </a:lnTo>
                  <a:lnTo>
                    <a:pt x="544410" y="1088821"/>
                  </a:lnTo>
                  <a:lnTo>
                    <a:pt x="497436" y="1086823"/>
                  </a:lnTo>
                  <a:lnTo>
                    <a:pt x="451572" y="1080937"/>
                  </a:lnTo>
                  <a:lnTo>
                    <a:pt x="406980" y="1071327"/>
                  </a:lnTo>
                  <a:lnTo>
                    <a:pt x="363825" y="1058156"/>
                  </a:lnTo>
                  <a:lnTo>
                    <a:pt x="322270" y="1041587"/>
                  </a:lnTo>
                  <a:lnTo>
                    <a:pt x="282478" y="1021785"/>
                  </a:lnTo>
                  <a:lnTo>
                    <a:pt x="244613" y="998912"/>
                  </a:lnTo>
                  <a:lnTo>
                    <a:pt x="208839" y="973132"/>
                  </a:lnTo>
                  <a:lnTo>
                    <a:pt x="175317" y="944608"/>
                  </a:lnTo>
                  <a:lnTo>
                    <a:pt x="144213" y="913504"/>
                  </a:lnTo>
                  <a:lnTo>
                    <a:pt x="115689" y="879982"/>
                  </a:lnTo>
                  <a:lnTo>
                    <a:pt x="89909" y="844207"/>
                  </a:lnTo>
                  <a:lnTo>
                    <a:pt x="67036" y="806342"/>
                  </a:lnTo>
                  <a:lnTo>
                    <a:pt x="47233" y="766551"/>
                  </a:lnTo>
                  <a:lnTo>
                    <a:pt x="30665" y="724996"/>
                  </a:lnTo>
                  <a:lnTo>
                    <a:pt x="17494" y="681841"/>
                  </a:lnTo>
                  <a:lnTo>
                    <a:pt x="7884" y="637249"/>
                  </a:lnTo>
                  <a:lnTo>
                    <a:pt x="1998" y="591385"/>
                  </a:lnTo>
                  <a:lnTo>
                    <a:pt x="0" y="544410"/>
                  </a:lnTo>
                  <a:lnTo>
                    <a:pt x="1998" y="497436"/>
                  </a:lnTo>
                  <a:lnTo>
                    <a:pt x="7884" y="451572"/>
                  </a:lnTo>
                  <a:lnTo>
                    <a:pt x="17494" y="406980"/>
                  </a:lnTo>
                  <a:lnTo>
                    <a:pt x="30665" y="363825"/>
                  </a:lnTo>
                  <a:lnTo>
                    <a:pt x="47233" y="322270"/>
                  </a:lnTo>
                  <a:lnTo>
                    <a:pt x="67036" y="282478"/>
                  </a:lnTo>
                  <a:lnTo>
                    <a:pt x="89909" y="244613"/>
                  </a:lnTo>
                  <a:lnTo>
                    <a:pt x="115689" y="208839"/>
                  </a:lnTo>
                  <a:lnTo>
                    <a:pt x="144213" y="175317"/>
                  </a:lnTo>
                  <a:lnTo>
                    <a:pt x="175317" y="144213"/>
                  </a:lnTo>
                  <a:lnTo>
                    <a:pt x="208839" y="115689"/>
                  </a:lnTo>
                  <a:lnTo>
                    <a:pt x="244613" y="89909"/>
                  </a:lnTo>
                  <a:lnTo>
                    <a:pt x="282478" y="67036"/>
                  </a:lnTo>
                  <a:lnTo>
                    <a:pt x="322270" y="47233"/>
                  </a:lnTo>
                  <a:lnTo>
                    <a:pt x="363825" y="30665"/>
                  </a:lnTo>
                  <a:lnTo>
                    <a:pt x="406980" y="17494"/>
                  </a:lnTo>
                  <a:lnTo>
                    <a:pt x="451572" y="7884"/>
                  </a:lnTo>
                  <a:lnTo>
                    <a:pt x="497436" y="1998"/>
                  </a:lnTo>
                  <a:lnTo>
                    <a:pt x="544410" y="0"/>
                  </a:lnTo>
                  <a:lnTo>
                    <a:pt x="591385" y="1998"/>
                  </a:lnTo>
                  <a:lnTo>
                    <a:pt x="637249" y="7884"/>
                  </a:lnTo>
                  <a:lnTo>
                    <a:pt x="681841" y="17494"/>
                  </a:lnTo>
                  <a:lnTo>
                    <a:pt x="724996" y="30665"/>
                  </a:lnTo>
                  <a:lnTo>
                    <a:pt x="766551" y="47233"/>
                  </a:lnTo>
                  <a:lnTo>
                    <a:pt x="806342" y="67036"/>
                  </a:lnTo>
                  <a:lnTo>
                    <a:pt x="844207" y="89909"/>
                  </a:lnTo>
                  <a:lnTo>
                    <a:pt x="879982" y="115689"/>
                  </a:lnTo>
                  <a:lnTo>
                    <a:pt x="913504" y="144213"/>
                  </a:lnTo>
                  <a:lnTo>
                    <a:pt x="944608" y="175317"/>
                  </a:lnTo>
                  <a:lnTo>
                    <a:pt x="973132" y="208839"/>
                  </a:lnTo>
                  <a:lnTo>
                    <a:pt x="998912" y="244613"/>
                  </a:lnTo>
                  <a:lnTo>
                    <a:pt x="1021785" y="282478"/>
                  </a:lnTo>
                  <a:lnTo>
                    <a:pt x="1041587" y="322270"/>
                  </a:lnTo>
                  <a:lnTo>
                    <a:pt x="1058156" y="363825"/>
                  </a:lnTo>
                  <a:lnTo>
                    <a:pt x="1071327" y="406980"/>
                  </a:lnTo>
                  <a:lnTo>
                    <a:pt x="1080937" y="451572"/>
                  </a:lnTo>
                  <a:lnTo>
                    <a:pt x="1086823" y="497436"/>
                  </a:lnTo>
                  <a:lnTo>
                    <a:pt x="1088821" y="544410"/>
                  </a:lnTo>
                </a:path>
              </a:pathLst>
            </a:custGeom>
            <a:ln w="94830">
              <a:solidFill>
                <a:srgbClr val="FFFFFF"/>
              </a:solidFill>
            </a:ln>
          </p:spPr>
          <p:txBody>
            <a:bodyPr wrap="square" lIns="0" tIns="0" rIns="0" bIns="0" rtlCol="0"/>
            <a:lstStyle/>
            <a:p>
              <a:endParaRPr/>
            </a:p>
          </p:txBody>
        </p:sp>
        <p:pic>
          <p:nvPicPr>
            <p:cNvPr id="17" name="object 17"/>
            <p:cNvPicPr/>
            <p:nvPr/>
          </p:nvPicPr>
          <p:blipFill>
            <a:blip r:embed="rId7" cstate="print"/>
            <a:stretch>
              <a:fillRect/>
            </a:stretch>
          </p:blipFill>
          <p:spPr>
            <a:xfrm>
              <a:off x="3851376" y="2195804"/>
              <a:ext cx="3921023" cy="4904226"/>
            </a:xfrm>
            <a:prstGeom prst="rect">
              <a:avLst/>
            </a:prstGeom>
          </p:spPr>
        </p:pic>
        <p:sp>
          <p:nvSpPr>
            <p:cNvPr id="18" name="object 18"/>
            <p:cNvSpPr/>
            <p:nvPr/>
          </p:nvSpPr>
          <p:spPr>
            <a:xfrm>
              <a:off x="4314611" y="2660653"/>
              <a:ext cx="3458210" cy="3840479"/>
            </a:xfrm>
            <a:custGeom>
              <a:avLst/>
              <a:gdLst/>
              <a:ahLst/>
              <a:cxnLst/>
              <a:rect l="l" t="t" r="r" b="b"/>
              <a:pathLst>
                <a:path w="3458209" h="3840479">
                  <a:moveTo>
                    <a:pt x="3457788" y="766714"/>
                  </a:moveTo>
                  <a:lnTo>
                    <a:pt x="3429716" y="729139"/>
                  </a:lnTo>
                  <a:lnTo>
                    <a:pt x="3402377" y="694405"/>
                  </a:lnTo>
                  <a:lnTo>
                    <a:pt x="3374227" y="660347"/>
                  </a:lnTo>
                  <a:lnTo>
                    <a:pt x="3345275" y="626978"/>
                  </a:lnTo>
                  <a:lnTo>
                    <a:pt x="3315531" y="594312"/>
                  </a:lnTo>
                  <a:lnTo>
                    <a:pt x="3285007" y="562362"/>
                  </a:lnTo>
                  <a:lnTo>
                    <a:pt x="3253711" y="531142"/>
                  </a:lnTo>
                  <a:lnTo>
                    <a:pt x="3221654" y="500667"/>
                  </a:lnTo>
                  <a:lnTo>
                    <a:pt x="3188846" y="470949"/>
                  </a:lnTo>
                  <a:lnTo>
                    <a:pt x="3155297" y="442003"/>
                  </a:lnTo>
                  <a:lnTo>
                    <a:pt x="3121016" y="413842"/>
                  </a:lnTo>
                  <a:lnTo>
                    <a:pt x="3086015" y="386481"/>
                  </a:lnTo>
                  <a:lnTo>
                    <a:pt x="3050302" y="359932"/>
                  </a:lnTo>
                  <a:lnTo>
                    <a:pt x="3013889" y="334210"/>
                  </a:lnTo>
                  <a:lnTo>
                    <a:pt x="2976784" y="309327"/>
                  </a:lnTo>
                  <a:lnTo>
                    <a:pt x="2938999" y="285299"/>
                  </a:lnTo>
                  <a:lnTo>
                    <a:pt x="2900542" y="262139"/>
                  </a:lnTo>
                  <a:lnTo>
                    <a:pt x="2861425" y="239861"/>
                  </a:lnTo>
                  <a:lnTo>
                    <a:pt x="2821656" y="218477"/>
                  </a:lnTo>
                  <a:lnTo>
                    <a:pt x="2781247" y="198003"/>
                  </a:lnTo>
                  <a:lnTo>
                    <a:pt x="2740207" y="178452"/>
                  </a:lnTo>
                  <a:lnTo>
                    <a:pt x="2698547" y="159837"/>
                  </a:lnTo>
                  <a:lnTo>
                    <a:pt x="2656275" y="142172"/>
                  </a:lnTo>
                  <a:lnTo>
                    <a:pt x="2613403" y="125471"/>
                  </a:lnTo>
                  <a:lnTo>
                    <a:pt x="2569940" y="109749"/>
                  </a:lnTo>
                  <a:lnTo>
                    <a:pt x="2525896" y="95017"/>
                  </a:lnTo>
                  <a:lnTo>
                    <a:pt x="2481282" y="81292"/>
                  </a:lnTo>
                  <a:lnTo>
                    <a:pt x="2436107" y="68585"/>
                  </a:lnTo>
                  <a:lnTo>
                    <a:pt x="2390381" y="56911"/>
                  </a:lnTo>
                  <a:lnTo>
                    <a:pt x="2344115" y="46283"/>
                  </a:lnTo>
                  <a:lnTo>
                    <a:pt x="2297319" y="36716"/>
                  </a:lnTo>
                  <a:lnTo>
                    <a:pt x="2250002" y="28223"/>
                  </a:lnTo>
                  <a:lnTo>
                    <a:pt x="2202174" y="20818"/>
                  </a:lnTo>
                  <a:lnTo>
                    <a:pt x="2153846" y="14514"/>
                  </a:lnTo>
                  <a:lnTo>
                    <a:pt x="2105028" y="9325"/>
                  </a:lnTo>
                  <a:lnTo>
                    <a:pt x="2055729" y="5266"/>
                  </a:lnTo>
                  <a:lnTo>
                    <a:pt x="2005960" y="2349"/>
                  </a:lnTo>
                  <a:lnTo>
                    <a:pt x="1955730" y="589"/>
                  </a:lnTo>
                  <a:lnTo>
                    <a:pt x="1905050" y="0"/>
                  </a:lnTo>
                  <a:lnTo>
                    <a:pt x="1855134" y="404"/>
                  </a:lnTo>
                  <a:lnTo>
                    <a:pt x="1805673" y="1620"/>
                  </a:lnTo>
                  <a:lnTo>
                    <a:pt x="1756678" y="3649"/>
                  </a:lnTo>
                  <a:lnTo>
                    <a:pt x="1708157" y="6491"/>
                  </a:lnTo>
                  <a:lnTo>
                    <a:pt x="1660119" y="10151"/>
                  </a:lnTo>
                  <a:lnTo>
                    <a:pt x="1612573" y="14628"/>
                  </a:lnTo>
                  <a:lnTo>
                    <a:pt x="1565529" y="19924"/>
                  </a:lnTo>
                  <a:lnTo>
                    <a:pt x="1518994" y="26043"/>
                  </a:lnTo>
                  <a:lnTo>
                    <a:pt x="1472979" y="32985"/>
                  </a:lnTo>
                  <a:lnTo>
                    <a:pt x="1427492" y="40751"/>
                  </a:lnTo>
                  <a:lnTo>
                    <a:pt x="1382543" y="49345"/>
                  </a:lnTo>
                  <a:lnTo>
                    <a:pt x="1338139" y="58767"/>
                  </a:lnTo>
                  <a:lnTo>
                    <a:pt x="1294290" y="69020"/>
                  </a:lnTo>
                  <a:lnTo>
                    <a:pt x="1251006" y="80105"/>
                  </a:lnTo>
                  <a:lnTo>
                    <a:pt x="1208294" y="92024"/>
                  </a:lnTo>
                  <a:lnTo>
                    <a:pt x="1166165" y="104779"/>
                  </a:lnTo>
                  <a:lnTo>
                    <a:pt x="1124627" y="118371"/>
                  </a:lnTo>
                  <a:lnTo>
                    <a:pt x="1083689" y="132803"/>
                  </a:lnTo>
                  <a:lnTo>
                    <a:pt x="1043360" y="148075"/>
                  </a:lnTo>
                  <a:lnTo>
                    <a:pt x="1003649" y="164191"/>
                  </a:lnTo>
                  <a:lnTo>
                    <a:pt x="964565" y="181151"/>
                  </a:lnTo>
                  <a:lnTo>
                    <a:pt x="926117" y="198957"/>
                  </a:lnTo>
                  <a:lnTo>
                    <a:pt x="888314" y="217612"/>
                  </a:lnTo>
                  <a:lnTo>
                    <a:pt x="851165" y="237116"/>
                  </a:lnTo>
                  <a:lnTo>
                    <a:pt x="814679" y="257473"/>
                  </a:lnTo>
                  <a:lnTo>
                    <a:pt x="778865" y="278682"/>
                  </a:lnTo>
                  <a:lnTo>
                    <a:pt x="743732" y="300747"/>
                  </a:lnTo>
                  <a:lnTo>
                    <a:pt x="709289" y="323670"/>
                  </a:lnTo>
                  <a:lnTo>
                    <a:pt x="675545" y="347450"/>
                  </a:lnTo>
                  <a:lnTo>
                    <a:pt x="642509" y="372092"/>
                  </a:lnTo>
                  <a:lnTo>
                    <a:pt x="610189" y="397596"/>
                  </a:lnTo>
                  <a:lnTo>
                    <a:pt x="578596" y="423964"/>
                  </a:lnTo>
                  <a:lnTo>
                    <a:pt x="547738" y="451198"/>
                  </a:lnTo>
                  <a:lnTo>
                    <a:pt x="517623" y="479300"/>
                  </a:lnTo>
                  <a:lnTo>
                    <a:pt x="488261" y="508271"/>
                  </a:lnTo>
                  <a:lnTo>
                    <a:pt x="459662" y="538113"/>
                  </a:lnTo>
                  <a:lnTo>
                    <a:pt x="431833" y="568829"/>
                  </a:lnTo>
                  <a:lnTo>
                    <a:pt x="404783" y="600419"/>
                  </a:lnTo>
                  <a:lnTo>
                    <a:pt x="378523" y="632886"/>
                  </a:lnTo>
                  <a:lnTo>
                    <a:pt x="353061" y="666231"/>
                  </a:lnTo>
                  <a:lnTo>
                    <a:pt x="328405" y="700456"/>
                  </a:lnTo>
                  <a:lnTo>
                    <a:pt x="304565" y="735563"/>
                  </a:lnTo>
                  <a:lnTo>
                    <a:pt x="281550" y="771554"/>
                  </a:lnTo>
                  <a:lnTo>
                    <a:pt x="259369" y="808430"/>
                  </a:lnTo>
                  <a:lnTo>
                    <a:pt x="238031" y="846194"/>
                  </a:lnTo>
                  <a:lnTo>
                    <a:pt x="217544" y="884846"/>
                  </a:lnTo>
                  <a:lnTo>
                    <a:pt x="197918" y="924389"/>
                  </a:lnTo>
                  <a:lnTo>
                    <a:pt x="179162" y="964825"/>
                  </a:lnTo>
                  <a:lnTo>
                    <a:pt x="161284" y="1006155"/>
                  </a:lnTo>
                  <a:lnTo>
                    <a:pt x="144295" y="1048382"/>
                  </a:lnTo>
                  <a:lnTo>
                    <a:pt x="128201" y="1091506"/>
                  </a:lnTo>
                  <a:lnTo>
                    <a:pt x="113014" y="1135529"/>
                  </a:lnTo>
                  <a:lnTo>
                    <a:pt x="98741" y="1180455"/>
                  </a:lnTo>
                  <a:lnTo>
                    <a:pt x="85392" y="1226283"/>
                  </a:lnTo>
                  <a:lnTo>
                    <a:pt x="72976" y="1273016"/>
                  </a:lnTo>
                  <a:lnTo>
                    <a:pt x="61501" y="1320656"/>
                  </a:lnTo>
                  <a:lnTo>
                    <a:pt x="50977" y="1369205"/>
                  </a:lnTo>
                  <a:lnTo>
                    <a:pt x="41413" y="1418664"/>
                  </a:lnTo>
                  <a:lnTo>
                    <a:pt x="32817" y="1469035"/>
                  </a:lnTo>
                  <a:lnTo>
                    <a:pt x="25199" y="1520320"/>
                  </a:lnTo>
                  <a:lnTo>
                    <a:pt x="18567" y="1572520"/>
                  </a:lnTo>
                  <a:lnTo>
                    <a:pt x="12931" y="1625638"/>
                  </a:lnTo>
                  <a:lnTo>
                    <a:pt x="8300" y="1679675"/>
                  </a:lnTo>
                  <a:lnTo>
                    <a:pt x="4682" y="1734633"/>
                  </a:lnTo>
                  <a:lnTo>
                    <a:pt x="2087" y="1790514"/>
                  </a:lnTo>
                  <a:lnTo>
                    <a:pt x="523" y="1847319"/>
                  </a:lnTo>
                  <a:lnTo>
                    <a:pt x="0" y="1905050"/>
                  </a:lnTo>
                  <a:lnTo>
                    <a:pt x="582" y="1957553"/>
                  </a:lnTo>
                  <a:lnTo>
                    <a:pt x="2321" y="2009515"/>
                  </a:lnTo>
                  <a:lnTo>
                    <a:pt x="5203" y="2060928"/>
                  </a:lnTo>
                  <a:lnTo>
                    <a:pt x="9215" y="2111784"/>
                  </a:lnTo>
                  <a:lnTo>
                    <a:pt x="14343" y="2162074"/>
                  </a:lnTo>
                  <a:lnTo>
                    <a:pt x="20573" y="2211792"/>
                  </a:lnTo>
                  <a:lnTo>
                    <a:pt x="27893" y="2260927"/>
                  </a:lnTo>
                  <a:lnTo>
                    <a:pt x="36288" y="2309474"/>
                  </a:lnTo>
                  <a:lnTo>
                    <a:pt x="45747" y="2357422"/>
                  </a:lnTo>
                  <a:lnTo>
                    <a:pt x="56254" y="2404765"/>
                  </a:lnTo>
                  <a:lnTo>
                    <a:pt x="67797" y="2451495"/>
                  </a:lnTo>
                  <a:lnTo>
                    <a:pt x="80362" y="2497602"/>
                  </a:lnTo>
                  <a:lnTo>
                    <a:pt x="93936" y="2543080"/>
                  </a:lnTo>
                  <a:lnTo>
                    <a:pt x="108505" y="2587920"/>
                  </a:lnTo>
                  <a:lnTo>
                    <a:pt x="124056" y="2632113"/>
                  </a:lnTo>
                  <a:lnTo>
                    <a:pt x="140576" y="2675653"/>
                  </a:lnTo>
                  <a:lnTo>
                    <a:pt x="158051" y="2718530"/>
                  </a:lnTo>
                  <a:lnTo>
                    <a:pt x="176468" y="2760737"/>
                  </a:lnTo>
                  <a:lnTo>
                    <a:pt x="195813" y="2802266"/>
                  </a:lnTo>
                  <a:lnTo>
                    <a:pt x="216073" y="2843108"/>
                  </a:lnTo>
                  <a:lnTo>
                    <a:pt x="237235" y="2883256"/>
                  </a:lnTo>
                  <a:lnTo>
                    <a:pt x="259285" y="2922701"/>
                  </a:lnTo>
                  <a:lnTo>
                    <a:pt x="282209" y="2961435"/>
                  </a:lnTo>
                  <a:lnTo>
                    <a:pt x="305995" y="2999451"/>
                  </a:lnTo>
                  <a:lnTo>
                    <a:pt x="330628" y="3036740"/>
                  </a:lnTo>
                  <a:lnTo>
                    <a:pt x="356096" y="3073294"/>
                  </a:lnTo>
                  <a:lnTo>
                    <a:pt x="382385" y="3109105"/>
                  </a:lnTo>
                  <a:lnTo>
                    <a:pt x="409481" y="3144164"/>
                  </a:lnTo>
                  <a:lnTo>
                    <a:pt x="437372" y="3178465"/>
                  </a:lnTo>
                  <a:lnTo>
                    <a:pt x="466044" y="3211998"/>
                  </a:lnTo>
                  <a:lnTo>
                    <a:pt x="495483" y="3244757"/>
                  </a:lnTo>
                  <a:lnTo>
                    <a:pt x="525675" y="3276731"/>
                  </a:lnTo>
                  <a:lnTo>
                    <a:pt x="556609" y="3307915"/>
                  </a:lnTo>
                  <a:lnTo>
                    <a:pt x="588269" y="3338298"/>
                  </a:lnTo>
                  <a:lnTo>
                    <a:pt x="620643" y="3367874"/>
                  </a:lnTo>
                  <a:lnTo>
                    <a:pt x="653718" y="3396635"/>
                  </a:lnTo>
                  <a:lnTo>
                    <a:pt x="687479" y="3424571"/>
                  </a:lnTo>
                  <a:lnTo>
                    <a:pt x="721914" y="3451676"/>
                  </a:lnTo>
                  <a:lnTo>
                    <a:pt x="757009" y="3477940"/>
                  </a:lnTo>
                  <a:lnTo>
                    <a:pt x="792750" y="3503357"/>
                  </a:lnTo>
                  <a:lnTo>
                    <a:pt x="829125" y="3527918"/>
                  </a:lnTo>
                  <a:lnTo>
                    <a:pt x="866120" y="3551614"/>
                  </a:lnTo>
                  <a:lnTo>
                    <a:pt x="903720" y="3574438"/>
                  </a:lnTo>
                  <a:lnTo>
                    <a:pt x="941914" y="3596382"/>
                  </a:lnTo>
                  <a:lnTo>
                    <a:pt x="980688" y="3617437"/>
                  </a:lnTo>
                  <a:lnTo>
                    <a:pt x="1020027" y="3637596"/>
                  </a:lnTo>
                  <a:lnTo>
                    <a:pt x="1059920" y="3656850"/>
                  </a:lnTo>
                  <a:lnTo>
                    <a:pt x="1100351" y="3675191"/>
                  </a:lnTo>
                  <a:lnTo>
                    <a:pt x="1141309" y="3692612"/>
                  </a:lnTo>
                  <a:lnTo>
                    <a:pt x="1182779" y="3709104"/>
                  </a:lnTo>
                  <a:lnTo>
                    <a:pt x="1224748" y="3724659"/>
                  </a:lnTo>
                  <a:lnTo>
                    <a:pt x="1267202" y="3739269"/>
                  </a:lnTo>
                  <a:lnTo>
                    <a:pt x="1310129" y="3752926"/>
                  </a:lnTo>
                  <a:lnTo>
                    <a:pt x="1353515" y="3765622"/>
                  </a:lnTo>
                  <a:lnTo>
                    <a:pt x="1397346" y="3777348"/>
                  </a:lnTo>
                  <a:lnTo>
                    <a:pt x="1441610" y="3788098"/>
                  </a:lnTo>
                  <a:lnTo>
                    <a:pt x="1486291" y="3797861"/>
                  </a:lnTo>
                  <a:lnTo>
                    <a:pt x="1531378" y="3806632"/>
                  </a:lnTo>
                  <a:lnTo>
                    <a:pt x="1576857" y="3814401"/>
                  </a:lnTo>
                  <a:lnTo>
                    <a:pt x="1622714" y="3821160"/>
                  </a:lnTo>
                  <a:lnTo>
                    <a:pt x="1668936" y="3826901"/>
                  </a:lnTo>
                  <a:lnTo>
                    <a:pt x="1715510" y="3831617"/>
                  </a:lnTo>
                  <a:lnTo>
                    <a:pt x="1762421" y="3835299"/>
                  </a:lnTo>
                  <a:lnTo>
                    <a:pt x="1809657" y="3837939"/>
                  </a:lnTo>
                  <a:lnTo>
                    <a:pt x="1857205" y="3839529"/>
                  </a:lnTo>
                  <a:lnTo>
                    <a:pt x="1905050" y="3840060"/>
                  </a:lnTo>
                  <a:lnTo>
                    <a:pt x="1952906" y="3839471"/>
                  </a:lnTo>
                  <a:lnTo>
                    <a:pt x="2000484" y="3837711"/>
                  </a:lnTo>
                  <a:lnTo>
                    <a:pt x="2047770" y="3834794"/>
                  </a:lnTo>
                  <a:lnTo>
                    <a:pt x="2094750" y="3830735"/>
                  </a:lnTo>
                  <a:lnTo>
                    <a:pt x="2141410" y="3825546"/>
                  </a:lnTo>
                  <a:lnTo>
                    <a:pt x="2187736" y="3819242"/>
                  </a:lnTo>
                  <a:lnTo>
                    <a:pt x="2233714" y="3811837"/>
                  </a:lnTo>
                  <a:lnTo>
                    <a:pt x="2279329" y="3803344"/>
                  </a:lnTo>
                  <a:lnTo>
                    <a:pt x="2324569" y="3793777"/>
                  </a:lnTo>
                  <a:lnTo>
                    <a:pt x="2369419" y="3783149"/>
                  </a:lnTo>
                  <a:lnTo>
                    <a:pt x="2413864" y="3771475"/>
                  </a:lnTo>
                  <a:lnTo>
                    <a:pt x="2457891" y="3758768"/>
                  </a:lnTo>
                  <a:lnTo>
                    <a:pt x="2501486" y="3745042"/>
                  </a:lnTo>
                  <a:lnTo>
                    <a:pt x="2544635" y="3730311"/>
                  </a:lnTo>
                  <a:lnTo>
                    <a:pt x="2587323" y="3714588"/>
                  </a:lnTo>
                  <a:lnTo>
                    <a:pt x="2629537" y="3697888"/>
                  </a:lnTo>
                  <a:lnTo>
                    <a:pt x="2671262" y="3680223"/>
                  </a:lnTo>
                  <a:lnTo>
                    <a:pt x="2712485" y="3661608"/>
                  </a:lnTo>
                  <a:lnTo>
                    <a:pt x="2753192" y="3642057"/>
                  </a:lnTo>
                  <a:lnTo>
                    <a:pt x="2793368" y="3621582"/>
                  </a:lnTo>
                  <a:lnTo>
                    <a:pt x="2832999" y="3600199"/>
                  </a:lnTo>
                  <a:lnTo>
                    <a:pt x="2872072" y="3577920"/>
                  </a:lnTo>
                  <a:lnTo>
                    <a:pt x="2910572" y="3554760"/>
                  </a:lnTo>
                  <a:lnTo>
                    <a:pt x="2948485" y="3530732"/>
                  </a:lnTo>
                  <a:lnTo>
                    <a:pt x="2985797" y="3505850"/>
                  </a:lnTo>
                  <a:lnTo>
                    <a:pt x="3022495" y="3480127"/>
                  </a:lnTo>
                  <a:lnTo>
                    <a:pt x="3058564" y="3453578"/>
                  </a:lnTo>
                  <a:lnTo>
                    <a:pt x="3093990" y="3426216"/>
                  </a:lnTo>
                  <a:lnTo>
                    <a:pt x="3128759" y="3398056"/>
                  </a:lnTo>
                  <a:lnTo>
                    <a:pt x="3162857" y="3369109"/>
                  </a:lnTo>
                  <a:lnTo>
                    <a:pt x="3196270" y="3339392"/>
                  </a:lnTo>
                  <a:lnTo>
                    <a:pt x="3228984" y="3308916"/>
                  </a:lnTo>
                  <a:lnTo>
                    <a:pt x="3260985" y="3277696"/>
                  </a:lnTo>
                  <a:lnTo>
                    <a:pt x="3292259" y="3245747"/>
                  </a:lnTo>
                  <a:lnTo>
                    <a:pt x="3322791" y="3213080"/>
                  </a:lnTo>
                  <a:lnTo>
                    <a:pt x="3352569" y="3179711"/>
                  </a:lnTo>
                  <a:lnTo>
                    <a:pt x="3381577" y="3145652"/>
                  </a:lnTo>
                  <a:lnTo>
                    <a:pt x="3409802" y="3110919"/>
                  </a:lnTo>
                  <a:lnTo>
                    <a:pt x="3437230" y="3075523"/>
                  </a:lnTo>
                  <a:lnTo>
                    <a:pt x="3457788" y="3047684"/>
                  </a:lnTo>
                </a:path>
              </a:pathLst>
            </a:custGeom>
            <a:ln w="240906">
              <a:solidFill>
                <a:srgbClr val="FFFFFF"/>
              </a:solidFill>
            </a:ln>
          </p:spPr>
          <p:txBody>
            <a:bodyPr wrap="square" lIns="0" tIns="0" rIns="0" bIns="0" rtlCol="0"/>
            <a:lstStyle/>
            <a:p>
              <a:endParaRPr/>
            </a:p>
          </p:txBody>
        </p:sp>
        <p:pic>
          <p:nvPicPr>
            <p:cNvPr id="19" name="object 19"/>
            <p:cNvPicPr/>
            <p:nvPr/>
          </p:nvPicPr>
          <p:blipFill>
            <a:blip r:embed="rId8" cstate="print"/>
            <a:stretch>
              <a:fillRect/>
            </a:stretch>
          </p:blipFill>
          <p:spPr>
            <a:xfrm>
              <a:off x="6351154" y="8982392"/>
              <a:ext cx="641047" cy="193268"/>
            </a:xfrm>
            <a:prstGeom prst="rect">
              <a:avLst/>
            </a:prstGeom>
          </p:spPr>
        </p:pic>
        <p:pic>
          <p:nvPicPr>
            <p:cNvPr id="20" name="object 20"/>
            <p:cNvPicPr/>
            <p:nvPr/>
          </p:nvPicPr>
          <p:blipFill>
            <a:blip r:embed="rId9" cstate="print"/>
            <a:stretch>
              <a:fillRect/>
            </a:stretch>
          </p:blipFill>
          <p:spPr>
            <a:xfrm>
              <a:off x="6332809" y="9198369"/>
              <a:ext cx="656615" cy="420888"/>
            </a:xfrm>
            <a:prstGeom prst="rect">
              <a:avLst/>
            </a:prstGeom>
          </p:spPr>
        </p:pic>
        <p:pic>
          <p:nvPicPr>
            <p:cNvPr id="21" name="object 21"/>
            <p:cNvPicPr/>
            <p:nvPr/>
          </p:nvPicPr>
          <p:blipFill>
            <a:blip r:embed="rId10" cstate="print"/>
            <a:stretch>
              <a:fillRect/>
            </a:stretch>
          </p:blipFill>
          <p:spPr>
            <a:xfrm>
              <a:off x="5050815" y="8850808"/>
              <a:ext cx="1245028" cy="743003"/>
            </a:xfrm>
            <a:prstGeom prst="rect">
              <a:avLst/>
            </a:prstGeom>
          </p:spPr>
        </p:pic>
        <p:sp>
          <p:nvSpPr>
            <p:cNvPr id="22" name="object 22"/>
            <p:cNvSpPr/>
            <p:nvPr/>
          </p:nvSpPr>
          <p:spPr>
            <a:xfrm>
              <a:off x="4206976" y="726083"/>
              <a:ext cx="577215" cy="387985"/>
            </a:xfrm>
            <a:custGeom>
              <a:avLst/>
              <a:gdLst/>
              <a:ahLst/>
              <a:cxnLst/>
              <a:rect l="l" t="t" r="r" b="b"/>
              <a:pathLst>
                <a:path w="577214" h="387984">
                  <a:moveTo>
                    <a:pt x="279400" y="284467"/>
                  </a:moveTo>
                  <a:lnTo>
                    <a:pt x="274866" y="280187"/>
                  </a:lnTo>
                  <a:lnTo>
                    <a:pt x="267068" y="280441"/>
                  </a:lnTo>
                  <a:lnTo>
                    <a:pt x="260896" y="283756"/>
                  </a:lnTo>
                  <a:lnTo>
                    <a:pt x="254165" y="291947"/>
                  </a:lnTo>
                  <a:lnTo>
                    <a:pt x="239382" y="314413"/>
                  </a:lnTo>
                  <a:lnTo>
                    <a:pt x="231101" y="324688"/>
                  </a:lnTo>
                  <a:lnTo>
                    <a:pt x="219798" y="333260"/>
                  </a:lnTo>
                  <a:lnTo>
                    <a:pt x="202565" y="340067"/>
                  </a:lnTo>
                  <a:lnTo>
                    <a:pt x="176453" y="345122"/>
                  </a:lnTo>
                  <a:lnTo>
                    <a:pt x="147739" y="346964"/>
                  </a:lnTo>
                  <a:lnTo>
                    <a:pt x="124942" y="344614"/>
                  </a:lnTo>
                  <a:lnTo>
                    <a:pt x="94462" y="320967"/>
                  </a:lnTo>
                  <a:lnTo>
                    <a:pt x="92062" y="306197"/>
                  </a:lnTo>
                  <a:lnTo>
                    <a:pt x="92138" y="252996"/>
                  </a:lnTo>
                  <a:lnTo>
                    <a:pt x="111010" y="219024"/>
                  </a:lnTo>
                  <a:lnTo>
                    <a:pt x="121843" y="216293"/>
                  </a:lnTo>
                  <a:lnTo>
                    <a:pt x="133692" y="216687"/>
                  </a:lnTo>
                  <a:lnTo>
                    <a:pt x="146151" y="220573"/>
                  </a:lnTo>
                  <a:lnTo>
                    <a:pt x="158838" y="228333"/>
                  </a:lnTo>
                  <a:lnTo>
                    <a:pt x="177711" y="244182"/>
                  </a:lnTo>
                  <a:lnTo>
                    <a:pt x="184238" y="248437"/>
                  </a:lnTo>
                  <a:lnTo>
                    <a:pt x="201371" y="225818"/>
                  </a:lnTo>
                  <a:lnTo>
                    <a:pt x="201371" y="155587"/>
                  </a:lnTo>
                  <a:lnTo>
                    <a:pt x="194322" y="148539"/>
                  </a:lnTo>
                  <a:lnTo>
                    <a:pt x="181241" y="146532"/>
                  </a:lnTo>
                  <a:lnTo>
                    <a:pt x="176707" y="153822"/>
                  </a:lnTo>
                  <a:lnTo>
                    <a:pt x="167894" y="160629"/>
                  </a:lnTo>
                  <a:lnTo>
                    <a:pt x="159219" y="166141"/>
                  </a:lnTo>
                  <a:lnTo>
                    <a:pt x="147408" y="171564"/>
                  </a:lnTo>
                  <a:lnTo>
                    <a:pt x="133946" y="175488"/>
                  </a:lnTo>
                  <a:lnTo>
                    <a:pt x="120319" y="176479"/>
                  </a:lnTo>
                  <a:lnTo>
                    <a:pt x="108394" y="173113"/>
                  </a:lnTo>
                  <a:lnTo>
                    <a:pt x="99364" y="165773"/>
                  </a:lnTo>
                  <a:lnTo>
                    <a:pt x="93637" y="155803"/>
                  </a:lnTo>
                  <a:lnTo>
                    <a:pt x="91630" y="144513"/>
                  </a:lnTo>
                  <a:lnTo>
                    <a:pt x="91630" y="101727"/>
                  </a:lnTo>
                  <a:lnTo>
                    <a:pt x="93421" y="91401"/>
                  </a:lnTo>
                  <a:lnTo>
                    <a:pt x="99961" y="80454"/>
                  </a:lnTo>
                  <a:lnTo>
                    <a:pt x="112966" y="71780"/>
                  </a:lnTo>
                  <a:lnTo>
                    <a:pt x="134162" y="68249"/>
                  </a:lnTo>
                  <a:lnTo>
                    <a:pt x="155841" y="68338"/>
                  </a:lnTo>
                  <a:lnTo>
                    <a:pt x="196342" y="74295"/>
                  </a:lnTo>
                  <a:lnTo>
                    <a:pt x="239445" y="116090"/>
                  </a:lnTo>
                  <a:lnTo>
                    <a:pt x="245884" y="123685"/>
                  </a:lnTo>
                  <a:lnTo>
                    <a:pt x="252463" y="127965"/>
                  </a:lnTo>
                  <a:lnTo>
                    <a:pt x="260019" y="128905"/>
                  </a:lnTo>
                  <a:lnTo>
                    <a:pt x="265874" y="125323"/>
                  </a:lnTo>
                  <a:lnTo>
                    <a:pt x="267779" y="117081"/>
                  </a:lnTo>
                  <a:lnTo>
                    <a:pt x="267195" y="105625"/>
                  </a:lnTo>
                  <a:lnTo>
                    <a:pt x="259600" y="59385"/>
                  </a:lnTo>
                  <a:lnTo>
                    <a:pt x="224282" y="31254"/>
                  </a:lnTo>
                  <a:lnTo>
                    <a:pt x="29972" y="31140"/>
                  </a:lnTo>
                  <a:lnTo>
                    <a:pt x="16967" y="31877"/>
                  </a:lnTo>
                  <a:lnTo>
                    <a:pt x="6934" y="35064"/>
                  </a:lnTo>
                  <a:lnTo>
                    <a:pt x="1270" y="42329"/>
                  </a:lnTo>
                  <a:lnTo>
                    <a:pt x="660" y="51473"/>
                  </a:lnTo>
                  <a:lnTo>
                    <a:pt x="3810" y="59626"/>
                  </a:lnTo>
                  <a:lnTo>
                    <a:pt x="9080" y="67310"/>
                  </a:lnTo>
                  <a:lnTo>
                    <a:pt x="14859" y="75044"/>
                  </a:lnTo>
                  <a:lnTo>
                    <a:pt x="19392" y="83566"/>
                  </a:lnTo>
                  <a:lnTo>
                    <a:pt x="22250" y="94132"/>
                  </a:lnTo>
                  <a:lnTo>
                    <a:pt x="23736" y="108064"/>
                  </a:lnTo>
                  <a:lnTo>
                    <a:pt x="24168" y="126644"/>
                  </a:lnTo>
                  <a:lnTo>
                    <a:pt x="24168" y="298056"/>
                  </a:lnTo>
                  <a:lnTo>
                    <a:pt x="17373" y="337337"/>
                  </a:lnTo>
                  <a:lnTo>
                    <a:pt x="5130" y="356641"/>
                  </a:lnTo>
                  <a:lnTo>
                    <a:pt x="1193" y="364718"/>
                  </a:lnTo>
                  <a:lnTo>
                    <a:pt x="0" y="371817"/>
                  </a:lnTo>
                  <a:lnTo>
                    <a:pt x="2019" y="377850"/>
                  </a:lnTo>
                  <a:lnTo>
                    <a:pt x="7061" y="385140"/>
                  </a:lnTo>
                  <a:lnTo>
                    <a:pt x="17119" y="385648"/>
                  </a:lnTo>
                  <a:lnTo>
                    <a:pt x="24676" y="385648"/>
                  </a:lnTo>
                  <a:lnTo>
                    <a:pt x="235610" y="385648"/>
                  </a:lnTo>
                  <a:lnTo>
                    <a:pt x="270344" y="361734"/>
                  </a:lnTo>
                  <a:lnTo>
                    <a:pt x="278155" y="307721"/>
                  </a:lnTo>
                  <a:lnTo>
                    <a:pt x="279146" y="295033"/>
                  </a:lnTo>
                  <a:lnTo>
                    <a:pt x="279400" y="284467"/>
                  </a:lnTo>
                  <a:close/>
                </a:path>
                <a:path w="577214" h="387984">
                  <a:moveTo>
                    <a:pt x="576808" y="21996"/>
                  </a:moveTo>
                  <a:lnTo>
                    <a:pt x="563765" y="0"/>
                  </a:lnTo>
                  <a:lnTo>
                    <a:pt x="557377" y="165"/>
                  </a:lnTo>
                  <a:lnTo>
                    <a:pt x="506920" y="20942"/>
                  </a:lnTo>
                  <a:lnTo>
                    <a:pt x="490118" y="32321"/>
                  </a:lnTo>
                  <a:lnTo>
                    <a:pt x="490639" y="38506"/>
                  </a:lnTo>
                  <a:lnTo>
                    <a:pt x="494652" y="44843"/>
                  </a:lnTo>
                  <a:lnTo>
                    <a:pt x="499884" y="50622"/>
                  </a:lnTo>
                  <a:lnTo>
                    <a:pt x="514235" y="65481"/>
                  </a:lnTo>
                  <a:lnTo>
                    <a:pt x="514235" y="149288"/>
                  </a:lnTo>
                  <a:lnTo>
                    <a:pt x="512724" y="153314"/>
                  </a:lnTo>
                  <a:lnTo>
                    <a:pt x="511213" y="153314"/>
                  </a:lnTo>
                  <a:lnTo>
                    <a:pt x="511213" y="261048"/>
                  </a:lnTo>
                  <a:lnTo>
                    <a:pt x="505434" y="304698"/>
                  </a:lnTo>
                  <a:lnTo>
                    <a:pt x="490829" y="331749"/>
                  </a:lnTo>
                  <a:lnTo>
                    <a:pt x="471500" y="345541"/>
                  </a:lnTo>
                  <a:lnTo>
                    <a:pt x="451561" y="349402"/>
                  </a:lnTo>
                  <a:lnTo>
                    <a:pt x="431380" y="345313"/>
                  </a:lnTo>
                  <a:lnTo>
                    <a:pt x="411543" y="330441"/>
                  </a:lnTo>
                  <a:lnTo>
                    <a:pt x="396417" y="300926"/>
                  </a:lnTo>
                  <a:lnTo>
                    <a:pt x="390398" y="252869"/>
                  </a:lnTo>
                  <a:lnTo>
                    <a:pt x="396240" y="204812"/>
                  </a:lnTo>
                  <a:lnTo>
                    <a:pt x="411073" y="175298"/>
                  </a:lnTo>
                  <a:lnTo>
                    <a:pt x="430860" y="160426"/>
                  </a:lnTo>
                  <a:lnTo>
                    <a:pt x="451561" y="156337"/>
                  </a:lnTo>
                  <a:lnTo>
                    <a:pt x="474903" y="162750"/>
                  </a:lnTo>
                  <a:lnTo>
                    <a:pt x="493852" y="182168"/>
                  </a:lnTo>
                  <a:lnTo>
                    <a:pt x="506564" y="214845"/>
                  </a:lnTo>
                  <a:lnTo>
                    <a:pt x="511213" y="261048"/>
                  </a:lnTo>
                  <a:lnTo>
                    <a:pt x="511213" y="153314"/>
                  </a:lnTo>
                  <a:lnTo>
                    <a:pt x="503161" y="153314"/>
                  </a:lnTo>
                  <a:lnTo>
                    <a:pt x="498856" y="146507"/>
                  </a:lnTo>
                  <a:lnTo>
                    <a:pt x="492086" y="141236"/>
                  </a:lnTo>
                  <a:lnTo>
                    <a:pt x="436092" y="115112"/>
                  </a:lnTo>
                  <a:lnTo>
                    <a:pt x="389928" y="120853"/>
                  </a:lnTo>
                  <a:lnTo>
                    <a:pt x="355701" y="144145"/>
                  </a:lnTo>
                  <a:lnTo>
                    <a:pt x="335521" y="170688"/>
                  </a:lnTo>
                  <a:lnTo>
                    <a:pt x="325158" y="203517"/>
                  </a:lnTo>
                  <a:lnTo>
                    <a:pt x="321297" y="248627"/>
                  </a:lnTo>
                  <a:lnTo>
                    <a:pt x="327456" y="296240"/>
                  </a:lnTo>
                  <a:lnTo>
                    <a:pt x="347103" y="336562"/>
                  </a:lnTo>
                  <a:lnTo>
                    <a:pt x="393611" y="378091"/>
                  </a:lnTo>
                  <a:lnTo>
                    <a:pt x="438975" y="387908"/>
                  </a:lnTo>
                  <a:lnTo>
                    <a:pt x="461441" y="387438"/>
                  </a:lnTo>
                  <a:lnTo>
                    <a:pt x="481228" y="384060"/>
                  </a:lnTo>
                  <a:lnTo>
                    <a:pt x="497281" y="379399"/>
                  </a:lnTo>
                  <a:lnTo>
                    <a:pt x="508571" y="375056"/>
                  </a:lnTo>
                  <a:lnTo>
                    <a:pt x="511378" y="373862"/>
                  </a:lnTo>
                  <a:lnTo>
                    <a:pt x="514489" y="375894"/>
                  </a:lnTo>
                  <a:lnTo>
                    <a:pt x="514489" y="383286"/>
                  </a:lnTo>
                  <a:lnTo>
                    <a:pt x="515835" y="384632"/>
                  </a:lnTo>
                  <a:lnTo>
                    <a:pt x="570064" y="384632"/>
                  </a:lnTo>
                  <a:lnTo>
                    <a:pt x="572376" y="382320"/>
                  </a:lnTo>
                  <a:lnTo>
                    <a:pt x="572376" y="373862"/>
                  </a:lnTo>
                  <a:lnTo>
                    <a:pt x="572376" y="349402"/>
                  </a:lnTo>
                  <a:lnTo>
                    <a:pt x="572376" y="156337"/>
                  </a:lnTo>
                  <a:lnTo>
                    <a:pt x="572376" y="153314"/>
                  </a:lnTo>
                  <a:lnTo>
                    <a:pt x="572376" y="83350"/>
                  </a:lnTo>
                  <a:lnTo>
                    <a:pt x="572909" y="65481"/>
                  </a:lnTo>
                  <a:lnTo>
                    <a:pt x="572935" y="64744"/>
                  </a:lnTo>
                  <a:lnTo>
                    <a:pt x="574205" y="52133"/>
                  </a:lnTo>
                  <a:lnTo>
                    <a:pt x="575564" y="42354"/>
                  </a:lnTo>
                  <a:lnTo>
                    <a:pt x="576389" y="32321"/>
                  </a:lnTo>
                  <a:lnTo>
                    <a:pt x="576808" y="21996"/>
                  </a:lnTo>
                  <a:close/>
                </a:path>
              </a:pathLst>
            </a:custGeom>
            <a:solidFill>
              <a:srgbClr val="621233"/>
            </a:solidFill>
          </p:spPr>
          <p:txBody>
            <a:bodyPr wrap="square" lIns="0" tIns="0" rIns="0" bIns="0" rtlCol="0"/>
            <a:lstStyle/>
            <a:p>
              <a:endParaRPr/>
            </a:p>
          </p:txBody>
        </p:sp>
        <p:pic>
          <p:nvPicPr>
            <p:cNvPr id="23" name="object 23"/>
            <p:cNvPicPr/>
            <p:nvPr/>
          </p:nvPicPr>
          <p:blipFill>
            <a:blip r:embed="rId11" cstate="print"/>
            <a:stretch>
              <a:fillRect/>
            </a:stretch>
          </p:blipFill>
          <p:spPr>
            <a:xfrm>
              <a:off x="4211307" y="724326"/>
              <a:ext cx="2781531" cy="597414"/>
            </a:xfrm>
            <a:prstGeom prst="rect">
              <a:avLst/>
            </a:prstGeom>
          </p:spPr>
        </p:pic>
        <p:pic>
          <p:nvPicPr>
            <p:cNvPr id="24" name="object 24"/>
            <p:cNvPicPr/>
            <p:nvPr/>
          </p:nvPicPr>
          <p:blipFill>
            <a:blip r:embed="rId12" cstate="print"/>
            <a:stretch>
              <a:fillRect/>
            </a:stretch>
          </p:blipFill>
          <p:spPr>
            <a:xfrm>
              <a:off x="3030155" y="519526"/>
              <a:ext cx="989925" cy="998926"/>
            </a:xfrm>
            <a:prstGeom prst="rect">
              <a:avLst/>
            </a:prstGeom>
          </p:spPr>
        </p:pic>
      </p:grpSp>
      <p:sp>
        <p:nvSpPr>
          <p:cNvPr id="25" name="object 25"/>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110" dirty="0"/>
              <a:t>Orientaciones</a:t>
            </a:r>
            <a:r>
              <a:rPr spc="-165" dirty="0"/>
              <a:t> </a:t>
            </a:r>
            <a:r>
              <a:rPr spc="-90" dirty="0"/>
              <a:t>para</a:t>
            </a:r>
            <a:r>
              <a:rPr spc="-165" dirty="0"/>
              <a:t> </a:t>
            </a:r>
            <a:r>
              <a:rPr spc="-25" dirty="0"/>
              <a:t>la </a:t>
            </a:r>
            <a:r>
              <a:rPr spc="-140" dirty="0"/>
              <a:t>Segunda</a:t>
            </a:r>
            <a:r>
              <a:rPr spc="-200" dirty="0"/>
              <a:t> </a:t>
            </a:r>
            <a:r>
              <a:rPr spc="-10" dirty="0"/>
              <a:t>Sesión </a:t>
            </a:r>
            <a:r>
              <a:rPr spc="-50" dirty="0"/>
              <a:t>Ordinaria</a:t>
            </a:r>
            <a:r>
              <a:rPr spc="-195" dirty="0"/>
              <a:t> </a:t>
            </a:r>
            <a:r>
              <a:rPr spc="-105" dirty="0"/>
              <a:t>del</a:t>
            </a:r>
            <a:r>
              <a:rPr spc="-190" dirty="0"/>
              <a:t> </a:t>
            </a:r>
            <a:r>
              <a:rPr spc="-140" dirty="0"/>
              <a:t>Consejo </a:t>
            </a:r>
            <a:r>
              <a:rPr spc="-235" dirty="0"/>
              <a:t>Técnico</a:t>
            </a:r>
            <a:r>
              <a:rPr spc="-204" dirty="0"/>
              <a:t> </a:t>
            </a:r>
            <a:r>
              <a:rPr spc="-55" dirty="0"/>
              <a:t>Escolar</a:t>
            </a:r>
          </a:p>
        </p:txBody>
      </p:sp>
      <p:sp>
        <p:nvSpPr>
          <p:cNvPr id="26" name="object 26"/>
          <p:cNvSpPr txBox="1"/>
          <p:nvPr/>
        </p:nvSpPr>
        <p:spPr>
          <a:xfrm>
            <a:off x="1028898" y="7313290"/>
            <a:ext cx="2651760" cy="57404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21233"/>
                </a:solidFill>
                <a:latin typeface="Sans Serif Collection"/>
                <a:cs typeface="Sans Serif Collection"/>
              </a:rPr>
              <a:t>31</a:t>
            </a:r>
            <a:r>
              <a:rPr sz="1800" spc="15" dirty="0">
                <a:solidFill>
                  <a:srgbClr val="621233"/>
                </a:solidFill>
                <a:latin typeface="Sans Serif Collection"/>
                <a:cs typeface="Sans Serif Collection"/>
              </a:rPr>
              <a:t> </a:t>
            </a:r>
            <a:r>
              <a:rPr sz="1800" dirty="0">
                <a:solidFill>
                  <a:srgbClr val="621233"/>
                </a:solidFill>
                <a:latin typeface="Sans Serif Collection"/>
                <a:cs typeface="Sans Serif Collection"/>
              </a:rPr>
              <a:t>de</a:t>
            </a:r>
            <a:r>
              <a:rPr sz="1800" spc="495" dirty="0">
                <a:solidFill>
                  <a:srgbClr val="621233"/>
                </a:solidFill>
                <a:latin typeface="Sans Serif Collection"/>
                <a:cs typeface="Sans Serif Collection"/>
              </a:rPr>
              <a:t> </a:t>
            </a:r>
            <a:r>
              <a:rPr sz="1800" dirty="0">
                <a:solidFill>
                  <a:srgbClr val="621233"/>
                </a:solidFill>
                <a:latin typeface="Sans Serif Collection"/>
                <a:cs typeface="Sans Serif Collection"/>
              </a:rPr>
              <a:t>octubre</a:t>
            </a:r>
            <a:r>
              <a:rPr sz="1800" spc="15" dirty="0">
                <a:solidFill>
                  <a:srgbClr val="621233"/>
                </a:solidFill>
                <a:latin typeface="Sans Serif Collection"/>
                <a:cs typeface="Sans Serif Collection"/>
              </a:rPr>
              <a:t> </a:t>
            </a:r>
            <a:r>
              <a:rPr sz="1800" dirty="0">
                <a:solidFill>
                  <a:srgbClr val="621233"/>
                </a:solidFill>
                <a:latin typeface="Sans Serif Collection"/>
                <a:cs typeface="Sans Serif Collection"/>
              </a:rPr>
              <a:t>de</a:t>
            </a:r>
            <a:r>
              <a:rPr sz="1800" spc="15" dirty="0">
                <a:solidFill>
                  <a:srgbClr val="621233"/>
                </a:solidFill>
                <a:latin typeface="Sans Serif Collection"/>
                <a:cs typeface="Sans Serif Collection"/>
              </a:rPr>
              <a:t> </a:t>
            </a:r>
            <a:r>
              <a:rPr sz="1800" spc="-20" dirty="0">
                <a:solidFill>
                  <a:srgbClr val="621233"/>
                </a:solidFill>
                <a:latin typeface="Sans Serif Collection"/>
                <a:cs typeface="Sans Serif Collection"/>
              </a:rPr>
              <a:t>2025</a:t>
            </a:r>
            <a:endParaRPr sz="1800">
              <a:latin typeface="Sans Serif Collection"/>
              <a:cs typeface="Sans Serif Collection"/>
            </a:endParaRPr>
          </a:p>
          <a:p>
            <a:pPr marL="12700">
              <a:lnSpc>
                <a:spcPct val="100000"/>
              </a:lnSpc>
            </a:pPr>
            <a:r>
              <a:rPr sz="1800" spc="-135" dirty="0">
                <a:solidFill>
                  <a:srgbClr val="621233"/>
                </a:solidFill>
                <a:latin typeface="Arial Black"/>
                <a:cs typeface="Arial Black"/>
              </a:rPr>
              <a:t>Ciclo</a:t>
            </a:r>
            <a:r>
              <a:rPr sz="1800" spc="-75" dirty="0">
                <a:solidFill>
                  <a:srgbClr val="621233"/>
                </a:solidFill>
                <a:latin typeface="Arial Black"/>
                <a:cs typeface="Arial Black"/>
              </a:rPr>
              <a:t> </a:t>
            </a:r>
            <a:r>
              <a:rPr sz="1800" spc="-145" dirty="0">
                <a:solidFill>
                  <a:srgbClr val="621233"/>
                </a:solidFill>
                <a:latin typeface="Arial Black"/>
                <a:cs typeface="Arial Black"/>
              </a:rPr>
              <a:t>Escolar</a:t>
            </a:r>
            <a:r>
              <a:rPr sz="1800" spc="-70" dirty="0">
                <a:solidFill>
                  <a:srgbClr val="621233"/>
                </a:solidFill>
                <a:latin typeface="Arial Black"/>
                <a:cs typeface="Arial Black"/>
              </a:rPr>
              <a:t> </a:t>
            </a:r>
            <a:r>
              <a:rPr sz="1800" spc="-150" dirty="0">
                <a:solidFill>
                  <a:srgbClr val="621233"/>
                </a:solidFill>
                <a:latin typeface="Arial Black"/>
                <a:cs typeface="Arial Black"/>
              </a:rPr>
              <a:t>2025-</a:t>
            </a:r>
            <a:r>
              <a:rPr sz="1800" spc="-130" dirty="0">
                <a:solidFill>
                  <a:srgbClr val="621233"/>
                </a:solidFill>
                <a:latin typeface="Arial Black"/>
                <a:cs typeface="Arial Black"/>
              </a:rPr>
              <a:t>2026</a:t>
            </a:r>
            <a:endParaRPr sz="1800">
              <a:latin typeface="Arial Black"/>
              <a:cs typeface="Arial Black"/>
            </a:endParaRPr>
          </a:p>
        </p:txBody>
      </p:sp>
      <p:sp>
        <p:nvSpPr>
          <p:cNvPr id="27" name="object 27"/>
          <p:cNvSpPr txBox="1"/>
          <p:nvPr/>
        </p:nvSpPr>
        <p:spPr>
          <a:xfrm>
            <a:off x="2322209" y="5291594"/>
            <a:ext cx="4621530" cy="391795"/>
          </a:xfrm>
          <a:prstGeom prst="rect">
            <a:avLst/>
          </a:prstGeom>
        </p:spPr>
        <p:txBody>
          <a:bodyPr vert="horz" wrap="square" lIns="0" tIns="12700" rIns="0" bIns="0" rtlCol="0">
            <a:spAutoFit/>
          </a:bodyPr>
          <a:lstStyle/>
          <a:p>
            <a:pPr marL="12700">
              <a:lnSpc>
                <a:spcPct val="100000"/>
              </a:lnSpc>
              <a:spcBef>
                <a:spcPts val="100"/>
              </a:spcBef>
            </a:pPr>
            <a:r>
              <a:rPr sz="2400" spc="-10" dirty="0">
                <a:solidFill>
                  <a:srgbClr val="19212B"/>
                </a:solidFill>
                <a:latin typeface="Tahoma"/>
                <a:cs typeface="Tahoma"/>
              </a:rPr>
              <a:t>Estrategias</a:t>
            </a:r>
            <a:r>
              <a:rPr sz="2400" spc="-125" dirty="0">
                <a:solidFill>
                  <a:srgbClr val="19212B"/>
                </a:solidFill>
                <a:latin typeface="Tahoma"/>
                <a:cs typeface="Tahoma"/>
              </a:rPr>
              <a:t> </a:t>
            </a:r>
            <a:r>
              <a:rPr sz="2400" dirty="0">
                <a:solidFill>
                  <a:srgbClr val="19212B"/>
                </a:solidFill>
                <a:latin typeface="Tahoma"/>
                <a:cs typeface="Tahoma"/>
              </a:rPr>
              <a:t>para</a:t>
            </a:r>
            <a:r>
              <a:rPr sz="2400" spc="-120" dirty="0">
                <a:solidFill>
                  <a:srgbClr val="19212B"/>
                </a:solidFill>
                <a:latin typeface="Tahoma"/>
                <a:cs typeface="Tahoma"/>
              </a:rPr>
              <a:t> </a:t>
            </a:r>
            <a:r>
              <a:rPr sz="2400" dirty="0">
                <a:solidFill>
                  <a:srgbClr val="19212B"/>
                </a:solidFill>
                <a:latin typeface="Tahoma"/>
                <a:cs typeface="Tahoma"/>
              </a:rPr>
              <a:t>atender</a:t>
            </a:r>
            <a:r>
              <a:rPr sz="2400" spc="-120" dirty="0">
                <a:solidFill>
                  <a:srgbClr val="19212B"/>
                </a:solidFill>
                <a:latin typeface="Tahoma"/>
                <a:cs typeface="Tahoma"/>
              </a:rPr>
              <a:t> </a:t>
            </a:r>
            <a:r>
              <a:rPr sz="2400" dirty="0">
                <a:solidFill>
                  <a:srgbClr val="19212B"/>
                </a:solidFill>
                <a:latin typeface="Tahoma"/>
                <a:cs typeface="Tahoma"/>
              </a:rPr>
              <a:t>el</a:t>
            </a:r>
            <a:r>
              <a:rPr sz="2400" spc="-120" dirty="0">
                <a:solidFill>
                  <a:srgbClr val="19212B"/>
                </a:solidFill>
                <a:latin typeface="Tahoma"/>
                <a:cs typeface="Tahoma"/>
              </a:rPr>
              <a:t> </a:t>
            </a:r>
            <a:r>
              <a:rPr sz="2400" spc="-10" dirty="0">
                <a:solidFill>
                  <a:srgbClr val="19212B"/>
                </a:solidFill>
                <a:latin typeface="Tahoma"/>
                <a:cs typeface="Tahoma"/>
              </a:rPr>
              <a:t>rezago</a:t>
            </a:r>
            <a:endParaRPr sz="2400">
              <a:latin typeface="Tahoma"/>
              <a:cs typeface="Tahoma"/>
            </a:endParaRPr>
          </a:p>
        </p:txBody>
      </p:sp>
      <p:sp>
        <p:nvSpPr>
          <p:cNvPr id="28" name="object 28"/>
          <p:cNvSpPr txBox="1"/>
          <p:nvPr/>
        </p:nvSpPr>
        <p:spPr>
          <a:xfrm>
            <a:off x="1247235" y="4760852"/>
            <a:ext cx="721995" cy="1050290"/>
          </a:xfrm>
          <a:prstGeom prst="rect">
            <a:avLst/>
          </a:prstGeom>
        </p:spPr>
        <p:txBody>
          <a:bodyPr vert="horz" wrap="square" lIns="0" tIns="15240" rIns="0" bIns="0" rtlCol="0">
            <a:spAutoFit/>
          </a:bodyPr>
          <a:lstStyle/>
          <a:p>
            <a:pPr marL="12700">
              <a:lnSpc>
                <a:spcPct val="100000"/>
              </a:lnSpc>
              <a:spcBef>
                <a:spcPts val="120"/>
              </a:spcBef>
            </a:pPr>
            <a:r>
              <a:rPr sz="6700" b="1" spc="-1040" dirty="0">
                <a:solidFill>
                  <a:srgbClr val="296C34"/>
                </a:solidFill>
                <a:latin typeface="Century Gothic"/>
                <a:cs typeface="Century Gothic"/>
              </a:rPr>
              <a:t>11</a:t>
            </a:r>
            <a:endParaRPr sz="6700">
              <a:latin typeface="Century Gothic"/>
              <a:cs typeface="Century Gothic"/>
            </a:endParaRPr>
          </a:p>
        </p:txBody>
      </p:sp>
      <p:sp>
        <p:nvSpPr>
          <p:cNvPr id="29" name="object 29"/>
          <p:cNvSpPr txBox="1"/>
          <p:nvPr/>
        </p:nvSpPr>
        <p:spPr>
          <a:xfrm>
            <a:off x="2322209" y="5943017"/>
            <a:ext cx="4931410" cy="254000"/>
          </a:xfrm>
          <a:prstGeom prst="rect">
            <a:avLst/>
          </a:prstGeom>
        </p:spPr>
        <p:txBody>
          <a:bodyPr vert="horz" wrap="square" lIns="0" tIns="12700" rIns="0" bIns="0" rtlCol="0">
            <a:spAutoFit/>
          </a:bodyPr>
          <a:lstStyle/>
          <a:p>
            <a:pPr marL="12700">
              <a:lnSpc>
                <a:spcPct val="100000"/>
              </a:lnSpc>
              <a:spcBef>
                <a:spcPts val="100"/>
              </a:spcBef>
            </a:pPr>
            <a:r>
              <a:rPr sz="1500" spc="-145" dirty="0">
                <a:latin typeface="Arial Black"/>
                <a:cs typeface="Arial Black"/>
              </a:rPr>
              <a:t>Escuelas</a:t>
            </a:r>
            <a:r>
              <a:rPr sz="1500" spc="-70" dirty="0">
                <a:latin typeface="Arial Black"/>
                <a:cs typeface="Arial Black"/>
              </a:rPr>
              <a:t> </a:t>
            </a:r>
            <a:r>
              <a:rPr sz="1500" spc="-95" dirty="0">
                <a:latin typeface="Arial Black"/>
                <a:cs typeface="Arial Black"/>
              </a:rPr>
              <a:t>de</a:t>
            </a:r>
            <a:r>
              <a:rPr sz="1500" spc="-70" dirty="0">
                <a:latin typeface="Arial Black"/>
                <a:cs typeface="Arial Black"/>
              </a:rPr>
              <a:t> </a:t>
            </a:r>
            <a:r>
              <a:rPr sz="1500" spc="-75" dirty="0">
                <a:latin typeface="Arial Black"/>
                <a:cs typeface="Arial Black"/>
              </a:rPr>
              <a:t>Organización</a:t>
            </a:r>
            <a:r>
              <a:rPr sz="1500" spc="-65" dirty="0">
                <a:latin typeface="Arial Black"/>
                <a:cs typeface="Arial Black"/>
              </a:rPr>
              <a:t> </a:t>
            </a:r>
            <a:r>
              <a:rPr sz="1500" spc="-90" dirty="0">
                <a:latin typeface="Arial Black"/>
                <a:cs typeface="Arial Black"/>
              </a:rPr>
              <a:t>Completa.</a:t>
            </a:r>
            <a:r>
              <a:rPr sz="1500" spc="-70" dirty="0">
                <a:latin typeface="Arial Black"/>
                <a:cs typeface="Arial Black"/>
              </a:rPr>
              <a:t> </a:t>
            </a:r>
            <a:r>
              <a:rPr sz="1500" dirty="0">
                <a:latin typeface="Tahoma"/>
                <a:cs typeface="Tahoma"/>
              </a:rPr>
              <a:t>Educación</a:t>
            </a:r>
            <a:r>
              <a:rPr sz="1500" spc="-30" dirty="0">
                <a:latin typeface="Tahoma"/>
                <a:cs typeface="Tahoma"/>
              </a:rPr>
              <a:t> </a:t>
            </a:r>
            <a:r>
              <a:rPr sz="1500" spc="-10" dirty="0">
                <a:latin typeface="Tahoma"/>
                <a:cs typeface="Tahoma"/>
              </a:rPr>
              <a:t>Básica</a:t>
            </a:r>
            <a:endParaRPr sz="1500">
              <a:latin typeface="Tahoma"/>
              <a:cs typeface="Tahoma"/>
            </a:endParaRPr>
          </a:p>
        </p:txBody>
      </p:sp>
      <p:pic>
        <p:nvPicPr>
          <p:cNvPr id="30" name="Imagen 29" descr="Un dibujo de un personaje de caricatura&#10;&#10;El contenido generado por IA puede ser incorrecto.">
            <a:extLst>
              <a:ext uri="{FF2B5EF4-FFF2-40B4-BE49-F238E27FC236}">
                <a16:creationId xmlns:a16="http://schemas.microsoft.com/office/drawing/2014/main" id="{DF0CE2EB-BCF4-BF77-C02E-3D76374AC5A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47941" y="8228052"/>
            <a:ext cx="837962" cy="837962"/>
          </a:xfrm>
          <a:prstGeom prst="rect">
            <a:avLst/>
          </a:prstGeom>
        </p:spPr>
      </p:pic>
      <p:sp>
        <p:nvSpPr>
          <p:cNvPr id="31" name="CuadroTexto 30">
            <a:extLst>
              <a:ext uri="{FF2B5EF4-FFF2-40B4-BE49-F238E27FC236}">
                <a16:creationId xmlns:a16="http://schemas.microsoft.com/office/drawing/2014/main" id="{ADE3F301-A236-0438-5B4A-EE7824BEE932}"/>
              </a:ext>
            </a:extLst>
          </p:cNvPr>
          <p:cNvSpPr txBox="1"/>
          <p:nvPr/>
        </p:nvSpPr>
        <p:spPr>
          <a:xfrm>
            <a:off x="2106427" y="8456963"/>
            <a:ext cx="2617973" cy="261610"/>
          </a:xfrm>
          <a:prstGeom prst="rect">
            <a:avLst/>
          </a:prstGeom>
          <a:noFill/>
        </p:spPr>
        <p:txBody>
          <a:bodyPr wrap="square" rtlCol="0">
            <a:spAutoFit/>
          </a:bodyPr>
          <a:lstStyle/>
          <a:p>
            <a:r>
              <a:rPr lang="es-MX" sz="1100" dirty="0">
                <a:solidFill>
                  <a:srgbClr val="FF0000"/>
                </a:solidFill>
              </a:rPr>
              <a:t>Productos contestados en éste formato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98140" y="2270878"/>
            <a:ext cx="4974590" cy="1312545"/>
          </a:xfrm>
          <a:prstGeom prst="rect">
            <a:avLst/>
          </a:prstGeom>
        </p:spPr>
        <p:txBody>
          <a:bodyPr vert="horz" wrap="square" lIns="0" tIns="12700" rIns="0" bIns="0" rtlCol="0">
            <a:spAutoFit/>
          </a:bodyPr>
          <a:lstStyle/>
          <a:p>
            <a:pPr marL="12700" marR="5080" algn="just">
              <a:lnSpc>
                <a:spcPct val="113599"/>
              </a:lnSpc>
              <a:spcBef>
                <a:spcPts val="100"/>
              </a:spcBef>
            </a:pPr>
            <a:r>
              <a:rPr sz="1100" i="1" spc="10" dirty="0">
                <a:latin typeface="Calibri"/>
                <a:cs typeface="Calibri"/>
              </a:rPr>
              <a:t>Orientaciones</a:t>
            </a:r>
            <a:r>
              <a:rPr sz="1100" i="1" spc="325" dirty="0">
                <a:latin typeface="Calibri"/>
                <a:cs typeface="Calibri"/>
              </a:rPr>
              <a:t> </a:t>
            </a:r>
            <a:r>
              <a:rPr sz="1100" i="1" spc="55" dirty="0">
                <a:latin typeface="Calibri"/>
                <a:cs typeface="Calibri"/>
              </a:rPr>
              <a:t>para</a:t>
            </a:r>
            <a:r>
              <a:rPr sz="1100" i="1" spc="330" dirty="0">
                <a:latin typeface="Calibri"/>
                <a:cs typeface="Calibri"/>
              </a:rPr>
              <a:t> </a:t>
            </a:r>
            <a:r>
              <a:rPr sz="1100" i="1" spc="10" dirty="0">
                <a:latin typeface="Calibri"/>
                <a:cs typeface="Calibri"/>
              </a:rPr>
              <a:t>la</a:t>
            </a:r>
            <a:r>
              <a:rPr sz="1100" i="1" spc="325" dirty="0">
                <a:latin typeface="Calibri"/>
                <a:cs typeface="Calibri"/>
              </a:rPr>
              <a:t> </a:t>
            </a:r>
            <a:r>
              <a:rPr sz="1100" i="1" spc="60" dirty="0">
                <a:latin typeface="Calibri"/>
                <a:cs typeface="Calibri"/>
              </a:rPr>
              <a:t>Segunda</a:t>
            </a:r>
            <a:r>
              <a:rPr sz="1100" i="1" spc="330" dirty="0">
                <a:latin typeface="Calibri"/>
                <a:cs typeface="Calibri"/>
              </a:rPr>
              <a:t> </a:t>
            </a:r>
            <a:r>
              <a:rPr sz="1100" i="1" spc="10" dirty="0">
                <a:latin typeface="Calibri"/>
                <a:cs typeface="Calibri"/>
              </a:rPr>
              <a:t>Sesión</a:t>
            </a:r>
            <a:r>
              <a:rPr sz="1100" i="1" spc="330" dirty="0">
                <a:latin typeface="Calibri"/>
                <a:cs typeface="Calibri"/>
              </a:rPr>
              <a:t> </a:t>
            </a:r>
            <a:r>
              <a:rPr sz="1100" i="1" spc="50" dirty="0">
                <a:latin typeface="Calibri"/>
                <a:cs typeface="Calibri"/>
              </a:rPr>
              <a:t>Ordinaria</a:t>
            </a:r>
            <a:r>
              <a:rPr sz="1100" i="1" spc="325" dirty="0">
                <a:latin typeface="Calibri"/>
                <a:cs typeface="Calibri"/>
              </a:rPr>
              <a:t> </a:t>
            </a:r>
            <a:r>
              <a:rPr sz="1100" i="1" spc="10" dirty="0">
                <a:latin typeface="Calibri"/>
                <a:cs typeface="Calibri"/>
              </a:rPr>
              <a:t>del</a:t>
            </a:r>
            <a:r>
              <a:rPr sz="1100" i="1" spc="330" dirty="0">
                <a:latin typeface="Calibri"/>
                <a:cs typeface="Calibri"/>
              </a:rPr>
              <a:t> </a:t>
            </a:r>
            <a:r>
              <a:rPr sz="1100" i="1" spc="50" dirty="0">
                <a:latin typeface="Calibri"/>
                <a:cs typeface="Calibri"/>
              </a:rPr>
              <a:t>Consejo</a:t>
            </a:r>
            <a:r>
              <a:rPr sz="1100" i="1" spc="330" dirty="0">
                <a:latin typeface="Calibri"/>
                <a:cs typeface="Calibri"/>
              </a:rPr>
              <a:t> </a:t>
            </a:r>
            <a:r>
              <a:rPr sz="1100" i="1" spc="10" dirty="0">
                <a:latin typeface="Calibri"/>
                <a:cs typeface="Calibri"/>
              </a:rPr>
              <a:t>Técnico</a:t>
            </a:r>
            <a:r>
              <a:rPr sz="1100" i="1" spc="325" dirty="0">
                <a:latin typeface="Calibri"/>
                <a:cs typeface="Calibri"/>
              </a:rPr>
              <a:t> </a:t>
            </a:r>
            <a:r>
              <a:rPr sz="1100" i="1" spc="-10" dirty="0">
                <a:latin typeface="Calibri"/>
                <a:cs typeface="Calibri"/>
              </a:rPr>
              <a:t>Escolar. </a:t>
            </a:r>
            <a:r>
              <a:rPr sz="1100" i="1" spc="20" dirty="0">
                <a:latin typeface="Calibri"/>
                <a:cs typeface="Calibri"/>
              </a:rPr>
              <a:t>Estrategias</a:t>
            </a:r>
            <a:r>
              <a:rPr sz="1100" i="1" spc="45" dirty="0">
                <a:latin typeface="Calibri"/>
                <a:cs typeface="Calibri"/>
              </a:rPr>
              <a:t> </a:t>
            </a:r>
            <a:r>
              <a:rPr sz="1100" i="1" spc="20" dirty="0">
                <a:latin typeface="Calibri"/>
                <a:cs typeface="Calibri"/>
              </a:rPr>
              <a:t>para</a:t>
            </a:r>
            <a:r>
              <a:rPr sz="1100" i="1" spc="50" dirty="0">
                <a:latin typeface="Calibri"/>
                <a:cs typeface="Calibri"/>
              </a:rPr>
              <a:t> </a:t>
            </a:r>
            <a:r>
              <a:rPr sz="1100" i="1" spc="20" dirty="0">
                <a:latin typeface="Calibri"/>
                <a:cs typeface="Calibri"/>
              </a:rPr>
              <a:t>atender</a:t>
            </a:r>
            <a:r>
              <a:rPr sz="1100" i="1" spc="50" dirty="0">
                <a:latin typeface="Calibri"/>
                <a:cs typeface="Calibri"/>
              </a:rPr>
              <a:t> </a:t>
            </a:r>
            <a:r>
              <a:rPr sz="1100" i="1" spc="20" dirty="0">
                <a:latin typeface="Calibri"/>
                <a:cs typeface="Calibri"/>
              </a:rPr>
              <a:t>el</a:t>
            </a:r>
            <a:r>
              <a:rPr sz="1100" i="1" spc="50" dirty="0">
                <a:latin typeface="Calibri"/>
                <a:cs typeface="Calibri"/>
              </a:rPr>
              <a:t> </a:t>
            </a:r>
            <a:r>
              <a:rPr sz="1100" i="1" spc="20" dirty="0">
                <a:latin typeface="Calibri"/>
                <a:cs typeface="Calibri"/>
              </a:rPr>
              <a:t>rezago.</a:t>
            </a:r>
            <a:r>
              <a:rPr sz="1100" i="1" spc="50" dirty="0">
                <a:latin typeface="Calibri"/>
                <a:cs typeface="Calibri"/>
              </a:rPr>
              <a:t> </a:t>
            </a:r>
            <a:r>
              <a:rPr sz="1100" i="1" spc="20" dirty="0">
                <a:latin typeface="Calibri"/>
                <a:cs typeface="Calibri"/>
              </a:rPr>
              <a:t>Escuelas</a:t>
            </a:r>
            <a:r>
              <a:rPr sz="1100" i="1" spc="50" dirty="0">
                <a:latin typeface="Calibri"/>
                <a:cs typeface="Calibri"/>
              </a:rPr>
              <a:t> </a:t>
            </a:r>
            <a:r>
              <a:rPr sz="1100" i="1" spc="20" dirty="0">
                <a:latin typeface="Calibri"/>
                <a:cs typeface="Calibri"/>
              </a:rPr>
              <a:t>de</a:t>
            </a:r>
            <a:r>
              <a:rPr sz="1100" i="1" spc="50" dirty="0">
                <a:latin typeface="Calibri"/>
                <a:cs typeface="Calibri"/>
              </a:rPr>
              <a:t> </a:t>
            </a:r>
            <a:r>
              <a:rPr sz="1100" i="1" spc="20" dirty="0">
                <a:latin typeface="Calibri"/>
                <a:cs typeface="Calibri"/>
              </a:rPr>
              <a:t>Organización</a:t>
            </a:r>
            <a:r>
              <a:rPr sz="1100" i="1" spc="50" dirty="0">
                <a:latin typeface="Calibri"/>
                <a:cs typeface="Calibri"/>
              </a:rPr>
              <a:t> </a:t>
            </a:r>
            <a:r>
              <a:rPr sz="1100" i="1" spc="20" dirty="0">
                <a:latin typeface="Calibri"/>
                <a:cs typeface="Calibri"/>
              </a:rPr>
              <a:t>Completa.</a:t>
            </a:r>
            <a:r>
              <a:rPr sz="1100" i="1" spc="50" dirty="0">
                <a:latin typeface="Calibri"/>
                <a:cs typeface="Calibri"/>
              </a:rPr>
              <a:t> </a:t>
            </a:r>
            <a:r>
              <a:rPr sz="1100" i="1" spc="-10" dirty="0">
                <a:latin typeface="Calibri"/>
                <a:cs typeface="Calibri"/>
              </a:rPr>
              <a:t>Educación </a:t>
            </a:r>
            <a:r>
              <a:rPr sz="1100" i="1" dirty="0">
                <a:latin typeface="Calibri"/>
                <a:cs typeface="Calibri"/>
              </a:rPr>
              <a:t>Básica.</a:t>
            </a:r>
            <a:r>
              <a:rPr sz="1100" i="1" spc="325" dirty="0">
                <a:latin typeface="Calibri"/>
                <a:cs typeface="Calibri"/>
              </a:rPr>
              <a:t> </a:t>
            </a:r>
            <a:r>
              <a:rPr sz="1100" dirty="0">
                <a:latin typeface="Tahoma"/>
                <a:cs typeface="Tahoma"/>
              </a:rPr>
              <a:t>Las</a:t>
            </a:r>
            <a:r>
              <a:rPr sz="1100" spc="235" dirty="0">
                <a:latin typeface="Tahoma"/>
                <a:cs typeface="Tahoma"/>
              </a:rPr>
              <a:t> </a:t>
            </a:r>
            <a:r>
              <a:rPr sz="1100" dirty="0">
                <a:latin typeface="Tahoma"/>
                <a:cs typeface="Tahoma"/>
              </a:rPr>
              <a:t>Orientaciones</a:t>
            </a:r>
            <a:r>
              <a:rPr sz="1100" spc="235" dirty="0">
                <a:latin typeface="Tahoma"/>
                <a:cs typeface="Tahoma"/>
              </a:rPr>
              <a:t> </a:t>
            </a:r>
            <a:r>
              <a:rPr sz="1100" dirty="0">
                <a:latin typeface="Tahoma"/>
                <a:cs typeface="Tahoma"/>
              </a:rPr>
              <a:t>fueron</a:t>
            </a:r>
            <a:r>
              <a:rPr sz="1100" spc="235" dirty="0">
                <a:latin typeface="Tahoma"/>
                <a:cs typeface="Tahoma"/>
              </a:rPr>
              <a:t> </a:t>
            </a:r>
            <a:r>
              <a:rPr sz="1100" dirty="0">
                <a:latin typeface="Tahoma"/>
                <a:cs typeface="Tahoma"/>
              </a:rPr>
              <a:t>elaboradas</a:t>
            </a:r>
            <a:r>
              <a:rPr sz="1100" spc="235" dirty="0">
                <a:latin typeface="Tahoma"/>
                <a:cs typeface="Tahoma"/>
              </a:rPr>
              <a:t> </a:t>
            </a:r>
            <a:r>
              <a:rPr sz="1100" dirty="0">
                <a:latin typeface="Tahoma"/>
                <a:cs typeface="Tahoma"/>
              </a:rPr>
              <a:t>por</a:t>
            </a:r>
            <a:r>
              <a:rPr sz="1100" spc="235" dirty="0">
                <a:latin typeface="Tahoma"/>
                <a:cs typeface="Tahoma"/>
              </a:rPr>
              <a:t> </a:t>
            </a:r>
            <a:r>
              <a:rPr sz="1100" dirty="0">
                <a:latin typeface="Tahoma"/>
                <a:cs typeface="Tahoma"/>
              </a:rPr>
              <a:t>la</a:t>
            </a:r>
            <a:r>
              <a:rPr sz="1100" spc="235" dirty="0">
                <a:latin typeface="Tahoma"/>
                <a:cs typeface="Tahoma"/>
              </a:rPr>
              <a:t> </a:t>
            </a:r>
            <a:r>
              <a:rPr sz="1100" dirty="0">
                <a:latin typeface="Tahoma"/>
                <a:cs typeface="Tahoma"/>
              </a:rPr>
              <a:t>Secretaría</a:t>
            </a:r>
            <a:r>
              <a:rPr sz="1100" spc="235" dirty="0">
                <a:latin typeface="Tahoma"/>
                <a:cs typeface="Tahoma"/>
              </a:rPr>
              <a:t> </a:t>
            </a:r>
            <a:r>
              <a:rPr sz="1100" dirty="0">
                <a:latin typeface="Tahoma"/>
                <a:cs typeface="Tahoma"/>
              </a:rPr>
              <a:t>de</a:t>
            </a:r>
            <a:r>
              <a:rPr sz="1100" spc="235" dirty="0">
                <a:latin typeface="Tahoma"/>
                <a:cs typeface="Tahoma"/>
              </a:rPr>
              <a:t> </a:t>
            </a:r>
            <a:r>
              <a:rPr sz="1100" spc="-10" dirty="0">
                <a:latin typeface="Tahoma"/>
                <a:cs typeface="Tahoma"/>
              </a:rPr>
              <a:t>Educación Pública.</a:t>
            </a:r>
            <a:endParaRPr sz="1100">
              <a:latin typeface="Tahoma"/>
              <a:cs typeface="Tahoma"/>
            </a:endParaRPr>
          </a:p>
          <a:p>
            <a:pPr>
              <a:lnSpc>
                <a:spcPct val="100000"/>
              </a:lnSpc>
            </a:pPr>
            <a:endParaRPr sz="1100">
              <a:latin typeface="Tahoma"/>
              <a:cs typeface="Tahoma"/>
            </a:endParaRPr>
          </a:p>
          <a:p>
            <a:pPr>
              <a:lnSpc>
                <a:spcPct val="100000"/>
              </a:lnSpc>
              <a:spcBef>
                <a:spcPts val="155"/>
              </a:spcBef>
            </a:pPr>
            <a:endParaRPr sz="1100">
              <a:latin typeface="Tahoma"/>
              <a:cs typeface="Tahoma"/>
            </a:endParaRPr>
          </a:p>
          <a:p>
            <a:pPr marL="12700" algn="just">
              <a:lnSpc>
                <a:spcPct val="100000"/>
              </a:lnSpc>
            </a:pPr>
            <a:r>
              <a:rPr sz="1100" dirty="0">
                <a:latin typeface="Tahoma"/>
                <a:cs typeface="Tahoma"/>
              </a:rPr>
              <a:t>Octubre,</a:t>
            </a:r>
            <a:r>
              <a:rPr sz="1100" spc="45" dirty="0">
                <a:latin typeface="Tahoma"/>
                <a:cs typeface="Tahoma"/>
              </a:rPr>
              <a:t> </a:t>
            </a:r>
            <a:r>
              <a:rPr sz="1100" spc="-10" dirty="0">
                <a:latin typeface="Tahoma"/>
                <a:cs typeface="Tahoma"/>
              </a:rPr>
              <a:t>2025.</a:t>
            </a:r>
            <a:endParaRPr sz="1100">
              <a:latin typeface="Tahoma"/>
              <a:cs typeface="Tahoma"/>
            </a:endParaRPr>
          </a:p>
        </p:txBody>
      </p:sp>
      <p:sp>
        <p:nvSpPr>
          <p:cNvPr id="3" name="object 3"/>
          <p:cNvSpPr txBox="1"/>
          <p:nvPr/>
        </p:nvSpPr>
        <p:spPr>
          <a:xfrm>
            <a:off x="2676954" y="4082863"/>
            <a:ext cx="2419350" cy="1075690"/>
          </a:xfrm>
          <a:prstGeom prst="rect">
            <a:avLst/>
          </a:prstGeom>
        </p:spPr>
        <p:txBody>
          <a:bodyPr vert="horz" wrap="square" lIns="0" tIns="12700" rIns="0" bIns="0" rtlCol="0">
            <a:spAutoFit/>
          </a:bodyPr>
          <a:lstStyle/>
          <a:p>
            <a:pPr marL="12700" marR="5080" indent="-635" algn="ctr">
              <a:lnSpc>
                <a:spcPct val="156600"/>
              </a:lnSpc>
              <a:spcBef>
                <a:spcPts val="100"/>
              </a:spcBef>
            </a:pPr>
            <a:r>
              <a:rPr sz="1100" spc="-80" dirty="0">
                <a:latin typeface="Arial Black"/>
                <a:cs typeface="Arial Black"/>
              </a:rPr>
              <a:t>Secretaría</a:t>
            </a:r>
            <a:r>
              <a:rPr sz="1100" spc="-50" dirty="0">
                <a:latin typeface="Arial Black"/>
                <a:cs typeface="Arial Black"/>
              </a:rPr>
              <a:t> </a:t>
            </a:r>
            <a:r>
              <a:rPr sz="1100" spc="-70" dirty="0">
                <a:latin typeface="Arial Black"/>
                <a:cs typeface="Arial Black"/>
              </a:rPr>
              <a:t>de</a:t>
            </a:r>
            <a:r>
              <a:rPr sz="1100" spc="-50" dirty="0">
                <a:latin typeface="Arial Black"/>
                <a:cs typeface="Arial Black"/>
              </a:rPr>
              <a:t> </a:t>
            </a:r>
            <a:r>
              <a:rPr sz="1100" spc="-90" dirty="0">
                <a:latin typeface="Arial Black"/>
                <a:cs typeface="Arial Black"/>
              </a:rPr>
              <a:t>Educación</a:t>
            </a:r>
            <a:r>
              <a:rPr sz="1100" spc="-50" dirty="0">
                <a:latin typeface="Arial Black"/>
                <a:cs typeface="Arial Black"/>
              </a:rPr>
              <a:t> </a:t>
            </a:r>
            <a:r>
              <a:rPr sz="1100" spc="-10" dirty="0">
                <a:latin typeface="Arial Black"/>
                <a:cs typeface="Arial Black"/>
              </a:rPr>
              <a:t>Pública </a:t>
            </a:r>
            <a:r>
              <a:rPr sz="1100" dirty="0">
                <a:latin typeface="Tahoma"/>
                <a:cs typeface="Tahoma"/>
              </a:rPr>
              <a:t>Mario</a:t>
            </a:r>
            <a:r>
              <a:rPr sz="1100" spc="130" dirty="0">
                <a:latin typeface="Tahoma"/>
                <a:cs typeface="Tahoma"/>
              </a:rPr>
              <a:t> </a:t>
            </a:r>
            <a:r>
              <a:rPr sz="1100" dirty="0">
                <a:latin typeface="Tahoma"/>
                <a:cs typeface="Tahoma"/>
              </a:rPr>
              <a:t>Delgado</a:t>
            </a:r>
            <a:r>
              <a:rPr sz="1100" spc="135" dirty="0">
                <a:latin typeface="Tahoma"/>
                <a:cs typeface="Tahoma"/>
              </a:rPr>
              <a:t> </a:t>
            </a:r>
            <a:r>
              <a:rPr sz="1100" spc="-10" dirty="0">
                <a:latin typeface="Tahoma"/>
                <a:cs typeface="Tahoma"/>
              </a:rPr>
              <a:t>Carrillo</a:t>
            </a:r>
            <a:r>
              <a:rPr sz="1100" spc="500" dirty="0">
                <a:latin typeface="Tahoma"/>
                <a:cs typeface="Tahoma"/>
              </a:rPr>
              <a:t> </a:t>
            </a:r>
            <a:r>
              <a:rPr sz="1100" spc="-80" dirty="0">
                <a:latin typeface="Arial Black"/>
                <a:cs typeface="Arial Black"/>
              </a:rPr>
              <a:t>Subsecretaría</a:t>
            </a:r>
            <a:r>
              <a:rPr sz="1100" spc="-35" dirty="0">
                <a:latin typeface="Arial Black"/>
                <a:cs typeface="Arial Black"/>
              </a:rPr>
              <a:t> </a:t>
            </a:r>
            <a:r>
              <a:rPr sz="1100" spc="-70" dirty="0">
                <a:latin typeface="Arial Black"/>
                <a:cs typeface="Arial Black"/>
              </a:rPr>
              <a:t>de</a:t>
            </a:r>
            <a:r>
              <a:rPr sz="1100" spc="-35" dirty="0">
                <a:latin typeface="Arial Black"/>
                <a:cs typeface="Arial Black"/>
              </a:rPr>
              <a:t> </a:t>
            </a:r>
            <a:r>
              <a:rPr sz="1100" spc="-90" dirty="0">
                <a:latin typeface="Arial Black"/>
                <a:cs typeface="Arial Black"/>
              </a:rPr>
              <a:t>Educación</a:t>
            </a:r>
            <a:r>
              <a:rPr sz="1100" spc="-35" dirty="0">
                <a:latin typeface="Arial Black"/>
                <a:cs typeface="Arial Black"/>
              </a:rPr>
              <a:t> </a:t>
            </a:r>
            <a:r>
              <a:rPr sz="1100" spc="-100" dirty="0">
                <a:latin typeface="Arial Black"/>
                <a:cs typeface="Arial Black"/>
              </a:rPr>
              <a:t>Básica </a:t>
            </a:r>
            <a:r>
              <a:rPr sz="1100" dirty="0">
                <a:latin typeface="Tahoma"/>
                <a:cs typeface="Tahoma"/>
              </a:rPr>
              <a:t>Angélica</a:t>
            </a:r>
            <a:r>
              <a:rPr sz="1100" spc="60" dirty="0">
                <a:latin typeface="Tahoma"/>
                <a:cs typeface="Tahoma"/>
              </a:rPr>
              <a:t> </a:t>
            </a:r>
            <a:r>
              <a:rPr sz="1100" dirty="0">
                <a:latin typeface="Tahoma"/>
                <a:cs typeface="Tahoma"/>
              </a:rPr>
              <a:t>Noemí</a:t>
            </a:r>
            <a:r>
              <a:rPr sz="1100" spc="65" dirty="0">
                <a:latin typeface="Tahoma"/>
                <a:cs typeface="Tahoma"/>
              </a:rPr>
              <a:t> </a:t>
            </a:r>
            <a:r>
              <a:rPr sz="1100" spc="-20" dirty="0">
                <a:latin typeface="Tahoma"/>
                <a:cs typeface="Tahoma"/>
              </a:rPr>
              <a:t>Juárez</a:t>
            </a:r>
            <a:r>
              <a:rPr sz="1100" spc="65" dirty="0">
                <a:latin typeface="Tahoma"/>
                <a:cs typeface="Tahoma"/>
              </a:rPr>
              <a:t> </a:t>
            </a:r>
            <a:r>
              <a:rPr sz="1100" spc="-20" dirty="0">
                <a:latin typeface="Tahoma"/>
                <a:cs typeface="Tahoma"/>
              </a:rPr>
              <a:t>Pérez</a:t>
            </a:r>
            <a:endParaRPr sz="1100">
              <a:latin typeface="Tahoma"/>
              <a:cs typeface="Tahoma"/>
            </a:endParaRPr>
          </a:p>
        </p:txBody>
      </p:sp>
      <p:pic>
        <p:nvPicPr>
          <p:cNvPr id="4" name="Imagen 3" descr="Un dibujo de un personaje de caricatura&#10;&#10;El contenido generado por IA puede ser incorrecto.">
            <a:extLst>
              <a:ext uri="{FF2B5EF4-FFF2-40B4-BE49-F238E27FC236}">
                <a16:creationId xmlns:a16="http://schemas.microsoft.com/office/drawing/2014/main" id="{AC13314F-28CE-F18C-AFCB-B20A00CA62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79848" y="9211927"/>
            <a:ext cx="537852" cy="531913"/>
          </a:xfrm>
          <a:prstGeom prst="rect">
            <a:avLst/>
          </a:prstGeom>
        </p:spPr>
      </p:pic>
      <p:sp>
        <p:nvSpPr>
          <p:cNvPr id="3" name="object 3"/>
          <p:cNvSpPr txBox="1"/>
          <p:nvPr/>
        </p:nvSpPr>
        <p:spPr>
          <a:xfrm>
            <a:off x="7115459" y="9284279"/>
            <a:ext cx="107950"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C924D"/>
                </a:solidFill>
                <a:latin typeface="Century Gothic"/>
                <a:cs typeface="Century Gothic"/>
              </a:rPr>
              <a:t>3</a:t>
            </a:r>
            <a:endParaRPr sz="1100">
              <a:latin typeface="Century Gothic"/>
              <a:cs typeface="Century Gothic"/>
            </a:endParaRPr>
          </a:p>
        </p:txBody>
      </p:sp>
      <p:sp>
        <p:nvSpPr>
          <p:cNvPr id="4" name="object 4"/>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C924D"/>
          </a:solidFill>
        </p:spPr>
        <p:txBody>
          <a:bodyPr wrap="square" lIns="0" tIns="0" rIns="0" bIns="0" rtlCol="0"/>
          <a:lstStyle/>
          <a:p>
            <a:endParaRPr/>
          </a:p>
        </p:txBody>
      </p:sp>
      <p:sp>
        <p:nvSpPr>
          <p:cNvPr id="5" name="object 5"/>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7" name="object 7"/>
          <p:cNvGrpSpPr/>
          <p:nvPr/>
        </p:nvGrpSpPr>
        <p:grpSpPr>
          <a:xfrm>
            <a:off x="791999" y="10728"/>
            <a:ext cx="6812280" cy="1385570"/>
            <a:chOff x="791999" y="10728"/>
            <a:chExt cx="6812280" cy="1385570"/>
          </a:xfrm>
        </p:grpSpPr>
        <p:pic>
          <p:nvPicPr>
            <p:cNvPr id="8" name="object 8"/>
            <p:cNvPicPr/>
            <p:nvPr/>
          </p:nvPicPr>
          <p:blipFill>
            <a:blip r:embed="rId3" cstate="print"/>
            <a:stretch>
              <a:fillRect/>
            </a:stretch>
          </p:blipFill>
          <p:spPr>
            <a:xfrm>
              <a:off x="791999" y="10728"/>
              <a:ext cx="6812279" cy="1033271"/>
            </a:xfrm>
            <a:prstGeom prst="rect">
              <a:avLst/>
            </a:prstGeom>
          </p:spPr>
        </p:pic>
        <p:sp>
          <p:nvSpPr>
            <p:cNvPr id="9" name="object 9"/>
            <p:cNvSpPr/>
            <p:nvPr/>
          </p:nvSpPr>
          <p:spPr>
            <a:xfrm>
              <a:off x="1338840" y="1044001"/>
              <a:ext cx="1517650" cy="349250"/>
            </a:xfrm>
            <a:custGeom>
              <a:avLst/>
              <a:gdLst/>
              <a:ahLst/>
              <a:cxnLst/>
              <a:rect l="l" t="t" r="r" b="b"/>
              <a:pathLst>
                <a:path w="1517650" h="349250">
                  <a:moveTo>
                    <a:pt x="0" y="348754"/>
                  </a:moveTo>
                  <a:lnTo>
                    <a:pt x="0" y="152400"/>
                  </a:lnTo>
                  <a:lnTo>
                    <a:pt x="7769" y="104226"/>
                  </a:lnTo>
                  <a:lnTo>
                    <a:pt x="29405" y="62391"/>
                  </a:lnTo>
                  <a:lnTo>
                    <a:pt x="62396" y="29402"/>
                  </a:lnTo>
                  <a:lnTo>
                    <a:pt x="104231" y="7768"/>
                  </a:lnTo>
                  <a:lnTo>
                    <a:pt x="152400" y="0"/>
                  </a:lnTo>
                  <a:lnTo>
                    <a:pt x="1517218" y="0"/>
                  </a:lnTo>
                </a:path>
              </a:pathLst>
            </a:custGeom>
            <a:ln w="6350">
              <a:solidFill>
                <a:srgbClr val="296C34"/>
              </a:solidFill>
            </a:ln>
          </p:spPr>
          <p:txBody>
            <a:bodyPr wrap="square" lIns="0" tIns="0" rIns="0" bIns="0" rtlCol="0"/>
            <a:lstStyle/>
            <a:p>
              <a:endParaRPr/>
            </a:p>
          </p:txBody>
        </p:sp>
        <p:sp>
          <p:nvSpPr>
            <p:cNvPr id="10" name="object 10"/>
            <p:cNvSpPr/>
            <p:nvPr/>
          </p:nvSpPr>
          <p:spPr>
            <a:xfrm>
              <a:off x="1338840" y="1345918"/>
              <a:ext cx="5022850" cy="0"/>
            </a:xfrm>
            <a:custGeom>
              <a:avLst/>
              <a:gdLst/>
              <a:ahLst/>
              <a:cxnLst/>
              <a:rect l="l" t="t" r="r" b="b"/>
              <a:pathLst>
                <a:path w="5022850">
                  <a:moveTo>
                    <a:pt x="0" y="0"/>
                  </a:moveTo>
                  <a:lnTo>
                    <a:pt x="5022723" y="0"/>
                  </a:lnTo>
                </a:path>
              </a:pathLst>
            </a:custGeom>
            <a:ln w="25400">
              <a:solidFill>
                <a:srgbClr val="296C34"/>
              </a:solidFill>
            </a:ln>
          </p:spPr>
          <p:txBody>
            <a:bodyPr wrap="square" lIns="0" tIns="0" rIns="0" bIns="0" rtlCol="0"/>
            <a:lstStyle/>
            <a:p>
              <a:endParaRPr/>
            </a:p>
          </p:txBody>
        </p:sp>
      </p:grpSp>
      <p:sp>
        <p:nvSpPr>
          <p:cNvPr id="11" name="object 11"/>
          <p:cNvSpPr txBox="1"/>
          <p:nvPr/>
        </p:nvSpPr>
        <p:spPr>
          <a:xfrm>
            <a:off x="1398140" y="1045317"/>
            <a:ext cx="4981575" cy="8112125"/>
          </a:xfrm>
          <a:prstGeom prst="rect">
            <a:avLst/>
          </a:prstGeom>
        </p:spPr>
        <p:txBody>
          <a:bodyPr vert="horz" wrap="square" lIns="0" tIns="12700" rIns="0" bIns="0" rtlCol="0">
            <a:spAutoFit/>
          </a:bodyPr>
          <a:lstStyle/>
          <a:p>
            <a:pPr marL="12700">
              <a:lnSpc>
                <a:spcPct val="100000"/>
              </a:lnSpc>
              <a:spcBef>
                <a:spcPts val="100"/>
              </a:spcBef>
            </a:pPr>
            <a:r>
              <a:rPr sz="1600" spc="-10" dirty="0">
                <a:solidFill>
                  <a:srgbClr val="296C34"/>
                </a:solidFill>
                <a:latin typeface="Arial Black"/>
                <a:cs typeface="Arial Black"/>
              </a:rPr>
              <a:t>Presentación</a:t>
            </a:r>
            <a:endParaRPr sz="1600">
              <a:latin typeface="Arial Black"/>
              <a:cs typeface="Arial Black"/>
            </a:endParaRPr>
          </a:p>
          <a:p>
            <a:pPr marL="12700" marR="5080">
              <a:lnSpc>
                <a:spcPct val="113599"/>
              </a:lnSpc>
              <a:spcBef>
                <a:spcPts val="2165"/>
              </a:spcBef>
            </a:pPr>
            <a:r>
              <a:rPr sz="1100" spc="-20" dirty="0">
                <a:solidFill>
                  <a:srgbClr val="AE8219"/>
                </a:solidFill>
                <a:latin typeface="Arial Black"/>
                <a:cs typeface="Arial Black"/>
              </a:rPr>
              <a:t>Estimadas</a:t>
            </a:r>
            <a:r>
              <a:rPr sz="1100" spc="245" dirty="0">
                <a:solidFill>
                  <a:srgbClr val="AE8219"/>
                </a:solidFill>
                <a:latin typeface="Arial Black"/>
                <a:cs typeface="Arial Black"/>
              </a:rPr>
              <a:t> </a:t>
            </a:r>
            <a:r>
              <a:rPr sz="1100" dirty="0">
                <a:solidFill>
                  <a:srgbClr val="AE8219"/>
                </a:solidFill>
                <a:latin typeface="Arial Black"/>
                <a:cs typeface="Arial Black"/>
              </a:rPr>
              <a:t>agentes</a:t>
            </a:r>
            <a:r>
              <a:rPr sz="1100" spc="245" dirty="0">
                <a:solidFill>
                  <a:srgbClr val="AE8219"/>
                </a:solidFill>
                <a:latin typeface="Arial Black"/>
                <a:cs typeface="Arial Black"/>
              </a:rPr>
              <a:t> </a:t>
            </a:r>
            <a:r>
              <a:rPr sz="1100" spc="-10" dirty="0">
                <a:solidFill>
                  <a:srgbClr val="AE8219"/>
                </a:solidFill>
                <a:latin typeface="Arial Black"/>
                <a:cs typeface="Arial Black"/>
              </a:rPr>
              <a:t>educativas</a:t>
            </a:r>
            <a:r>
              <a:rPr sz="1100" spc="245" dirty="0">
                <a:solidFill>
                  <a:srgbClr val="AE8219"/>
                </a:solidFill>
                <a:latin typeface="Arial Black"/>
                <a:cs typeface="Arial Black"/>
              </a:rPr>
              <a:t> </a:t>
            </a:r>
            <a:r>
              <a:rPr sz="1100" dirty="0">
                <a:solidFill>
                  <a:srgbClr val="AE8219"/>
                </a:solidFill>
                <a:latin typeface="Arial Black"/>
                <a:cs typeface="Arial Black"/>
              </a:rPr>
              <a:t>y</a:t>
            </a:r>
            <a:r>
              <a:rPr sz="1100" spc="245" dirty="0">
                <a:solidFill>
                  <a:srgbClr val="AE8219"/>
                </a:solidFill>
                <a:latin typeface="Arial Black"/>
                <a:cs typeface="Arial Black"/>
              </a:rPr>
              <a:t> </a:t>
            </a:r>
            <a:r>
              <a:rPr sz="1100" spc="-10" dirty="0">
                <a:solidFill>
                  <a:srgbClr val="AE8219"/>
                </a:solidFill>
                <a:latin typeface="Arial Black"/>
                <a:cs typeface="Arial Black"/>
              </a:rPr>
              <a:t>maestras,</a:t>
            </a:r>
            <a:r>
              <a:rPr sz="1100" spc="245" dirty="0">
                <a:solidFill>
                  <a:srgbClr val="AE8219"/>
                </a:solidFill>
                <a:latin typeface="Arial Black"/>
                <a:cs typeface="Arial Black"/>
              </a:rPr>
              <a:t> </a:t>
            </a:r>
            <a:r>
              <a:rPr sz="1100" dirty="0">
                <a:solidFill>
                  <a:srgbClr val="AE8219"/>
                </a:solidFill>
                <a:latin typeface="Arial Black"/>
                <a:cs typeface="Arial Black"/>
              </a:rPr>
              <a:t>estimados</a:t>
            </a:r>
            <a:r>
              <a:rPr sz="1100" spc="245" dirty="0">
                <a:solidFill>
                  <a:srgbClr val="AE8219"/>
                </a:solidFill>
                <a:latin typeface="Arial Black"/>
                <a:cs typeface="Arial Black"/>
              </a:rPr>
              <a:t> </a:t>
            </a:r>
            <a:r>
              <a:rPr sz="1100" spc="-10" dirty="0">
                <a:solidFill>
                  <a:srgbClr val="AE8219"/>
                </a:solidFill>
                <a:latin typeface="Arial Black"/>
                <a:cs typeface="Arial Black"/>
              </a:rPr>
              <a:t>agentes </a:t>
            </a:r>
            <a:r>
              <a:rPr sz="1100" spc="-65" dirty="0">
                <a:solidFill>
                  <a:srgbClr val="AE8219"/>
                </a:solidFill>
                <a:latin typeface="Arial Black"/>
                <a:cs typeface="Arial Black"/>
              </a:rPr>
              <a:t>educativos</a:t>
            </a:r>
            <a:r>
              <a:rPr sz="1100" spc="-70" dirty="0">
                <a:solidFill>
                  <a:srgbClr val="AE8219"/>
                </a:solidFill>
                <a:latin typeface="Arial Black"/>
                <a:cs typeface="Arial Black"/>
              </a:rPr>
              <a:t> </a:t>
            </a:r>
            <a:r>
              <a:rPr sz="1100" spc="-35" dirty="0">
                <a:solidFill>
                  <a:srgbClr val="AE8219"/>
                </a:solidFill>
                <a:latin typeface="Arial Black"/>
                <a:cs typeface="Arial Black"/>
              </a:rPr>
              <a:t>y</a:t>
            </a:r>
            <a:r>
              <a:rPr sz="1100" spc="-55" dirty="0">
                <a:solidFill>
                  <a:srgbClr val="AE8219"/>
                </a:solidFill>
                <a:latin typeface="Arial Black"/>
                <a:cs typeface="Arial Black"/>
              </a:rPr>
              <a:t> </a:t>
            </a:r>
            <a:r>
              <a:rPr sz="1100" spc="-10" dirty="0">
                <a:solidFill>
                  <a:srgbClr val="AE8219"/>
                </a:solidFill>
                <a:latin typeface="Arial Black"/>
                <a:cs typeface="Arial Black"/>
              </a:rPr>
              <a:t>maestros:</a:t>
            </a:r>
            <a:endParaRPr sz="1100">
              <a:latin typeface="Arial Black"/>
              <a:cs typeface="Arial Black"/>
            </a:endParaRPr>
          </a:p>
          <a:p>
            <a:pPr marL="12700" marR="6985" algn="just">
              <a:lnSpc>
                <a:spcPct val="106100"/>
              </a:lnSpc>
              <a:spcBef>
                <a:spcPts val="850"/>
              </a:spcBef>
            </a:pPr>
            <a:r>
              <a:rPr sz="1100" dirty="0">
                <a:latin typeface="Tahoma"/>
                <a:cs typeface="Tahoma"/>
              </a:rPr>
              <a:t>En</a:t>
            </a:r>
            <a:r>
              <a:rPr sz="1100" spc="140" dirty="0">
                <a:latin typeface="Tahoma"/>
                <a:cs typeface="Tahoma"/>
              </a:rPr>
              <a:t> </a:t>
            </a:r>
            <a:r>
              <a:rPr sz="1100" dirty="0">
                <a:latin typeface="Tahoma"/>
                <a:cs typeface="Tahoma"/>
              </a:rPr>
              <a:t>esta</a:t>
            </a:r>
            <a:r>
              <a:rPr sz="1100" spc="140" dirty="0">
                <a:latin typeface="Tahoma"/>
                <a:cs typeface="Tahoma"/>
              </a:rPr>
              <a:t> </a:t>
            </a:r>
            <a:r>
              <a:rPr sz="1100" dirty="0">
                <a:latin typeface="Tahoma"/>
                <a:cs typeface="Tahoma"/>
              </a:rPr>
              <a:t>sesión</a:t>
            </a:r>
            <a:r>
              <a:rPr sz="1100" spc="140" dirty="0">
                <a:latin typeface="Tahoma"/>
                <a:cs typeface="Tahoma"/>
              </a:rPr>
              <a:t> </a:t>
            </a:r>
            <a:r>
              <a:rPr sz="1100" dirty="0">
                <a:latin typeface="Tahoma"/>
                <a:cs typeface="Tahoma"/>
              </a:rPr>
              <a:t>y</a:t>
            </a:r>
            <a:r>
              <a:rPr sz="1100" spc="145" dirty="0">
                <a:latin typeface="Tahoma"/>
                <a:cs typeface="Tahoma"/>
              </a:rPr>
              <a:t> </a:t>
            </a:r>
            <a:r>
              <a:rPr sz="1100" dirty="0">
                <a:latin typeface="Tahoma"/>
                <a:cs typeface="Tahoma"/>
              </a:rPr>
              <a:t>a</a:t>
            </a:r>
            <a:r>
              <a:rPr sz="1100" spc="140" dirty="0">
                <a:latin typeface="Tahoma"/>
                <a:cs typeface="Tahoma"/>
              </a:rPr>
              <a:t> </a:t>
            </a:r>
            <a:r>
              <a:rPr sz="1100" dirty="0">
                <a:latin typeface="Tahoma"/>
                <a:cs typeface="Tahoma"/>
              </a:rPr>
              <a:t>lo</a:t>
            </a:r>
            <a:r>
              <a:rPr sz="1100" spc="140" dirty="0">
                <a:latin typeface="Tahoma"/>
                <a:cs typeface="Tahoma"/>
              </a:rPr>
              <a:t> </a:t>
            </a:r>
            <a:r>
              <a:rPr sz="1100" dirty="0">
                <a:latin typeface="Tahoma"/>
                <a:cs typeface="Tahoma"/>
              </a:rPr>
              <a:t>largo</a:t>
            </a:r>
            <a:r>
              <a:rPr sz="1100" spc="145" dirty="0">
                <a:latin typeface="Tahoma"/>
                <a:cs typeface="Tahoma"/>
              </a:rPr>
              <a:t> </a:t>
            </a:r>
            <a:r>
              <a:rPr sz="1100" dirty="0">
                <a:latin typeface="Tahoma"/>
                <a:cs typeface="Tahoma"/>
              </a:rPr>
              <a:t>del</a:t>
            </a:r>
            <a:r>
              <a:rPr sz="1100" spc="140" dirty="0">
                <a:latin typeface="Tahoma"/>
                <a:cs typeface="Tahoma"/>
              </a:rPr>
              <a:t> </a:t>
            </a:r>
            <a:r>
              <a:rPr sz="1100" dirty="0">
                <a:latin typeface="Tahoma"/>
                <a:cs typeface="Tahoma"/>
              </a:rPr>
              <a:t>presente</a:t>
            </a:r>
            <a:r>
              <a:rPr sz="1100" spc="140" dirty="0">
                <a:latin typeface="Tahoma"/>
                <a:cs typeface="Tahoma"/>
              </a:rPr>
              <a:t> </a:t>
            </a:r>
            <a:r>
              <a:rPr sz="1100" dirty="0">
                <a:latin typeface="Tahoma"/>
                <a:cs typeface="Tahoma"/>
              </a:rPr>
              <a:t>ciclo</a:t>
            </a:r>
            <a:r>
              <a:rPr sz="1100" spc="145" dirty="0">
                <a:latin typeface="Tahoma"/>
                <a:cs typeface="Tahoma"/>
              </a:rPr>
              <a:t> </a:t>
            </a:r>
            <a:r>
              <a:rPr sz="1100" dirty="0">
                <a:latin typeface="Tahoma"/>
                <a:cs typeface="Tahoma"/>
              </a:rPr>
              <a:t>escolar,</a:t>
            </a:r>
            <a:r>
              <a:rPr sz="1100" spc="140" dirty="0">
                <a:latin typeface="Tahoma"/>
                <a:cs typeface="Tahoma"/>
              </a:rPr>
              <a:t> </a:t>
            </a:r>
            <a:r>
              <a:rPr sz="1100" dirty="0">
                <a:latin typeface="Tahoma"/>
                <a:cs typeface="Tahoma"/>
              </a:rPr>
              <a:t>ustedes</a:t>
            </a:r>
            <a:r>
              <a:rPr sz="1100" spc="140" dirty="0">
                <a:latin typeface="Tahoma"/>
                <a:cs typeface="Tahoma"/>
              </a:rPr>
              <a:t> </a:t>
            </a:r>
            <a:r>
              <a:rPr sz="1100" spc="-10" dirty="0">
                <a:latin typeface="Tahoma"/>
                <a:cs typeface="Tahoma"/>
              </a:rPr>
              <a:t>determinarán </a:t>
            </a:r>
            <a:r>
              <a:rPr sz="1100" spc="10" dirty="0">
                <a:latin typeface="Tahoma"/>
                <a:cs typeface="Tahoma"/>
              </a:rPr>
              <a:t>el</a:t>
            </a:r>
            <a:r>
              <a:rPr sz="1100" spc="175" dirty="0">
                <a:latin typeface="Tahoma"/>
                <a:cs typeface="Tahoma"/>
              </a:rPr>
              <a:t> </a:t>
            </a:r>
            <a:r>
              <a:rPr sz="1100" spc="10" dirty="0">
                <a:latin typeface="Tahoma"/>
                <a:cs typeface="Tahoma"/>
              </a:rPr>
              <a:t>tema</a:t>
            </a:r>
            <a:r>
              <a:rPr sz="1100" spc="180" dirty="0">
                <a:latin typeface="Tahoma"/>
                <a:cs typeface="Tahoma"/>
              </a:rPr>
              <a:t> </a:t>
            </a:r>
            <a:r>
              <a:rPr sz="1100" spc="10" dirty="0">
                <a:latin typeface="Tahoma"/>
                <a:cs typeface="Tahoma"/>
              </a:rPr>
              <a:t>pedagógico</a:t>
            </a:r>
            <a:r>
              <a:rPr sz="1100" spc="175" dirty="0">
                <a:latin typeface="Tahoma"/>
                <a:cs typeface="Tahoma"/>
              </a:rPr>
              <a:t> </a:t>
            </a:r>
            <a:r>
              <a:rPr sz="1100" spc="10" dirty="0">
                <a:latin typeface="Tahoma"/>
                <a:cs typeface="Tahoma"/>
              </a:rPr>
              <a:t>que</a:t>
            </a:r>
            <a:r>
              <a:rPr sz="1100" spc="180" dirty="0">
                <a:latin typeface="Tahoma"/>
                <a:cs typeface="Tahoma"/>
              </a:rPr>
              <a:t> </a:t>
            </a:r>
            <a:r>
              <a:rPr sz="1100" spc="10" dirty="0">
                <a:latin typeface="Tahoma"/>
                <a:cs typeface="Tahoma"/>
              </a:rPr>
              <a:t>abordarán</a:t>
            </a:r>
            <a:r>
              <a:rPr sz="1100" spc="175" dirty="0">
                <a:latin typeface="Tahoma"/>
                <a:cs typeface="Tahoma"/>
              </a:rPr>
              <a:t> </a:t>
            </a:r>
            <a:r>
              <a:rPr sz="1100" spc="10" dirty="0">
                <a:latin typeface="Tahoma"/>
                <a:cs typeface="Tahoma"/>
              </a:rPr>
              <a:t>en</a:t>
            </a:r>
            <a:r>
              <a:rPr sz="1100" spc="180" dirty="0">
                <a:latin typeface="Tahoma"/>
                <a:cs typeface="Tahoma"/>
              </a:rPr>
              <a:t> </a:t>
            </a:r>
            <a:r>
              <a:rPr sz="1100" spc="10" dirty="0">
                <a:latin typeface="Tahoma"/>
                <a:cs typeface="Tahoma"/>
              </a:rPr>
              <a:t>cada</a:t>
            </a:r>
            <a:r>
              <a:rPr sz="1100" spc="175" dirty="0">
                <a:latin typeface="Tahoma"/>
                <a:cs typeface="Tahoma"/>
              </a:rPr>
              <a:t> </a:t>
            </a:r>
            <a:r>
              <a:rPr sz="1100" spc="10" dirty="0">
                <a:latin typeface="Tahoma"/>
                <a:cs typeface="Tahoma"/>
              </a:rPr>
              <a:t>una</a:t>
            </a:r>
            <a:r>
              <a:rPr sz="1100" spc="180" dirty="0">
                <a:latin typeface="Tahoma"/>
                <a:cs typeface="Tahoma"/>
              </a:rPr>
              <a:t> </a:t>
            </a:r>
            <a:r>
              <a:rPr sz="1100" spc="10" dirty="0">
                <a:latin typeface="Tahoma"/>
                <a:cs typeface="Tahoma"/>
              </a:rPr>
              <a:t>de</a:t>
            </a:r>
            <a:r>
              <a:rPr sz="1100" spc="175" dirty="0">
                <a:latin typeface="Tahoma"/>
                <a:cs typeface="Tahoma"/>
              </a:rPr>
              <a:t> </a:t>
            </a:r>
            <a:r>
              <a:rPr sz="1100" spc="10" dirty="0">
                <a:latin typeface="Tahoma"/>
                <a:cs typeface="Tahoma"/>
              </a:rPr>
              <a:t>las</a:t>
            </a:r>
            <a:r>
              <a:rPr sz="1100" spc="180" dirty="0">
                <a:latin typeface="Tahoma"/>
                <a:cs typeface="Tahoma"/>
              </a:rPr>
              <a:t> </a:t>
            </a:r>
            <a:r>
              <a:rPr sz="1100" spc="10" dirty="0">
                <a:latin typeface="Tahoma"/>
                <a:cs typeface="Tahoma"/>
              </a:rPr>
              <a:t>sesiones</a:t>
            </a:r>
            <a:r>
              <a:rPr sz="1100" spc="180" dirty="0">
                <a:latin typeface="Tahoma"/>
                <a:cs typeface="Tahoma"/>
              </a:rPr>
              <a:t> </a:t>
            </a:r>
            <a:r>
              <a:rPr sz="1100" spc="-10" dirty="0">
                <a:latin typeface="Tahoma"/>
                <a:cs typeface="Tahoma"/>
              </a:rPr>
              <a:t>ordinarias </a:t>
            </a:r>
            <a:r>
              <a:rPr sz="1100" dirty="0">
                <a:latin typeface="Tahoma"/>
                <a:cs typeface="Tahoma"/>
              </a:rPr>
              <a:t>del</a:t>
            </a:r>
            <a:r>
              <a:rPr sz="1100" spc="75" dirty="0">
                <a:latin typeface="Tahoma"/>
                <a:cs typeface="Tahoma"/>
              </a:rPr>
              <a:t> </a:t>
            </a:r>
            <a:r>
              <a:rPr sz="1100" dirty="0">
                <a:latin typeface="Tahoma"/>
                <a:cs typeface="Tahoma"/>
              </a:rPr>
              <a:t>Consejo</a:t>
            </a:r>
            <a:r>
              <a:rPr sz="1100" spc="75" dirty="0">
                <a:latin typeface="Tahoma"/>
                <a:cs typeface="Tahoma"/>
              </a:rPr>
              <a:t> </a:t>
            </a:r>
            <a:r>
              <a:rPr sz="1100" dirty="0">
                <a:latin typeface="Tahoma"/>
                <a:cs typeface="Tahoma"/>
              </a:rPr>
              <a:t>Técnico</a:t>
            </a:r>
            <a:r>
              <a:rPr sz="1100" spc="75" dirty="0">
                <a:latin typeface="Tahoma"/>
                <a:cs typeface="Tahoma"/>
              </a:rPr>
              <a:t> </a:t>
            </a:r>
            <a:r>
              <a:rPr sz="1100" dirty="0">
                <a:latin typeface="Tahoma"/>
                <a:cs typeface="Tahoma"/>
              </a:rPr>
              <a:t>Escolar</a:t>
            </a:r>
            <a:r>
              <a:rPr sz="1100" spc="75" dirty="0">
                <a:latin typeface="Tahoma"/>
                <a:cs typeface="Tahoma"/>
              </a:rPr>
              <a:t> </a:t>
            </a:r>
            <a:r>
              <a:rPr sz="1100" spc="-65" dirty="0">
                <a:latin typeface="Tahoma"/>
                <a:cs typeface="Tahoma"/>
              </a:rPr>
              <a:t>(CTE),</a:t>
            </a:r>
            <a:r>
              <a:rPr sz="1100" spc="80" dirty="0">
                <a:latin typeface="Tahoma"/>
                <a:cs typeface="Tahoma"/>
              </a:rPr>
              <a:t> </a:t>
            </a:r>
            <a:r>
              <a:rPr sz="1100" dirty="0">
                <a:latin typeface="Tahoma"/>
                <a:cs typeface="Tahoma"/>
              </a:rPr>
              <a:t>esta</a:t>
            </a:r>
            <a:r>
              <a:rPr sz="1100" spc="75" dirty="0">
                <a:latin typeface="Tahoma"/>
                <a:cs typeface="Tahoma"/>
              </a:rPr>
              <a:t> </a:t>
            </a:r>
            <a:r>
              <a:rPr sz="1100" dirty="0">
                <a:latin typeface="Tahoma"/>
                <a:cs typeface="Tahoma"/>
              </a:rPr>
              <a:t>decisión</a:t>
            </a:r>
            <a:r>
              <a:rPr sz="1100" spc="75" dirty="0">
                <a:latin typeface="Tahoma"/>
                <a:cs typeface="Tahoma"/>
              </a:rPr>
              <a:t> </a:t>
            </a:r>
            <a:r>
              <a:rPr sz="1100" dirty="0">
                <a:latin typeface="Tahoma"/>
                <a:cs typeface="Tahoma"/>
              </a:rPr>
              <a:t>de</a:t>
            </a:r>
            <a:r>
              <a:rPr sz="1100" spc="75" dirty="0">
                <a:latin typeface="Tahoma"/>
                <a:cs typeface="Tahoma"/>
              </a:rPr>
              <a:t> </a:t>
            </a:r>
            <a:r>
              <a:rPr sz="1100" dirty="0">
                <a:latin typeface="Tahoma"/>
                <a:cs typeface="Tahoma"/>
              </a:rPr>
              <a:t>la</a:t>
            </a:r>
            <a:r>
              <a:rPr sz="1100" spc="80" dirty="0">
                <a:latin typeface="Tahoma"/>
                <a:cs typeface="Tahoma"/>
              </a:rPr>
              <a:t> </a:t>
            </a:r>
            <a:r>
              <a:rPr sz="1100" dirty="0">
                <a:latin typeface="Tahoma"/>
                <a:cs typeface="Tahoma"/>
              </a:rPr>
              <a:t>Secretaría</a:t>
            </a:r>
            <a:r>
              <a:rPr sz="1100" spc="75" dirty="0">
                <a:latin typeface="Tahoma"/>
                <a:cs typeface="Tahoma"/>
              </a:rPr>
              <a:t> </a:t>
            </a:r>
            <a:r>
              <a:rPr sz="1100" dirty="0">
                <a:latin typeface="Tahoma"/>
                <a:cs typeface="Tahoma"/>
              </a:rPr>
              <a:t>de</a:t>
            </a:r>
            <a:r>
              <a:rPr sz="1100" spc="75" dirty="0">
                <a:latin typeface="Tahoma"/>
                <a:cs typeface="Tahoma"/>
              </a:rPr>
              <a:t> </a:t>
            </a:r>
            <a:r>
              <a:rPr sz="1100" spc="-10" dirty="0">
                <a:latin typeface="Tahoma"/>
                <a:cs typeface="Tahoma"/>
              </a:rPr>
              <a:t>Educación </a:t>
            </a:r>
            <a:r>
              <a:rPr sz="1100" dirty="0">
                <a:latin typeface="Tahoma"/>
                <a:cs typeface="Tahoma"/>
              </a:rPr>
              <a:t>Pública</a:t>
            </a:r>
            <a:r>
              <a:rPr sz="1100" spc="65" dirty="0">
                <a:latin typeface="Tahoma"/>
                <a:cs typeface="Tahoma"/>
              </a:rPr>
              <a:t> </a:t>
            </a:r>
            <a:r>
              <a:rPr sz="1100" spc="-50" dirty="0">
                <a:latin typeface="Tahoma"/>
                <a:cs typeface="Tahoma"/>
              </a:rPr>
              <a:t>(SEP)</a:t>
            </a:r>
            <a:r>
              <a:rPr sz="1100" spc="70" dirty="0">
                <a:latin typeface="Tahoma"/>
                <a:cs typeface="Tahoma"/>
              </a:rPr>
              <a:t> </a:t>
            </a:r>
            <a:r>
              <a:rPr sz="1100" dirty="0">
                <a:latin typeface="Tahoma"/>
                <a:cs typeface="Tahoma"/>
              </a:rPr>
              <a:t>se</a:t>
            </a:r>
            <a:r>
              <a:rPr sz="1100" spc="65" dirty="0">
                <a:latin typeface="Tahoma"/>
                <a:cs typeface="Tahoma"/>
              </a:rPr>
              <a:t> </a:t>
            </a:r>
            <a:r>
              <a:rPr sz="1100" dirty="0">
                <a:latin typeface="Tahoma"/>
                <a:cs typeface="Tahoma"/>
              </a:rPr>
              <a:t>cimienta</a:t>
            </a:r>
            <a:r>
              <a:rPr sz="1100" spc="70" dirty="0">
                <a:latin typeface="Tahoma"/>
                <a:cs typeface="Tahoma"/>
              </a:rPr>
              <a:t> </a:t>
            </a:r>
            <a:r>
              <a:rPr sz="1100" dirty="0">
                <a:latin typeface="Tahoma"/>
                <a:cs typeface="Tahoma"/>
              </a:rPr>
              <a:t>en</a:t>
            </a:r>
            <a:r>
              <a:rPr sz="1100" spc="70" dirty="0">
                <a:latin typeface="Tahoma"/>
                <a:cs typeface="Tahoma"/>
              </a:rPr>
              <a:t> </a:t>
            </a:r>
            <a:r>
              <a:rPr sz="1100" dirty="0">
                <a:latin typeface="Tahoma"/>
                <a:cs typeface="Tahoma"/>
              </a:rPr>
              <a:t>tres</a:t>
            </a:r>
            <a:r>
              <a:rPr sz="1100" spc="65" dirty="0">
                <a:latin typeface="Tahoma"/>
                <a:cs typeface="Tahoma"/>
              </a:rPr>
              <a:t> </a:t>
            </a:r>
            <a:r>
              <a:rPr sz="1100" dirty="0">
                <a:latin typeface="Tahoma"/>
                <a:cs typeface="Tahoma"/>
              </a:rPr>
              <a:t>consideraciones</a:t>
            </a:r>
            <a:r>
              <a:rPr sz="1100" spc="70" dirty="0">
                <a:latin typeface="Tahoma"/>
                <a:cs typeface="Tahoma"/>
              </a:rPr>
              <a:t> </a:t>
            </a:r>
            <a:r>
              <a:rPr sz="1100" spc="-10" dirty="0">
                <a:latin typeface="Tahoma"/>
                <a:cs typeface="Tahoma"/>
              </a:rPr>
              <a:t>fundamentales:</a:t>
            </a:r>
            <a:endParaRPr sz="1100">
              <a:latin typeface="Tahoma"/>
              <a:cs typeface="Tahoma"/>
            </a:endParaRPr>
          </a:p>
          <a:p>
            <a:pPr marL="508000" marR="6350" indent="-241935" algn="just">
              <a:lnSpc>
                <a:spcPct val="102299"/>
              </a:lnSpc>
              <a:spcBef>
                <a:spcPts val="570"/>
              </a:spcBef>
            </a:pPr>
            <a:r>
              <a:rPr sz="1100" spc="300" dirty="0">
                <a:latin typeface="Lucida Sans"/>
                <a:cs typeface="Lucida Sans"/>
              </a:rPr>
              <a:t>3</a:t>
            </a:r>
            <a:r>
              <a:rPr sz="1100" spc="210" dirty="0">
                <a:latin typeface="Lucida Sans"/>
                <a:cs typeface="Lucida Sans"/>
              </a:rPr>
              <a:t>  </a:t>
            </a:r>
            <a:r>
              <a:rPr sz="1100" spc="10" dirty="0">
                <a:latin typeface="Tahoma"/>
                <a:cs typeface="Tahoma"/>
              </a:rPr>
              <a:t>El</a:t>
            </a:r>
            <a:r>
              <a:rPr sz="1100" spc="275" dirty="0">
                <a:latin typeface="Tahoma"/>
                <a:cs typeface="Tahoma"/>
              </a:rPr>
              <a:t> </a:t>
            </a:r>
            <a:r>
              <a:rPr sz="1100" spc="10" dirty="0">
                <a:latin typeface="Tahoma"/>
                <a:cs typeface="Tahoma"/>
              </a:rPr>
              <a:t>reconocimiento</a:t>
            </a:r>
            <a:r>
              <a:rPr sz="1100" spc="285" dirty="0">
                <a:latin typeface="Tahoma"/>
                <a:cs typeface="Tahoma"/>
              </a:rPr>
              <a:t> </a:t>
            </a:r>
            <a:r>
              <a:rPr sz="1100" spc="10" dirty="0">
                <a:latin typeface="Tahoma"/>
                <a:cs typeface="Tahoma"/>
              </a:rPr>
              <a:t>pleno</a:t>
            </a:r>
            <a:r>
              <a:rPr sz="1100" spc="280" dirty="0">
                <a:latin typeface="Tahoma"/>
                <a:cs typeface="Tahoma"/>
              </a:rPr>
              <a:t> </a:t>
            </a:r>
            <a:r>
              <a:rPr sz="1100" spc="10" dirty="0">
                <a:latin typeface="Tahoma"/>
                <a:cs typeface="Tahoma"/>
              </a:rPr>
              <a:t>de</a:t>
            </a:r>
            <a:r>
              <a:rPr sz="1100" spc="285" dirty="0">
                <a:latin typeface="Tahoma"/>
                <a:cs typeface="Tahoma"/>
              </a:rPr>
              <a:t> </a:t>
            </a:r>
            <a:r>
              <a:rPr sz="1100" spc="10" dirty="0">
                <a:latin typeface="Tahoma"/>
                <a:cs typeface="Tahoma"/>
              </a:rPr>
              <a:t>la</a:t>
            </a:r>
            <a:r>
              <a:rPr sz="1100" spc="285" dirty="0">
                <a:latin typeface="Tahoma"/>
                <a:cs typeface="Tahoma"/>
              </a:rPr>
              <a:t> </a:t>
            </a:r>
            <a:r>
              <a:rPr sz="1100" spc="10" dirty="0">
                <a:latin typeface="Tahoma"/>
                <a:cs typeface="Tahoma"/>
              </a:rPr>
              <a:t>capacidad</a:t>
            </a:r>
            <a:r>
              <a:rPr sz="1100" spc="275" dirty="0">
                <a:latin typeface="Tahoma"/>
                <a:cs typeface="Tahoma"/>
              </a:rPr>
              <a:t> </a:t>
            </a:r>
            <a:r>
              <a:rPr sz="1100" spc="10" dirty="0">
                <a:latin typeface="Tahoma"/>
                <a:cs typeface="Tahoma"/>
              </a:rPr>
              <a:t>profesional</a:t>
            </a:r>
            <a:r>
              <a:rPr sz="1100" spc="280" dirty="0">
                <a:latin typeface="Tahoma"/>
                <a:cs typeface="Tahoma"/>
              </a:rPr>
              <a:t> </a:t>
            </a:r>
            <a:r>
              <a:rPr sz="1100" spc="10" dirty="0">
                <a:latin typeface="Tahoma"/>
                <a:cs typeface="Tahoma"/>
              </a:rPr>
              <a:t>de</a:t>
            </a:r>
            <a:r>
              <a:rPr sz="1100" spc="285" dirty="0">
                <a:latin typeface="Tahoma"/>
                <a:cs typeface="Tahoma"/>
              </a:rPr>
              <a:t> </a:t>
            </a:r>
            <a:r>
              <a:rPr sz="1100" spc="-10" dirty="0">
                <a:latin typeface="Tahoma"/>
                <a:cs typeface="Tahoma"/>
              </a:rPr>
              <a:t>maestras, </a:t>
            </a:r>
            <a:r>
              <a:rPr sz="1100" dirty="0">
                <a:latin typeface="Tahoma"/>
                <a:cs typeface="Tahoma"/>
              </a:rPr>
              <a:t>maestros</a:t>
            </a:r>
            <a:r>
              <a:rPr sz="1100" spc="305" dirty="0">
                <a:latin typeface="Tahoma"/>
                <a:cs typeface="Tahoma"/>
              </a:rPr>
              <a:t> </a:t>
            </a:r>
            <a:r>
              <a:rPr sz="1100" dirty="0">
                <a:latin typeface="Tahoma"/>
                <a:cs typeface="Tahoma"/>
              </a:rPr>
              <a:t>y</a:t>
            </a:r>
            <a:r>
              <a:rPr sz="1100" spc="305" dirty="0">
                <a:latin typeface="Tahoma"/>
                <a:cs typeface="Tahoma"/>
              </a:rPr>
              <a:t> </a:t>
            </a:r>
            <a:r>
              <a:rPr sz="1100" dirty="0">
                <a:latin typeface="Tahoma"/>
                <a:cs typeface="Tahoma"/>
              </a:rPr>
              <a:t>agentes</a:t>
            </a:r>
            <a:r>
              <a:rPr sz="1100" spc="305" dirty="0">
                <a:latin typeface="Tahoma"/>
                <a:cs typeface="Tahoma"/>
              </a:rPr>
              <a:t> </a:t>
            </a:r>
            <a:r>
              <a:rPr sz="1100" dirty="0">
                <a:latin typeface="Tahoma"/>
                <a:cs typeface="Tahoma"/>
              </a:rPr>
              <a:t>educativos,</a:t>
            </a:r>
            <a:r>
              <a:rPr sz="1100" spc="305" dirty="0">
                <a:latin typeface="Tahoma"/>
                <a:cs typeface="Tahoma"/>
              </a:rPr>
              <a:t> </a:t>
            </a:r>
            <a:r>
              <a:rPr sz="1100" dirty="0">
                <a:latin typeface="Tahoma"/>
                <a:cs typeface="Tahoma"/>
              </a:rPr>
              <a:t>para</a:t>
            </a:r>
            <a:r>
              <a:rPr sz="1100" spc="305" dirty="0">
                <a:latin typeface="Tahoma"/>
                <a:cs typeface="Tahoma"/>
              </a:rPr>
              <a:t> </a:t>
            </a:r>
            <a:r>
              <a:rPr sz="1100" dirty="0">
                <a:latin typeface="Tahoma"/>
                <a:cs typeface="Tahoma"/>
              </a:rPr>
              <a:t>conocer</a:t>
            </a:r>
            <a:r>
              <a:rPr sz="1100" spc="305" dirty="0">
                <a:latin typeface="Tahoma"/>
                <a:cs typeface="Tahoma"/>
              </a:rPr>
              <a:t> </a:t>
            </a:r>
            <a:r>
              <a:rPr sz="1100" dirty="0">
                <a:latin typeface="Tahoma"/>
                <a:cs typeface="Tahoma"/>
              </a:rPr>
              <a:t>las</a:t>
            </a:r>
            <a:r>
              <a:rPr sz="1100" spc="305" dirty="0">
                <a:latin typeface="Tahoma"/>
                <a:cs typeface="Tahoma"/>
              </a:rPr>
              <a:t> </a:t>
            </a:r>
            <a:r>
              <a:rPr sz="1100" dirty="0">
                <a:latin typeface="Tahoma"/>
                <a:cs typeface="Tahoma"/>
              </a:rPr>
              <a:t>características</a:t>
            </a:r>
            <a:r>
              <a:rPr sz="1100" spc="305" dirty="0">
                <a:latin typeface="Tahoma"/>
                <a:cs typeface="Tahoma"/>
              </a:rPr>
              <a:t> </a:t>
            </a:r>
            <a:r>
              <a:rPr sz="1100" spc="-25" dirty="0">
                <a:latin typeface="Tahoma"/>
                <a:cs typeface="Tahoma"/>
              </a:rPr>
              <a:t>de </a:t>
            </a:r>
            <a:r>
              <a:rPr sz="1100" spc="10" dirty="0">
                <a:latin typeface="Tahoma"/>
                <a:cs typeface="Tahoma"/>
              </a:rPr>
              <a:t>sus</a:t>
            </a:r>
            <a:r>
              <a:rPr sz="1100" spc="95" dirty="0">
                <a:latin typeface="Tahoma"/>
                <a:cs typeface="Tahoma"/>
              </a:rPr>
              <a:t> </a:t>
            </a:r>
            <a:r>
              <a:rPr sz="1100" spc="10" dirty="0">
                <a:latin typeface="Tahoma"/>
                <a:cs typeface="Tahoma"/>
              </a:rPr>
              <a:t>estudiantes,</a:t>
            </a:r>
            <a:r>
              <a:rPr sz="1100" spc="100" dirty="0">
                <a:latin typeface="Tahoma"/>
                <a:cs typeface="Tahoma"/>
              </a:rPr>
              <a:t> </a:t>
            </a:r>
            <a:r>
              <a:rPr sz="1100" spc="10" dirty="0">
                <a:latin typeface="Tahoma"/>
                <a:cs typeface="Tahoma"/>
              </a:rPr>
              <a:t>de</a:t>
            </a:r>
            <a:r>
              <a:rPr sz="1100" spc="95" dirty="0">
                <a:latin typeface="Tahoma"/>
                <a:cs typeface="Tahoma"/>
              </a:rPr>
              <a:t> </a:t>
            </a:r>
            <a:r>
              <a:rPr sz="1100" spc="10" dirty="0">
                <a:latin typeface="Tahoma"/>
                <a:cs typeface="Tahoma"/>
              </a:rPr>
              <a:t>los</a:t>
            </a:r>
            <a:r>
              <a:rPr sz="1100" spc="100" dirty="0">
                <a:latin typeface="Tahoma"/>
                <a:cs typeface="Tahoma"/>
              </a:rPr>
              <a:t> </a:t>
            </a:r>
            <a:r>
              <a:rPr sz="1100" spc="10" dirty="0">
                <a:latin typeface="Tahoma"/>
                <a:cs typeface="Tahoma"/>
              </a:rPr>
              <a:t>contextos</a:t>
            </a:r>
            <a:r>
              <a:rPr sz="1100" spc="95" dirty="0">
                <a:latin typeface="Tahoma"/>
                <a:cs typeface="Tahoma"/>
              </a:rPr>
              <a:t> </a:t>
            </a:r>
            <a:r>
              <a:rPr sz="1100" spc="10" dirty="0">
                <a:latin typeface="Tahoma"/>
                <a:cs typeface="Tahoma"/>
              </a:rPr>
              <a:t>comunitarios</a:t>
            </a:r>
            <a:r>
              <a:rPr sz="1100" spc="100" dirty="0">
                <a:latin typeface="Tahoma"/>
                <a:cs typeface="Tahoma"/>
              </a:rPr>
              <a:t> </a:t>
            </a:r>
            <a:r>
              <a:rPr sz="1100" spc="10" dirty="0">
                <a:latin typeface="Tahoma"/>
                <a:cs typeface="Tahoma"/>
              </a:rPr>
              <a:t>en</a:t>
            </a:r>
            <a:r>
              <a:rPr sz="1100" spc="95" dirty="0">
                <a:latin typeface="Tahoma"/>
                <a:cs typeface="Tahoma"/>
              </a:rPr>
              <a:t> </a:t>
            </a:r>
            <a:r>
              <a:rPr sz="1100" spc="10" dirty="0">
                <a:latin typeface="Tahoma"/>
                <a:cs typeface="Tahoma"/>
              </a:rPr>
              <a:t>los</a:t>
            </a:r>
            <a:r>
              <a:rPr sz="1100" spc="100" dirty="0">
                <a:latin typeface="Tahoma"/>
                <a:cs typeface="Tahoma"/>
              </a:rPr>
              <a:t> </a:t>
            </a:r>
            <a:r>
              <a:rPr sz="1100" spc="10" dirty="0">
                <a:latin typeface="Tahoma"/>
                <a:cs typeface="Tahoma"/>
              </a:rPr>
              <a:t>que</a:t>
            </a:r>
            <a:r>
              <a:rPr sz="1100" spc="95" dirty="0">
                <a:latin typeface="Tahoma"/>
                <a:cs typeface="Tahoma"/>
              </a:rPr>
              <a:t> </a:t>
            </a:r>
            <a:r>
              <a:rPr sz="1100" spc="10" dirty="0">
                <a:latin typeface="Tahoma"/>
                <a:cs typeface="Tahoma"/>
              </a:rPr>
              <a:t>ejercen</a:t>
            </a:r>
            <a:r>
              <a:rPr sz="1100" spc="100" dirty="0">
                <a:latin typeface="Tahoma"/>
                <a:cs typeface="Tahoma"/>
              </a:rPr>
              <a:t> </a:t>
            </a:r>
            <a:r>
              <a:rPr sz="1100" spc="-25" dirty="0">
                <a:latin typeface="Tahoma"/>
                <a:cs typeface="Tahoma"/>
              </a:rPr>
              <a:t>su </a:t>
            </a:r>
            <a:r>
              <a:rPr sz="1100" dirty="0">
                <a:latin typeface="Tahoma"/>
                <a:cs typeface="Tahoma"/>
              </a:rPr>
              <a:t>trabajo</a:t>
            </a:r>
            <a:r>
              <a:rPr sz="1100" spc="85" dirty="0">
                <a:latin typeface="Tahoma"/>
                <a:cs typeface="Tahoma"/>
              </a:rPr>
              <a:t> </a:t>
            </a:r>
            <a:r>
              <a:rPr sz="1100" dirty="0">
                <a:latin typeface="Tahoma"/>
                <a:cs typeface="Tahoma"/>
              </a:rPr>
              <a:t>y</a:t>
            </a:r>
            <a:r>
              <a:rPr sz="1100" spc="90" dirty="0">
                <a:latin typeface="Tahoma"/>
                <a:cs typeface="Tahoma"/>
              </a:rPr>
              <a:t> </a:t>
            </a:r>
            <a:r>
              <a:rPr sz="1100" dirty="0">
                <a:latin typeface="Tahoma"/>
                <a:cs typeface="Tahoma"/>
              </a:rPr>
              <a:t>para</a:t>
            </a:r>
            <a:r>
              <a:rPr sz="1100" spc="85" dirty="0">
                <a:latin typeface="Tahoma"/>
                <a:cs typeface="Tahoma"/>
              </a:rPr>
              <a:t> </a:t>
            </a:r>
            <a:r>
              <a:rPr sz="1100" dirty="0">
                <a:latin typeface="Tahoma"/>
                <a:cs typeface="Tahoma"/>
              </a:rPr>
              <a:t>tomar</a:t>
            </a:r>
            <a:r>
              <a:rPr sz="1100" spc="90" dirty="0">
                <a:latin typeface="Tahoma"/>
                <a:cs typeface="Tahoma"/>
              </a:rPr>
              <a:t> </a:t>
            </a:r>
            <a:r>
              <a:rPr sz="1100" dirty="0">
                <a:latin typeface="Tahoma"/>
                <a:cs typeface="Tahoma"/>
              </a:rPr>
              <a:t>las</a:t>
            </a:r>
            <a:r>
              <a:rPr sz="1100" spc="85" dirty="0">
                <a:latin typeface="Tahoma"/>
                <a:cs typeface="Tahoma"/>
              </a:rPr>
              <a:t> </a:t>
            </a:r>
            <a:r>
              <a:rPr sz="1100" dirty="0">
                <a:latin typeface="Tahoma"/>
                <a:cs typeface="Tahoma"/>
              </a:rPr>
              <a:t>decisiones</a:t>
            </a:r>
            <a:r>
              <a:rPr sz="1100" spc="90" dirty="0">
                <a:latin typeface="Tahoma"/>
                <a:cs typeface="Tahoma"/>
              </a:rPr>
              <a:t> </a:t>
            </a:r>
            <a:r>
              <a:rPr sz="1100" dirty="0">
                <a:latin typeface="Tahoma"/>
                <a:cs typeface="Tahoma"/>
              </a:rPr>
              <a:t>pedagógicas</a:t>
            </a:r>
            <a:r>
              <a:rPr sz="1100" spc="90" dirty="0">
                <a:latin typeface="Tahoma"/>
                <a:cs typeface="Tahoma"/>
              </a:rPr>
              <a:t> </a:t>
            </a:r>
            <a:r>
              <a:rPr sz="1100" dirty="0">
                <a:latin typeface="Tahoma"/>
                <a:cs typeface="Tahoma"/>
              </a:rPr>
              <a:t>más</a:t>
            </a:r>
            <a:r>
              <a:rPr sz="1100" spc="85" dirty="0">
                <a:latin typeface="Tahoma"/>
                <a:cs typeface="Tahoma"/>
              </a:rPr>
              <a:t> </a:t>
            </a:r>
            <a:r>
              <a:rPr sz="1100" dirty="0">
                <a:latin typeface="Tahoma"/>
                <a:cs typeface="Tahoma"/>
              </a:rPr>
              <a:t>pertinentes</a:t>
            </a:r>
            <a:r>
              <a:rPr sz="1100" spc="90" dirty="0">
                <a:latin typeface="Tahoma"/>
                <a:cs typeface="Tahoma"/>
              </a:rPr>
              <a:t> </a:t>
            </a:r>
            <a:r>
              <a:rPr sz="1100" spc="-20" dirty="0">
                <a:latin typeface="Tahoma"/>
                <a:cs typeface="Tahoma"/>
              </a:rPr>
              <a:t>para </a:t>
            </a:r>
            <a:r>
              <a:rPr sz="1100" dirty="0">
                <a:latin typeface="Tahoma"/>
                <a:cs typeface="Tahoma"/>
              </a:rPr>
              <a:t>atender</a:t>
            </a:r>
            <a:r>
              <a:rPr sz="1100" spc="60" dirty="0">
                <a:latin typeface="Tahoma"/>
                <a:cs typeface="Tahoma"/>
              </a:rPr>
              <a:t> </a:t>
            </a:r>
            <a:r>
              <a:rPr sz="1100" dirty="0">
                <a:latin typeface="Tahoma"/>
                <a:cs typeface="Tahoma"/>
              </a:rPr>
              <a:t>los</a:t>
            </a:r>
            <a:r>
              <a:rPr sz="1100" spc="60" dirty="0">
                <a:latin typeface="Tahoma"/>
                <a:cs typeface="Tahoma"/>
              </a:rPr>
              <a:t> </a:t>
            </a:r>
            <a:r>
              <a:rPr sz="1100" dirty="0">
                <a:latin typeface="Tahoma"/>
                <a:cs typeface="Tahoma"/>
              </a:rPr>
              <a:t>retos</a:t>
            </a:r>
            <a:r>
              <a:rPr sz="1100" spc="60" dirty="0">
                <a:latin typeface="Tahoma"/>
                <a:cs typeface="Tahoma"/>
              </a:rPr>
              <a:t> </a:t>
            </a:r>
            <a:r>
              <a:rPr sz="1100" dirty="0">
                <a:latin typeface="Tahoma"/>
                <a:cs typeface="Tahoma"/>
              </a:rPr>
              <a:t>que</a:t>
            </a:r>
            <a:r>
              <a:rPr sz="1100" spc="60" dirty="0">
                <a:latin typeface="Tahoma"/>
                <a:cs typeface="Tahoma"/>
              </a:rPr>
              <a:t> </a:t>
            </a:r>
            <a:r>
              <a:rPr sz="1100" spc="-10" dirty="0">
                <a:latin typeface="Tahoma"/>
                <a:cs typeface="Tahoma"/>
              </a:rPr>
              <a:t>enfrentan.</a:t>
            </a:r>
            <a:endParaRPr sz="1100">
              <a:latin typeface="Tahoma"/>
              <a:cs typeface="Tahoma"/>
            </a:endParaRPr>
          </a:p>
          <a:p>
            <a:pPr marL="508000" marR="5715" indent="-241300" algn="just">
              <a:lnSpc>
                <a:spcPct val="102299"/>
              </a:lnSpc>
              <a:spcBef>
                <a:spcPts val="280"/>
              </a:spcBef>
            </a:pPr>
            <a:r>
              <a:rPr sz="1100" spc="300" dirty="0">
                <a:latin typeface="Lucida Sans"/>
                <a:cs typeface="Lucida Sans"/>
              </a:rPr>
              <a:t>3</a:t>
            </a:r>
            <a:r>
              <a:rPr sz="1100" spc="215" dirty="0">
                <a:latin typeface="Lucida Sans"/>
                <a:cs typeface="Lucida Sans"/>
              </a:rPr>
              <a:t>  </a:t>
            </a:r>
            <a:r>
              <a:rPr sz="1100" dirty="0">
                <a:latin typeface="Tahoma"/>
                <a:cs typeface="Tahoma"/>
              </a:rPr>
              <a:t>La</a:t>
            </a:r>
            <a:r>
              <a:rPr sz="1100" spc="95" dirty="0">
                <a:latin typeface="Tahoma"/>
                <a:cs typeface="Tahoma"/>
              </a:rPr>
              <a:t> </a:t>
            </a:r>
            <a:r>
              <a:rPr sz="1100" dirty="0">
                <a:latin typeface="Tahoma"/>
                <a:cs typeface="Tahoma"/>
              </a:rPr>
              <a:t>constitución</a:t>
            </a:r>
            <a:r>
              <a:rPr sz="1100" spc="95" dirty="0">
                <a:latin typeface="Tahoma"/>
                <a:cs typeface="Tahoma"/>
              </a:rPr>
              <a:t> </a:t>
            </a:r>
            <a:r>
              <a:rPr sz="1100" dirty="0">
                <a:latin typeface="Tahoma"/>
                <a:cs typeface="Tahoma"/>
              </a:rPr>
              <a:t>del</a:t>
            </a:r>
            <a:r>
              <a:rPr sz="1100" spc="90" dirty="0">
                <a:latin typeface="Tahoma"/>
                <a:cs typeface="Tahoma"/>
              </a:rPr>
              <a:t> </a:t>
            </a:r>
            <a:r>
              <a:rPr sz="1100" dirty="0">
                <a:latin typeface="Tahoma"/>
                <a:cs typeface="Tahoma"/>
              </a:rPr>
              <a:t>CTE</a:t>
            </a:r>
            <a:r>
              <a:rPr sz="1100" spc="95" dirty="0">
                <a:latin typeface="Tahoma"/>
                <a:cs typeface="Tahoma"/>
              </a:rPr>
              <a:t> </a:t>
            </a:r>
            <a:r>
              <a:rPr sz="1100" dirty="0">
                <a:latin typeface="Tahoma"/>
                <a:cs typeface="Tahoma"/>
              </a:rPr>
              <a:t>en</a:t>
            </a:r>
            <a:r>
              <a:rPr sz="1100" spc="95" dirty="0">
                <a:latin typeface="Tahoma"/>
                <a:cs typeface="Tahoma"/>
              </a:rPr>
              <a:t> </a:t>
            </a:r>
            <a:r>
              <a:rPr sz="1100" dirty="0">
                <a:latin typeface="Tahoma"/>
                <a:cs typeface="Tahoma"/>
              </a:rPr>
              <a:t>una</a:t>
            </a:r>
            <a:r>
              <a:rPr sz="1100" spc="90" dirty="0">
                <a:latin typeface="Tahoma"/>
                <a:cs typeface="Tahoma"/>
              </a:rPr>
              <a:t> </a:t>
            </a:r>
            <a:r>
              <a:rPr sz="1100" dirty="0">
                <a:latin typeface="Tahoma"/>
                <a:cs typeface="Tahoma"/>
              </a:rPr>
              <a:t>comunidad</a:t>
            </a:r>
            <a:r>
              <a:rPr sz="1100" spc="95" dirty="0">
                <a:latin typeface="Tahoma"/>
                <a:cs typeface="Tahoma"/>
              </a:rPr>
              <a:t> </a:t>
            </a:r>
            <a:r>
              <a:rPr sz="1100" dirty="0">
                <a:latin typeface="Tahoma"/>
                <a:cs typeface="Tahoma"/>
              </a:rPr>
              <a:t>de</a:t>
            </a:r>
            <a:r>
              <a:rPr sz="1100" spc="95" dirty="0">
                <a:latin typeface="Tahoma"/>
                <a:cs typeface="Tahoma"/>
              </a:rPr>
              <a:t> </a:t>
            </a:r>
            <a:r>
              <a:rPr sz="1100" dirty="0">
                <a:latin typeface="Tahoma"/>
                <a:cs typeface="Tahoma"/>
              </a:rPr>
              <a:t>aprendizaje</a:t>
            </a:r>
            <a:r>
              <a:rPr sz="1100" spc="90" dirty="0">
                <a:latin typeface="Tahoma"/>
                <a:cs typeface="Tahoma"/>
              </a:rPr>
              <a:t> </a:t>
            </a:r>
            <a:r>
              <a:rPr sz="1100" dirty="0">
                <a:latin typeface="Tahoma"/>
                <a:cs typeface="Tahoma"/>
              </a:rPr>
              <a:t>a</a:t>
            </a:r>
            <a:r>
              <a:rPr sz="1100" spc="95" dirty="0">
                <a:latin typeface="Tahoma"/>
                <a:cs typeface="Tahoma"/>
              </a:rPr>
              <a:t> </a:t>
            </a:r>
            <a:r>
              <a:rPr sz="1100" dirty="0">
                <a:latin typeface="Tahoma"/>
                <a:cs typeface="Tahoma"/>
              </a:rPr>
              <a:t>partir</a:t>
            </a:r>
            <a:r>
              <a:rPr sz="1100" spc="95" dirty="0">
                <a:latin typeface="Tahoma"/>
                <a:cs typeface="Tahoma"/>
              </a:rPr>
              <a:t> </a:t>
            </a:r>
            <a:r>
              <a:rPr sz="1100" spc="-25" dirty="0">
                <a:latin typeface="Tahoma"/>
                <a:cs typeface="Tahoma"/>
              </a:rPr>
              <a:t>de </a:t>
            </a:r>
            <a:r>
              <a:rPr sz="1100" spc="20" dirty="0">
                <a:latin typeface="Tahoma"/>
                <a:cs typeface="Tahoma"/>
              </a:rPr>
              <a:t>la</a:t>
            </a:r>
            <a:r>
              <a:rPr sz="1100" spc="160" dirty="0">
                <a:latin typeface="Tahoma"/>
                <a:cs typeface="Tahoma"/>
              </a:rPr>
              <a:t> </a:t>
            </a:r>
            <a:r>
              <a:rPr sz="1100" spc="20" dirty="0">
                <a:latin typeface="Tahoma"/>
                <a:cs typeface="Tahoma"/>
              </a:rPr>
              <a:t>reflexión</a:t>
            </a:r>
            <a:r>
              <a:rPr sz="1100" spc="165" dirty="0">
                <a:latin typeface="Tahoma"/>
                <a:cs typeface="Tahoma"/>
              </a:rPr>
              <a:t> </a:t>
            </a:r>
            <a:r>
              <a:rPr sz="1100" spc="20" dirty="0">
                <a:latin typeface="Tahoma"/>
                <a:cs typeface="Tahoma"/>
              </a:rPr>
              <a:t>que</a:t>
            </a:r>
            <a:r>
              <a:rPr sz="1100" spc="165" dirty="0">
                <a:latin typeface="Tahoma"/>
                <a:cs typeface="Tahoma"/>
              </a:rPr>
              <a:t> </a:t>
            </a:r>
            <a:r>
              <a:rPr sz="1100" spc="20" dirty="0">
                <a:latin typeface="Tahoma"/>
                <a:cs typeface="Tahoma"/>
              </a:rPr>
              <a:t>voluntaria</a:t>
            </a:r>
            <a:r>
              <a:rPr sz="1100" spc="165" dirty="0">
                <a:latin typeface="Tahoma"/>
                <a:cs typeface="Tahoma"/>
              </a:rPr>
              <a:t> </a:t>
            </a:r>
            <a:r>
              <a:rPr sz="1100" spc="20" dirty="0">
                <a:latin typeface="Tahoma"/>
                <a:cs typeface="Tahoma"/>
              </a:rPr>
              <a:t>e</a:t>
            </a:r>
            <a:r>
              <a:rPr sz="1100" spc="165" dirty="0">
                <a:latin typeface="Tahoma"/>
                <a:cs typeface="Tahoma"/>
              </a:rPr>
              <a:t> </a:t>
            </a:r>
            <a:r>
              <a:rPr sz="1100" spc="20" dirty="0">
                <a:latin typeface="Tahoma"/>
                <a:cs typeface="Tahoma"/>
              </a:rPr>
              <a:t>intencionadamente</a:t>
            </a:r>
            <a:r>
              <a:rPr sz="1100" spc="165" dirty="0">
                <a:latin typeface="Tahoma"/>
                <a:cs typeface="Tahoma"/>
              </a:rPr>
              <a:t> </a:t>
            </a:r>
            <a:r>
              <a:rPr sz="1100" spc="20" dirty="0">
                <a:latin typeface="Tahoma"/>
                <a:cs typeface="Tahoma"/>
              </a:rPr>
              <a:t>realiza</a:t>
            </a:r>
            <a:r>
              <a:rPr sz="1100" spc="165" dirty="0">
                <a:latin typeface="Tahoma"/>
                <a:cs typeface="Tahoma"/>
              </a:rPr>
              <a:t> </a:t>
            </a:r>
            <a:r>
              <a:rPr sz="1100" spc="20" dirty="0">
                <a:latin typeface="Tahoma"/>
                <a:cs typeface="Tahoma"/>
              </a:rPr>
              <a:t>el</a:t>
            </a:r>
            <a:r>
              <a:rPr sz="1100" spc="165" dirty="0">
                <a:latin typeface="Tahoma"/>
                <a:cs typeface="Tahoma"/>
              </a:rPr>
              <a:t> </a:t>
            </a:r>
            <a:r>
              <a:rPr sz="1100" spc="-10" dirty="0">
                <a:latin typeface="Tahoma"/>
                <a:cs typeface="Tahoma"/>
              </a:rPr>
              <a:t>colectivo </a:t>
            </a:r>
            <a:r>
              <a:rPr sz="1100" dirty="0">
                <a:latin typeface="Tahoma"/>
                <a:cs typeface="Tahoma"/>
              </a:rPr>
              <a:t>docente</a:t>
            </a:r>
            <a:r>
              <a:rPr sz="1100" spc="140" dirty="0">
                <a:latin typeface="Tahoma"/>
                <a:cs typeface="Tahoma"/>
              </a:rPr>
              <a:t> </a:t>
            </a:r>
            <a:r>
              <a:rPr sz="1100" dirty="0">
                <a:latin typeface="Tahoma"/>
                <a:cs typeface="Tahoma"/>
              </a:rPr>
              <a:t>acerca</a:t>
            </a:r>
            <a:r>
              <a:rPr sz="1100" spc="145" dirty="0">
                <a:latin typeface="Tahoma"/>
                <a:cs typeface="Tahoma"/>
              </a:rPr>
              <a:t> </a:t>
            </a:r>
            <a:r>
              <a:rPr sz="1100" dirty="0">
                <a:latin typeface="Tahoma"/>
                <a:cs typeface="Tahoma"/>
              </a:rPr>
              <a:t>de</a:t>
            </a:r>
            <a:r>
              <a:rPr sz="1100" spc="140" dirty="0">
                <a:latin typeface="Tahoma"/>
                <a:cs typeface="Tahoma"/>
              </a:rPr>
              <a:t> </a:t>
            </a:r>
            <a:r>
              <a:rPr sz="1100" dirty="0">
                <a:latin typeface="Tahoma"/>
                <a:cs typeface="Tahoma"/>
              </a:rPr>
              <a:t>las</a:t>
            </a:r>
            <a:r>
              <a:rPr sz="1100" spc="145" dirty="0">
                <a:latin typeface="Tahoma"/>
                <a:cs typeface="Tahoma"/>
              </a:rPr>
              <a:t> </a:t>
            </a:r>
            <a:r>
              <a:rPr sz="1100" dirty="0">
                <a:latin typeface="Tahoma"/>
                <a:cs typeface="Tahoma"/>
              </a:rPr>
              <a:t>particularidades,</a:t>
            </a:r>
            <a:r>
              <a:rPr sz="1100" spc="140" dirty="0">
                <a:latin typeface="Tahoma"/>
                <a:cs typeface="Tahoma"/>
              </a:rPr>
              <a:t> </a:t>
            </a:r>
            <a:r>
              <a:rPr sz="1100" dirty="0">
                <a:latin typeface="Tahoma"/>
                <a:cs typeface="Tahoma"/>
              </a:rPr>
              <a:t>las</a:t>
            </a:r>
            <a:r>
              <a:rPr sz="1100" spc="145" dirty="0">
                <a:latin typeface="Tahoma"/>
                <a:cs typeface="Tahoma"/>
              </a:rPr>
              <a:t> </a:t>
            </a:r>
            <a:r>
              <a:rPr sz="1100" dirty="0">
                <a:latin typeface="Tahoma"/>
                <a:cs typeface="Tahoma"/>
              </a:rPr>
              <a:t>problemáticas</a:t>
            </a:r>
            <a:r>
              <a:rPr sz="1100" spc="140" dirty="0">
                <a:latin typeface="Tahoma"/>
                <a:cs typeface="Tahoma"/>
              </a:rPr>
              <a:t> </a:t>
            </a:r>
            <a:r>
              <a:rPr sz="1100" dirty="0">
                <a:latin typeface="Tahoma"/>
                <a:cs typeface="Tahoma"/>
              </a:rPr>
              <a:t>y</a:t>
            </a:r>
            <a:r>
              <a:rPr sz="1100" spc="145" dirty="0">
                <a:latin typeface="Tahoma"/>
                <a:cs typeface="Tahoma"/>
              </a:rPr>
              <a:t> </a:t>
            </a:r>
            <a:r>
              <a:rPr sz="1100" dirty="0">
                <a:latin typeface="Tahoma"/>
                <a:cs typeface="Tahoma"/>
              </a:rPr>
              <a:t>retos</a:t>
            </a:r>
            <a:r>
              <a:rPr sz="1100" spc="140" dirty="0">
                <a:latin typeface="Tahoma"/>
                <a:cs typeface="Tahoma"/>
              </a:rPr>
              <a:t> </a:t>
            </a:r>
            <a:r>
              <a:rPr sz="1100" spc="-25" dirty="0">
                <a:latin typeface="Tahoma"/>
                <a:cs typeface="Tahoma"/>
              </a:rPr>
              <a:t>que </a:t>
            </a:r>
            <a:r>
              <a:rPr sz="1100" dirty="0">
                <a:latin typeface="Tahoma"/>
                <a:cs typeface="Tahoma"/>
              </a:rPr>
              <a:t>implica</a:t>
            </a:r>
            <a:r>
              <a:rPr sz="1100" spc="30" dirty="0">
                <a:latin typeface="Tahoma"/>
                <a:cs typeface="Tahoma"/>
              </a:rPr>
              <a:t> </a:t>
            </a:r>
            <a:r>
              <a:rPr sz="1100" dirty="0">
                <a:latin typeface="Tahoma"/>
                <a:cs typeface="Tahoma"/>
              </a:rPr>
              <a:t>el</a:t>
            </a:r>
            <a:r>
              <a:rPr sz="1100" spc="35" dirty="0">
                <a:latin typeface="Tahoma"/>
                <a:cs typeface="Tahoma"/>
              </a:rPr>
              <a:t> </a:t>
            </a:r>
            <a:r>
              <a:rPr sz="1100" dirty="0">
                <a:latin typeface="Tahoma"/>
                <a:cs typeface="Tahoma"/>
              </a:rPr>
              <a:t>ejercicio</a:t>
            </a:r>
            <a:r>
              <a:rPr sz="1100" spc="30" dirty="0">
                <a:latin typeface="Tahoma"/>
                <a:cs typeface="Tahoma"/>
              </a:rPr>
              <a:t> </a:t>
            </a:r>
            <a:r>
              <a:rPr sz="1100" dirty="0">
                <a:latin typeface="Tahoma"/>
                <a:cs typeface="Tahoma"/>
              </a:rPr>
              <a:t>cotidiano</a:t>
            </a:r>
            <a:r>
              <a:rPr sz="1100" spc="35" dirty="0">
                <a:latin typeface="Tahoma"/>
                <a:cs typeface="Tahoma"/>
              </a:rPr>
              <a:t> </a:t>
            </a:r>
            <a:r>
              <a:rPr sz="1100" dirty="0">
                <a:latin typeface="Tahoma"/>
                <a:cs typeface="Tahoma"/>
              </a:rPr>
              <a:t>de</a:t>
            </a:r>
            <a:r>
              <a:rPr sz="1100" spc="35" dirty="0">
                <a:latin typeface="Tahoma"/>
                <a:cs typeface="Tahoma"/>
              </a:rPr>
              <a:t> </a:t>
            </a:r>
            <a:r>
              <a:rPr sz="1100" dirty="0">
                <a:latin typeface="Tahoma"/>
                <a:cs typeface="Tahoma"/>
              </a:rPr>
              <a:t>la</a:t>
            </a:r>
            <a:r>
              <a:rPr sz="1100" spc="30" dirty="0">
                <a:latin typeface="Tahoma"/>
                <a:cs typeface="Tahoma"/>
              </a:rPr>
              <a:t> </a:t>
            </a:r>
            <a:r>
              <a:rPr sz="1100" dirty="0">
                <a:latin typeface="Tahoma"/>
                <a:cs typeface="Tahoma"/>
              </a:rPr>
              <a:t>práctica</a:t>
            </a:r>
            <a:r>
              <a:rPr sz="1100" spc="35" dirty="0">
                <a:latin typeface="Tahoma"/>
                <a:cs typeface="Tahoma"/>
              </a:rPr>
              <a:t> </a:t>
            </a:r>
            <a:r>
              <a:rPr sz="1100" spc="-10" dirty="0">
                <a:latin typeface="Tahoma"/>
                <a:cs typeface="Tahoma"/>
              </a:rPr>
              <a:t>docente.</a:t>
            </a:r>
            <a:endParaRPr sz="1100">
              <a:latin typeface="Tahoma"/>
              <a:cs typeface="Tahoma"/>
            </a:endParaRPr>
          </a:p>
          <a:p>
            <a:pPr marL="508000" marR="7620" indent="-241300" algn="just">
              <a:lnSpc>
                <a:spcPct val="102299"/>
              </a:lnSpc>
              <a:spcBef>
                <a:spcPts val="285"/>
              </a:spcBef>
            </a:pPr>
            <a:r>
              <a:rPr sz="1100" spc="300" dirty="0">
                <a:latin typeface="Lucida Sans"/>
                <a:cs typeface="Lucida Sans"/>
              </a:rPr>
              <a:t>3</a:t>
            </a:r>
            <a:r>
              <a:rPr sz="1100" spc="220" dirty="0">
                <a:latin typeface="Lucida Sans"/>
                <a:cs typeface="Lucida Sans"/>
              </a:rPr>
              <a:t>  </a:t>
            </a:r>
            <a:r>
              <a:rPr sz="1100" dirty="0">
                <a:latin typeface="Tahoma"/>
                <a:cs typeface="Tahoma"/>
              </a:rPr>
              <a:t>La</a:t>
            </a:r>
            <a:r>
              <a:rPr sz="1100" spc="105" dirty="0">
                <a:latin typeface="Tahoma"/>
                <a:cs typeface="Tahoma"/>
              </a:rPr>
              <a:t> </a:t>
            </a:r>
            <a:r>
              <a:rPr sz="1100" dirty="0">
                <a:latin typeface="Tahoma"/>
                <a:cs typeface="Tahoma"/>
              </a:rPr>
              <a:t>utilización</a:t>
            </a:r>
            <a:r>
              <a:rPr sz="1100" spc="100" dirty="0">
                <a:latin typeface="Tahoma"/>
                <a:cs typeface="Tahoma"/>
              </a:rPr>
              <a:t> </a:t>
            </a:r>
            <a:r>
              <a:rPr sz="1100" dirty="0">
                <a:latin typeface="Tahoma"/>
                <a:cs typeface="Tahoma"/>
              </a:rPr>
              <a:t>de</a:t>
            </a:r>
            <a:r>
              <a:rPr sz="1100" spc="105" dirty="0">
                <a:latin typeface="Tahoma"/>
                <a:cs typeface="Tahoma"/>
              </a:rPr>
              <a:t> </a:t>
            </a:r>
            <a:r>
              <a:rPr sz="1100" dirty="0">
                <a:latin typeface="Tahoma"/>
                <a:cs typeface="Tahoma"/>
              </a:rPr>
              <a:t>los</a:t>
            </a:r>
            <a:r>
              <a:rPr sz="1100" spc="105" dirty="0">
                <a:latin typeface="Tahoma"/>
                <a:cs typeface="Tahoma"/>
              </a:rPr>
              <a:t> </a:t>
            </a:r>
            <a:r>
              <a:rPr sz="1100" dirty="0">
                <a:latin typeface="Tahoma"/>
                <a:cs typeface="Tahoma"/>
              </a:rPr>
              <a:t>tiempos</a:t>
            </a:r>
            <a:r>
              <a:rPr sz="1100" spc="100" dirty="0">
                <a:latin typeface="Tahoma"/>
                <a:cs typeface="Tahoma"/>
              </a:rPr>
              <a:t> </a:t>
            </a:r>
            <a:r>
              <a:rPr sz="1100" dirty="0">
                <a:latin typeface="Tahoma"/>
                <a:cs typeface="Tahoma"/>
              </a:rPr>
              <a:t>destinados</a:t>
            </a:r>
            <a:r>
              <a:rPr sz="1100" spc="105" dirty="0">
                <a:latin typeface="Tahoma"/>
                <a:cs typeface="Tahoma"/>
              </a:rPr>
              <a:t> </a:t>
            </a:r>
            <a:r>
              <a:rPr sz="1100" dirty="0">
                <a:latin typeface="Tahoma"/>
                <a:cs typeface="Tahoma"/>
              </a:rPr>
              <a:t>al</a:t>
            </a:r>
            <a:r>
              <a:rPr sz="1100" spc="100" dirty="0">
                <a:latin typeface="Tahoma"/>
                <a:cs typeface="Tahoma"/>
              </a:rPr>
              <a:t> </a:t>
            </a:r>
            <a:r>
              <a:rPr sz="1100" dirty="0">
                <a:latin typeface="Tahoma"/>
                <a:cs typeface="Tahoma"/>
              </a:rPr>
              <a:t>CTE</a:t>
            </a:r>
            <a:r>
              <a:rPr sz="1100" spc="105" dirty="0">
                <a:latin typeface="Tahoma"/>
                <a:cs typeface="Tahoma"/>
              </a:rPr>
              <a:t> </a:t>
            </a:r>
            <a:r>
              <a:rPr sz="1100" spc="-10" dirty="0">
                <a:latin typeface="Tahoma"/>
                <a:cs typeface="Tahoma"/>
              </a:rPr>
              <a:t>preponderantemente </a:t>
            </a:r>
            <a:r>
              <a:rPr sz="1100" spc="10" dirty="0">
                <a:latin typeface="Tahoma"/>
                <a:cs typeface="Tahoma"/>
              </a:rPr>
              <a:t>en</a:t>
            </a:r>
            <a:r>
              <a:rPr sz="1100" spc="30" dirty="0">
                <a:latin typeface="Tahoma"/>
                <a:cs typeface="Tahoma"/>
              </a:rPr>
              <a:t> </a:t>
            </a:r>
            <a:r>
              <a:rPr sz="1100" spc="10" dirty="0">
                <a:latin typeface="Tahoma"/>
                <a:cs typeface="Tahoma"/>
              </a:rPr>
              <a:t>los</a:t>
            </a:r>
            <a:r>
              <a:rPr sz="1100" spc="25" dirty="0">
                <a:latin typeface="Tahoma"/>
                <a:cs typeface="Tahoma"/>
              </a:rPr>
              <a:t> </a:t>
            </a:r>
            <a:r>
              <a:rPr sz="1100" spc="10" dirty="0">
                <a:latin typeface="Tahoma"/>
                <a:cs typeface="Tahoma"/>
              </a:rPr>
              <a:t>temas</a:t>
            </a:r>
            <a:r>
              <a:rPr sz="1100" spc="30" dirty="0">
                <a:latin typeface="Tahoma"/>
                <a:cs typeface="Tahoma"/>
              </a:rPr>
              <a:t> </a:t>
            </a:r>
            <a:r>
              <a:rPr sz="1100" dirty="0">
                <a:latin typeface="Tahoma"/>
                <a:cs typeface="Tahoma"/>
              </a:rPr>
              <a:t>y</a:t>
            </a:r>
            <a:r>
              <a:rPr sz="1100" spc="30" dirty="0">
                <a:latin typeface="Tahoma"/>
                <a:cs typeface="Tahoma"/>
              </a:rPr>
              <a:t> </a:t>
            </a:r>
            <a:r>
              <a:rPr sz="1100" spc="10" dirty="0">
                <a:latin typeface="Tahoma"/>
                <a:cs typeface="Tahoma"/>
              </a:rPr>
              <a:t>asuntos</a:t>
            </a:r>
            <a:r>
              <a:rPr sz="1100" spc="30" dirty="0">
                <a:latin typeface="Tahoma"/>
                <a:cs typeface="Tahoma"/>
              </a:rPr>
              <a:t> </a:t>
            </a:r>
            <a:r>
              <a:rPr sz="1100" spc="10" dirty="0">
                <a:latin typeface="Tahoma"/>
                <a:cs typeface="Tahoma"/>
              </a:rPr>
              <a:t>pedagógicos</a:t>
            </a:r>
            <a:r>
              <a:rPr sz="1100" spc="30" dirty="0">
                <a:latin typeface="Tahoma"/>
                <a:cs typeface="Tahoma"/>
              </a:rPr>
              <a:t> </a:t>
            </a:r>
            <a:r>
              <a:rPr sz="1100" spc="10" dirty="0">
                <a:latin typeface="Tahoma"/>
                <a:cs typeface="Tahoma"/>
              </a:rPr>
              <a:t>que</a:t>
            </a:r>
            <a:r>
              <a:rPr sz="1100" spc="30" dirty="0">
                <a:latin typeface="Tahoma"/>
                <a:cs typeface="Tahoma"/>
              </a:rPr>
              <a:t> </a:t>
            </a:r>
            <a:r>
              <a:rPr sz="1100" spc="10" dirty="0">
                <a:latin typeface="Tahoma"/>
                <a:cs typeface="Tahoma"/>
              </a:rPr>
              <a:t>el</a:t>
            </a:r>
            <a:r>
              <a:rPr sz="1100" spc="30" dirty="0">
                <a:latin typeface="Tahoma"/>
                <a:cs typeface="Tahoma"/>
              </a:rPr>
              <a:t> </a:t>
            </a:r>
            <a:r>
              <a:rPr sz="1100" spc="10" dirty="0">
                <a:latin typeface="Tahoma"/>
                <a:cs typeface="Tahoma"/>
              </a:rPr>
              <a:t>colectivo</a:t>
            </a:r>
            <a:r>
              <a:rPr sz="1100" spc="30" dirty="0">
                <a:latin typeface="Tahoma"/>
                <a:cs typeface="Tahoma"/>
              </a:rPr>
              <a:t> </a:t>
            </a:r>
            <a:r>
              <a:rPr sz="1100" spc="10" dirty="0">
                <a:latin typeface="Tahoma"/>
                <a:cs typeface="Tahoma"/>
              </a:rPr>
              <a:t>docente</a:t>
            </a:r>
            <a:r>
              <a:rPr sz="1100" spc="30" dirty="0">
                <a:latin typeface="Tahoma"/>
                <a:cs typeface="Tahoma"/>
              </a:rPr>
              <a:t> </a:t>
            </a:r>
            <a:r>
              <a:rPr sz="1100" spc="-10" dirty="0">
                <a:latin typeface="Tahoma"/>
                <a:cs typeface="Tahoma"/>
              </a:rPr>
              <a:t>requiere </a:t>
            </a:r>
            <a:r>
              <a:rPr sz="1100" spc="10" dirty="0">
                <a:latin typeface="Tahoma"/>
                <a:cs typeface="Tahoma"/>
              </a:rPr>
              <a:t>abordar</a:t>
            </a:r>
            <a:r>
              <a:rPr sz="1100" spc="295" dirty="0">
                <a:latin typeface="Tahoma"/>
                <a:cs typeface="Tahoma"/>
              </a:rPr>
              <a:t> </a:t>
            </a:r>
            <a:r>
              <a:rPr sz="1100" spc="10" dirty="0">
                <a:latin typeface="Tahoma"/>
                <a:cs typeface="Tahoma"/>
              </a:rPr>
              <a:t>para</a:t>
            </a:r>
            <a:r>
              <a:rPr sz="1100" spc="295" dirty="0">
                <a:latin typeface="Tahoma"/>
                <a:cs typeface="Tahoma"/>
              </a:rPr>
              <a:t> </a:t>
            </a:r>
            <a:r>
              <a:rPr sz="1100" spc="10" dirty="0">
                <a:latin typeface="Tahoma"/>
                <a:cs typeface="Tahoma"/>
              </a:rPr>
              <a:t>atender</a:t>
            </a:r>
            <a:r>
              <a:rPr sz="1100" spc="300" dirty="0">
                <a:latin typeface="Tahoma"/>
                <a:cs typeface="Tahoma"/>
              </a:rPr>
              <a:t> </a:t>
            </a:r>
            <a:r>
              <a:rPr sz="1100" spc="10" dirty="0">
                <a:latin typeface="Tahoma"/>
                <a:cs typeface="Tahoma"/>
              </a:rPr>
              <a:t>las</a:t>
            </a:r>
            <a:r>
              <a:rPr sz="1100" spc="295" dirty="0">
                <a:latin typeface="Tahoma"/>
                <a:cs typeface="Tahoma"/>
              </a:rPr>
              <a:t> </a:t>
            </a:r>
            <a:r>
              <a:rPr sz="1100" spc="10" dirty="0">
                <a:latin typeface="Tahoma"/>
                <a:cs typeface="Tahoma"/>
              </a:rPr>
              <a:t>necesidades</a:t>
            </a:r>
            <a:r>
              <a:rPr sz="1100" spc="300" dirty="0">
                <a:latin typeface="Tahoma"/>
                <a:cs typeface="Tahoma"/>
              </a:rPr>
              <a:t> </a:t>
            </a:r>
            <a:r>
              <a:rPr sz="1100" spc="10" dirty="0">
                <a:latin typeface="Tahoma"/>
                <a:cs typeface="Tahoma"/>
              </a:rPr>
              <a:t>educativas</a:t>
            </a:r>
            <a:r>
              <a:rPr sz="1100" spc="295" dirty="0">
                <a:latin typeface="Tahoma"/>
                <a:cs typeface="Tahoma"/>
              </a:rPr>
              <a:t> </a:t>
            </a:r>
            <a:r>
              <a:rPr sz="1100" spc="10" dirty="0">
                <a:latin typeface="Tahoma"/>
                <a:cs typeface="Tahoma"/>
              </a:rPr>
              <a:t>considerando</a:t>
            </a:r>
            <a:r>
              <a:rPr sz="1100" spc="300" dirty="0">
                <a:latin typeface="Tahoma"/>
                <a:cs typeface="Tahoma"/>
              </a:rPr>
              <a:t> </a:t>
            </a:r>
            <a:r>
              <a:rPr sz="1100" spc="-25" dirty="0">
                <a:latin typeface="Tahoma"/>
                <a:cs typeface="Tahoma"/>
              </a:rPr>
              <a:t>las </a:t>
            </a:r>
            <a:r>
              <a:rPr sz="1100" dirty="0">
                <a:latin typeface="Tahoma"/>
                <a:cs typeface="Tahoma"/>
              </a:rPr>
              <a:t>características</a:t>
            </a:r>
            <a:r>
              <a:rPr sz="1100" spc="55" dirty="0">
                <a:latin typeface="Tahoma"/>
                <a:cs typeface="Tahoma"/>
              </a:rPr>
              <a:t> </a:t>
            </a:r>
            <a:r>
              <a:rPr sz="1100" dirty="0">
                <a:latin typeface="Tahoma"/>
                <a:cs typeface="Tahoma"/>
              </a:rPr>
              <a:t>sociales</a:t>
            </a:r>
            <a:r>
              <a:rPr sz="1100" spc="55" dirty="0">
                <a:latin typeface="Tahoma"/>
                <a:cs typeface="Tahoma"/>
              </a:rPr>
              <a:t> </a:t>
            </a:r>
            <a:r>
              <a:rPr sz="1100" dirty="0">
                <a:latin typeface="Tahoma"/>
                <a:cs typeface="Tahoma"/>
              </a:rPr>
              <a:t>de</a:t>
            </a:r>
            <a:r>
              <a:rPr sz="1100" spc="55" dirty="0">
                <a:latin typeface="Tahoma"/>
                <a:cs typeface="Tahoma"/>
              </a:rPr>
              <a:t> </a:t>
            </a:r>
            <a:r>
              <a:rPr sz="1100" dirty="0">
                <a:latin typeface="Tahoma"/>
                <a:cs typeface="Tahoma"/>
              </a:rPr>
              <a:t>la</a:t>
            </a:r>
            <a:r>
              <a:rPr sz="1100" spc="55" dirty="0">
                <a:latin typeface="Tahoma"/>
                <a:cs typeface="Tahoma"/>
              </a:rPr>
              <a:t> </a:t>
            </a:r>
            <a:r>
              <a:rPr sz="1100" dirty="0">
                <a:latin typeface="Tahoma"/>
                <a:cs typeface="Tahoma"/>
              </a:rPr>
              <a:t>escuela</a:t>
            </a:r>
            <a:r>
              <a:rPr sz="1100" spc="55" dirty="0">
                <a:latin typeface="Tahoma"/>
                <a:cs typeface="Tahoma"/>
              </a:rPr>
              <a:t> </a:t>
            </a:r>
            <a:r>
              <a:rPr sz="1100" dirty="0">
                <a:latin typeface="Tahoma"/>
                <a:cs typeface="Tahoma"/>
              </a:rPr>
              <a:t>o</a:t>
            </a:r>
            <a:r>
              <a:rPr sz="1100" spc="55" dirty="0">
                <a:latin typeface="Tahoma"/>
                <a:cs typeface="Tahoma"/>
              </a:rPr>
              <a:t> </a:t>
            </a:r>
            <a:r>
              <a:rPr sz="1100" dirty="0">
                <a:latin typeface="Tahoma"/>
                <a:cs typeface="Tahoma"/>
              </a:rPr>
              <a:t>servicio</a:t>
            </a:r>
            <a:r>
              <a:rPr sz="1100" spc="60" dirty="0">
                <a:latin typeface="Tahoma"/>
                <a:cs typeface="Tahoma"/>
              </a:rPr>
              <a:t> </a:t>
            </a:r>
            <a:r>
              <a:rPr sz="1100" dirty="0">
                <a:latin typeface="Tahoma"/>
                <a:cs typeface="Tahoma"/>
              </a:rPr>
              <a:t>en</a:t>
            </a:r>
            <a:r>
              <a:rPr sz="1100" spc="55" dirty="0">
                <a:latin typeface="Tahoma"/>
                <a:cs typeface="Tahoma"/>
              </a:rPr>
              <a:t> </a:t>
            </a:r>
            <a:r>
              <a:rPr sz="1100" dirty="0">
                <a:latin typeface="Tahoma"/>
                <a:cs typeface="Tahoma"/>
              </a:rPr>
              <a:t>el</a:t>
            </a:r>
            <a:r>
              <a:rPr sz="1100" spc="55" dirty="0">
                <a:latin typeface="Tahoma"/>
                <a:cs typeface="Tahoma"/>
              </a:rPr>
              <a:t> </a:t>
            </a:r>
            <a:r>
              <a:rPr sz="1100" dirty="0">
                <a:latin typeface="Tahoma"/>
                <a:cs typeface="Tahoma"/>
              </a:rPr>
              <a:t>que</a:t>
            </a:r>
            <a:r>
              <a:rPr sz="1100" spc="55" dirty="0">
                <a:latin typeface="Tahoma"/>
                <a:cs typeface="Tahoma"/>
              </a:rPr>
              <a:t> </a:t>
            </a:r>
            <a:r>
              <a:rPr sz="1100" dirty="0">
                <a:latin typeface="Tahoma"/>
                <a:cs typeface="Tahoma"/>
              </a:rPr>
              <a:t>trabajan</a:t>
            </a:r>
            <a:r>
              <a:rPr sz="1100" spc="55" dirty="0">
                <a:latin typeface="Tahoma"/>
                <a:cs typeface="Tahoma"/>
              </a:rPr>
              <a:t> </a:t>
            </a:r>
            <a:r>
              <a:rPr sz="1100" dirty="0">
                <a:latin typeface="Tahoma"/>
                <a:cs typeface="Tahoma"/>
              </a:rPr>
              <a:t>y</a:t>
            </a:r>
            <a:r>
              <a:rPr sz="1100" spc="55" dirty="0">
                <a:latin typeface="Tahoma"/>
                <a:cs typeface="Tahoma"/>
              </a:rPr>
              <a:t> </a:t>
            </a:r>
            <a:r>
              <a:rPr sz="1100" spc="-25" dirty="0">
                <a:latin typeface="Tahoma"/>
                <a:cs typeface="Tahoma"/>
              </a:rPr>
              <a:t>de </a:t>
            </a:r>
            <a:r>
              <a:rPr sz="1100" dirty="0">
                <a:latin typeface="Tahoma"/>
                <a:cs typeface="Tahoma"/>
              </a:rPr>
              <a:t>la</a:t>
            </a:r>
            <a:r>
              <a:rPr sz="1100" spc="40" dirty="0">
                <a:latin typeface="Tahoma"/>
                <a:cs typeface="Tahoma"/>
              </a:rPr>
              <a:t> </a:t>
            </a:r>
            <a:r>
              <a:rPr sz="1100" dirty="0">
                <a:latin typeface="Tahoma"/>
                <a:cs typeface="Tahoma"/>
              </a:rPr>
              <a:t>comunidad</a:t>
            </a:r>
            <a:r>
              <a:rPr sz="1100" spc="45" dirty="0">
                <a:latin typeface="Tahoma"/>
                <a:cs typeface="Tahoma"/>
              </a:rPr>
              <a:t> </a:t>
            </a:r>
            <a:r>
              <a:rPr sz="1100" dirty="0">
                <a:latin typeface="Tahoma"/>
                <a:cs typeface="Tahoma"/>
              </a:rPr>
              <a:t>de</a:t>
            </a:r>
            <a:r>
              <a:rPr sz="1100" spc="45" dirty="0">
                <a:latin typeface="Tahoma"/>
                <a:cs typeface="Tahoma"/>
              </a:rPr>
              <a:t> </a:t>
            </a:r>
            <a:r>
              <a:rPr sz="1100" dirty="0">
                <a:latin typeface="Tahoma"/>
                <a:cs typeface="Tahoma"/>
              </a:rPr>
              <a:t>la</a:t>
            </a:r>
            <a:r>
              <a:rPr sz="1100" spc="40" dirty="0">
                <a:latin typeface="Tahoma"/>
                <a:cs typeface="Tahoma"/>
              </a:rPr>
              <a:t> </a:t>
            </a:r>
            <a:r>
              <a:rPr sz="1100" dirty="0">
                <a:latin typeface="Tahoma"/>
                <a:cs typeface="Tahoma"/>
              </a:rPr>
              <a:t>que</a:t>
            </a:r>
            <a:r>
              <a:rPr sz="1100" spc="45" dirty="0">
                <a:latin typeface="Tahoma"/>
                <a:cs typeface="Tahoma"/>
              </a:rPr>
              <a:t> </a:t>
            </a:r>
            <a:r>
              <a:rPr sz="1100" dirty="0">
                <a:latin typeface="Tahoma"/>
                <a:cs typeface="Tahoma"/>
              </a:rPr>
              <a:t>forma</a:t>
            </a:r>
            <a:r>
              <a:rPr sz="1100" spc="45" dirty="0">
                <a:latin typeface="Tahoma"/>
                <a:cs typeface="Tahoma"/>
              </a:rPr>
              <a:t> </a:t>
            </a:r>
            <a:r>
              <a:rPr sz="1100" spc="-10" dirty="0">
                <a:latin typeface="Tahoma"/>
                <a:cs typeface="Tahoma"/>
              </a:rPr>
              <a:t>parte.</a:t>
            </a:r>
            <a:endParaRPr sz="1100">
              <a:latin typeface="Tahoma"/>
              <a:cs typeface="Tahoma"/>
            </a:endParaRPr>
          </a:p>
          <a:p>
            <a:pPr marL="12700" marR="9525" indent="287655" algn="just">
              <a:lnSpc>
                <a:spcPct val="106100"/>
              </a:lnSpc>
              <a:spcBef>
                <a:spcPts val="565"/>
              </a:spcBef>
            </a:pPr>
            <a:r>
              <a:rPr sz="1100" dirty="0">
                <a:latin typeface="Tahoma"/>
                <a:cs typeface="Tahoma"/>
              </a:rPr>
              <a:t>A</a:t>
            </a:r>
            <a:r>
              <a:rPr sz="1100" spc="30" dirty="0">
                <a:latin typeface="Tahoma"/>
                <a:cs typeface="Tahoma"/>
              </a:rPr>
              <a:t> </a:t>
            </a:r>
            <a:r>
              <a:rPr sz="1100" dirty="0">
                <a:latin typeface="Tahoma"/>
                <a:cs typeface="Tahoma"/>
              </a:rPr>
              <a:t>partir</a:t>
            </a:r>
            <a:r>
              <a:rPr sz="1100" spc="30" dirty="0">
                <a:latin typeface="Tahoma"/>
                <a:cs typeface="Tahoma"/>
              </a:rPr>
              <a:t> </a:t>
            </a:r>
            <a:r>
              <a:rPr sz="1100" dirty="0">
                <a:latin typeface="Tahoma"/>
                <a:cs typeface="Tahoma"/>
              </a:rPr>
              <a:t>de</a:t>
            </a:r>
            <a:r>
              <a:rPr sz="1100" spc="35" dirty="0">
                <a:latin typeface="Tahoma"/>
                <a:cs typeface="Tahoma"/>
              </a:rPr>
              <a:t> </a:t>
            </a:r>
            <a:r>
              <a:rPr sz="1100" dirty="0">
                <a:latin typeface="Tahoma"/>
                <a:cs typeface="Tahoma"/>
              </a:rPr>
              <a:t>lo</a:t>
            </a:r>
            <a:r>
              <a:rPr sz="1100" spc="30" dirty="0">
                <a:latin typeface="Tahoma"/>
                <a:cs typeface="Tahoma"/>
              </a:rPr>
              <a:t> </a:t>
            </a:r>
            <a:r>
              <a:rPr sz="1100" dirty="0">
                <a:latin typeface="Tahoma"/>
                <a:cs typeface="Tahoma"/>
              </a:rPr>
              <a:t>anterior,</a:t>
            </a:r>
            <a:r>
              <a:rPr sz="1100" spc="35" dirty="0">
                <a:latin typeface="Tahoma"/>
                <a:cs typeface="Tahoma"/>
              </a:rPr>
              <a:t> </a:t>
            </a:r>
            <a:r>
              <a:rPr sz="1100" dirty="0">
                <a:latin typeface="Tahoma"/>
                <a:cs typeface="Tahoma"/>
              </a:rPr>
              <a:t>cada</a:t>
            </a:r>
            <a:r>
              <a:rPr sz="1100" spc="30" dirty="0">
                <a:latin typeface="Tahoma"/>
                <a:cs typeface="Tahoma"/>
              </a:rPr>
              <a:t> </a:t>
            </a:r>
            <a:r>
              <a:rPr sz="1100" dirty="0">
                <a:latin typeface="Tahoma"/>
                <a:cs typeface="Tahoma"/>
              </a:rPr>
              <a:t>CTE</a:t>
            </a:r>
            <a:r>
              <a:rPr sz="1100" spc="30" dirty="0">
                <a:latin typeface="Tahoma"/>
                <a:cs typeface="Tahoma"/>
              </a:rPr>
              <a:t> </a:t>
            </a:r>
            <a:r>
              <a:rPr sz="1100" dirty="0">
                <a:latin typeface="Tahoma"/>
                <a:cs typeface="Tahoma"/>
              </a:rPr>
              <a:t>construye</a:t>
            </a:r>
            <a:r>
              <a:rPr sz="1100" spc="35" dirty="0">
                <a:latin typeface="Tahoma"/>
                <a:cs typeface="Tahoma"/>
              </a:rPr>
              <a:t> </a:t>
            </a:r>
            <a:r>
              <a:rPr sz="1100" dirty="0">
                <a:latin typeface="Tahoma"/>
                <a:cs typeface="Tahoma"/>
              </a:rPr>
              <a:t>su</a:t>
            </a:r>
            <a:r>
              <a:rPr sz="1100" spc="30" dirty="0">
                <a:latin typeface="Tahoma"/>
                <a:cs typeface="Tahoma"/>
              </a:rPr>
              <a:t> </a:t>
            </a:r>
            <a:r>
              <a:rPr sz="1100" dirty="0">
                <a:latin typeface="Tahoma"/>
                <a:cs typeface="Tahoma"/>
              </a:rPr>
              <a:t>Itinerario</a:t>
            </a:r>
            <a:r>
              <a:rPr sz="1100" spc="35" dirty="0">
                <a:latin typeface="Tahoma"/>
                <a:cs typeface="Tahoma"/>
              </a:rPr>
              <a:t> </a:t>
            </a:r>
            <a:r>
              <a:rPr sz="1100" dirty="0">
                <a:latin typeface="Tahoma"/>
                <a:cs typeface="Tahoma"/>
              </a:rPr>
              <a:t>y</a:t>
            </a:r>
            <a:r>
              <a:rPr sz="1100" spc="30" dirty="0">
                <a:latin typeface="Tahoma"/>
                <a:cs typeface="Tahoma"/>
              </a:rPr>
              <a:t> </a:t>
            </a:r>
            <a:r>
              <a:rPr sz="1100" dirty="0">
                <a:latin typeface="Tahoma"/>
                <a:cs typeface="Tahoma"/>
              </a:rPr>
              <a:t>para</a:t>
            </a:r>
            <a:r>
              <a:rPr sz="1100" spc="35" dirty="0">
                <a:latin typeface="Tahoma"/>
                <a:cs typeface="Tahoma"/>
              </a:rPr>
              <a:t> </a:t>
            </a:r>
            <a:r>
              <a:rPr sz="1100" dirty="0">
                <a:latin typeface="Tahoma"/>
                <a:cs typeface="Tahoma"/>
              </a:rPr>
              <a:t>ello,</a:t>
            </a:r>
            <a:r>
              <a:rPr sz="1100" spc="30" dirty="0">
                <a:latin typeface="Tahoma"/>
                <a:cs typeface="Tahoma"/>
              </a:rPr>
              <a:t> </a:t>
            </a:r>
            <a:r>
              <a:rPr sz="1100" spc="-10" dirty="0">
                <a:latin typeface="Tahoma"/>
                <a:cs typeface="Tahoma"/>
              </a:rPr>
              <a:t>desde </a:t>
            </a:r>
            <a:r>
              <a:rPr sz="1100" dirty="0">
                <a:latin typeface="Tahoma"/>
                <a:cs typeface="Tahoma"/>
              </a:rPr>
              <a:t>la</a:t>
            </a:r>
            <a:r>
              <a:rPr sz="1100" spc="235" dirty="0">
                <a:latin typeface="Tahoma"/>
                <a:cs typeface="Tahoma"/>
              </a:rPr>
              <a:t> </a:t>
            </a:r>
            <a:r>
              <a:rPr sz="1100" spc="-10" dirty="0">
                <a:latin typeface="Tahoma"/>
                <a:cs typeface="Tahoma"/>
              </a:rPr>
              <a:t>SEP,</a:t>
            </a:r>
            <a:r>
              <a:rPr sz="1100" spc="240" dirty="0">
                <a:latin typeface="Tahoma"/>
                <a:cs typeface="Tahoma"/>
              </a:rPr>
              <a:t> </a:t>
            </a:r>
            <a:r>
              <a:rPr sz="1100" dirty="0">
                <a:latin typeface="Tahoma"/>
                <a:cs typeface="Tahoma"/>
              </a:rPr>
              <a:t>se</a:t>
            </a:r>
            <a:r>
              <a:rPr sz="1100" spc="240" dirty="0">
                <a:latin typeface="Tahoma"/>
                <a:cs typeface="Tahoma"/>
              </a:rPr>
              <a:t> </a:t>
            </a:r>
            <a:r>
              <a:rPr sz="1100" dirty="0">
                <a:latin typeface="Tahoma"/>
                <a:cs typeface="Tahoma"/>
              </a:rPr>
              <a:t>proponen</a:t>
            </a:r>
            <a:r>
              <a:rPr sz="1100" spc="240" dirty="0">
                <a:latin typeface="Tahoma"/>
                <a:cs typeface="Tahoma"/>
              </a:rPr>
              <a:t> </a:t>
            </a:r>
            <a:r>
              <a:rPr sz="1100" dirty="0">
                <a:latin typeface="Tahoma"/>
                <a:cs typeface="Tahoma"/>
              </a:rPr>
              <a:t>una</a:t>
            </a:r>
            <a:r>
              <a:rPr sz="1100" spc="235" dirty="0">
                <a:latin typeface="Tahoma"/>
                <a:cs typeface="Tahoma"/>
              </a:rPr>
              <a:t> </a:t>
            </a:r>
            <a:r>
              <a:rPr sz="1100" dirty="0">
                <a:latin typeface="Tahoma"/>
                <a:cs typeface="Tahoma"/>
              </a:rPr>
              <a:t>serie</a:t>
            </a:r>
            <a:r>
              <a:rPr sz="1100" spc="240" dirty="0">
                <a:latin typeface="Tahoma"/>
                <a:cs typeface="Tahoma"/>
              </a:rPr>
              <a:t> </a:t>
            </a:r>
            <a:r>
              <a:rPr sz="1100" dirty="0">
                <a:latin typeface="Tahoma"/>
                <a:cs typeface="Tahoma"/>
              </a:rPr>
              <a:t>de</a:t>
            </a:r>
            <a:r>
              <a:rPr sz="1100" spc="240" dirty="0">
                <a:latin typeface="Tahoma"/>
                <a:cs typeface="Tahoma"/>
              </a:rPr>
              <a:t> </a:t>
            </a:r>
            <a:r>
              <a:rPr sz="1100" dirty="0">
                <a:latin typeface="Tahoma"/>
                <a:cs typeface="Tahoma"/>
              </a:rPr>
              <a:t>temas</a:t>
            </a:r>
            <a:r>
              <a:rPr sz="1100" spc="240" dirty="0">
                <a:latin typeface="Tahoma"/>
                <a:cs typeface="Tahoma"/>
              </a:rPr>
              <a:t> </a:t>
            </a:r>
            <a:r>
              <a:rPr sz="1100" dirty="0">
                <a:latin typeface="Tahoma"/>
                <a:cs typeface="Tahoma"/>
              </a:rPr>
              <a:t>pedagógicos</a:t>
            </a:r>
            <a:r>
              <a:rPr sz="1100" spc="235" dirty="0">
                <a:latin typeface="Tahoma"/>
                <a:cs typeface="Tahoma"/>
              </a:rPr>
              <a:t> </a:t>
            </a:r>
            <a:r>
              <a:rPr sz="1100" dirty="0">
                <a:latin typeface="Tahoma"/>
                <a:cs typeface="Tahoma"/>
              </a:rPr>
              <a:t>que,</a:t>
            </a:r>
            <a:r>
              <a:rPr sz="1100" spc="240" dirty="0">
                <a:latin typeface="Tahoma"/>
                <a:cs typeface="Tahoma"/>
              </a:rPr>
              <a:t> </a:t>
            </a:r>
            <a:r>
              <a:rPr sz="1100" dirty="0">
                <a:latin typeface="Tahoma"/>
                <a:cs typeface="Tahoma"/>
              </a:rPr>
              <a:t>como</a:t>
            </a:r>
            <a:r>
              <a:rPr sz="1100" spc="240" dirty="0">
                <a:latin typeface="Tahoma"/>
                <a:cs typeface="Tahoma"/>
              </a:rPr>
              <a:t> </a:t>
            </a:r>
            <a:r>
              <a:rPr sz="1100" dirty="0">
                <a:latin typeface="Tahoma"/>
                <a:cs typeface="Tahoma"/>
              </a:rPr>
              <a:t>parte</a:t>
            </a:r>
            <a:r>
              <a:rPr sz="1100" spc="240" dirty="0">
                <a:latin typeface="Tahoma"/>
                <a:cs typeface="Tahoma"/>
              </a:rPr>
              <a:t> </a:t>
            </a:r>
            <a:r>
              <a:rPr sz="1100" spc="-25" dirty="0">
                <a:latin typeface="Tahoma"/>
                <a:cs typeface="Tahoma"/>
              </a:rPr>
              <a:t>del </a:t>
            </a:r>
            <a:r>
              <a:rPr sz="1100" spc="10" dirty="0">
                <a:latin typeface="Tahoma"/>
                <a:cs typeface="Tahoma"/>
              </a:rPr>
              <a:t>seguimiento</a:t>
            </a:r>
            <a:r>
              <a:rPr sz="1100" spc="40" dirty="0">
                <a:latin typeface="Tahoma"/>
                <a:cs typeface="Tahoma"/>
              </a:rPr>
              <a:t> </a:t>
            </a:r>
            <a:r>
              <a:rPr sz="1100" spc="10" dirty="0">
                <a:latin typeface="Tahoma"/>
                <a:cs typeface="Tahoma"/>
              </a:rPr>
              <a:t>realizado</a:t>
            </a:r>
            <a:r>
              <a:rPr sz="1100" spc="40" dirty="0">
                <a:latin typeface="Tahoma"/>
                <a:cs typeface="Tahoma"/>
              </a:rPr>
              <a:t> </a:t>
            </a:r>
            <a:r>
              <a:rPr sz="1100" spc="10" dirty="0">
                <a:latin typeface="Tahoma"/>
                <a:cs typeface="Tahoma"/>
              </a:rPr>
              <a:t>durante</a:t>
            </a:r>
            <a:r>
              <a:rPr sz="1100" spc="40" dirty="0">
                <a:latin typeface="Tahoma"/>
                <a:cs typeface="Tahoma"/>
              </a:rPr>
              <a:t> </a:t>
            </a:r>
            <a:r>
              <a:rPr sz="1100" spc="10" dirty="0">
                <a:latin typeface="Tahoma"/>
                <a:cs typeface="Tahoma"/>
              </a:rPr>
              <a:t>el</a:t>
            </a:r>
            <a:r>
              <a:rPr sz="1100" spc="45" dirty="0">
                <a:latin typeface="Tahoma"/>
                <a:cs typeface="Tahoma"/>
              </a:rPr>
              <a:t> </a:t>
            </a:r>
            <a:r>
              <a:rPr sz="1100" spc="10" dirty="0">
                <a:latin typeface="Tahoma"/>
                <a:cs typeface="Tahoma"/>
              </a:rPr>
              <a:t>ciclo</a:t>
            </a:r>
            <a:r>
              <a:rPr sz="1100" spc="40" dirty="0">
                <a:latin typeface="Tahoma"/>
                <a:cs typeface="Tahoma"/>
              </a:rPr>
              <a:t> </a:t>
            </a:r>
            <a:r>
              <a:rPr sz="1100" spc="10" dirty="0">
                <a:latin typeface="Tahoma"/>
                <a:cs typeface="Tahoma"/>
              </a:rPr>
              <a:t>escolar</a:t>
            </a:r>
            <a:r>
              <a:rPr sz="1100" spc="40" dirty="0">
                <a:latin typeface="Tahoma"/>
                <a:cs typeface="Tahoma"/>
              </a:rPr>
              <a:t> </a:t>
            </a:r>
            <a:r>
              <a:rPr sz="1100" spc="10" dirty="0">
                <a:latin typeface="Tahoma"/>
                <a:cs typeface="Tahoma"/>
              </a:rPr>
              <a:t>pasado,</a:t>
            </a:r>
            <a:r>
              <a:rPr sz="1100" spc="45" dirty="0">
                <a:latin typeface="Tahoma"/>
                <a:cs typeface="Tahoma"/>
              </a:rPr>
              <a:t> </a:t>
            </a:r>
            <a:r>
              <a:rPr sz="1100" spc="10" dirty="0">
                <a:latin typeface="Tahoma"/>
                <a:cs typeface="Tahoma"/>
              </a:rPr>
              <a:t>los</a:t>
            </a:r>
            <a:r>
              <a:rPr sz="1100" spc="40" dirty="0">
                <a:latin typeface="Tahoma"/>
                <a:cs typeface="Tahoma"/>
              </a:rPr>
              <a:t> </a:t>
            </a:r>
            <a:r>
              <a:rPr sz="1100" spc="10" dirty="0">
                <a:latin typeface="Tahoma"/>
                <a:cs typeface="Tahoma"/>
              </a:rPr>
              <a:t>colectivos</a:t>
            </a:r>
            <a:r>
              <a:rPr sz="1100" spc="40" dirty="0">
                <a:latin typeface="Tahoma"/>
                <a:cs typeface="Tahoma"/>
              </a:rPr>
              <a:t> </a:t>
            </a:r>
            <a:r>
              <a:rPr sz="1100" spc="-10" dirty="0">
                <a:latin typeface="Tahoma"/>
                <a:cs typeface="Tahoma"/>
              </a:rPr>
              <a:t>docentes </a:t>
            </a:r>
            <a:r>
              <a:rPr sz="1100" spc="10" dirty="0">
                <a:latin typeface="Tahoma"/>
                <a:cs typeface="Tahoma"/>
              </a:rPr>
              <a:t>consideraron</a:t>
            </a:r>
            <a:r>
              <a:rPr sz="1100" spc="20" dirty="0">
                <a:latin typeface="Tahoma"/>
                <a:cs typeface="Tahoma"/>
              </a:rPr>
              <a:t> </a:t>
            </a:r>
            <a:r>
              <a:rPr sz="1100" spc="10" dirty="0">
                <a:latin typeface="Tahoma"/>
                <a:cs typeface="Tahoma"/>
              </a:rPr>
              <a:t>que</a:t>
            </a:r>
            <a:r>
              <a:rPr sz="1100" spc="20" dirty="0">
                <a:latin typeface="Tahoma"/>
                <a:cs typeface="Tahoma"/>
              </a:rPr>
              <a:t> </a:t>
            </a:r>
            <a:r>
              <a:rPr sz="1100" spc="10" dirty="0">
                <a:latin typeface="Tahoma"/>
                <a:cs typeface="Tahoma"/>
              </a:rPr>
              <a:t>su</a:t>
            </a:r>
            <a:r>
              <a:rPr sz="1100" spc="20" dirty="0">
                <a:latin typeface="Tahoma"/>
                <a:cs typeface="Tahoma"/>
              </a:rPr>
              <a:t> </a:t>
            </a:r>
            <a:r>
              <a:rPr sz="1100" spc="10" dirty="0">
                <a:latin typeface="Tahoma"/>
                <a:cs typeface="Tahoma"/>
              </a:rPr>
              <a:t>abordaje</a:t>
            </a:r>
            <a:r>
              <a:rPr sz="1100" spc="20" dirty="0">
                <a:latin typeface="Tahoma"/>
                <a:cs typeface="Tahoma"/>
              </a:rPr>
              <a:t> </a:t>
            </a:r>
            <a:r>
              <a:rPr sz="1100" spc="10" dirty="0">
                <a:latin typeface="Tahoma"/>
                <a:cs typeface="Tahoma"/>
              </a:rPr>
              <a:t>es</a:t>
            </a:r>
            <a:r>
              <a:rPr sz="1100" spc="20" dirty="0">
                <a:latin typeface="Tahoma"/>
                <a:cs typeface="Tahoma"/>
              </a:rPr>
              <a:t> </a:t>
            </a:r>
            <a:r>
              <a:rPr sz="1100" spc="-10" dirty="0">
                <a:latin typeface="Tahoma"/>
                <a:cs typeface="Tahoma"/>
              </a:rPr>
              <a:t>importante.</a:t>
            </a:r>
            <a:endParaRPr sz="1100">
              <a:latin typeface="Tahoma"/>
              <a:cs typeface="Tahoma"/>
            </a:endParaRPr>
          </a:p>
          <a:p>
            <a:pPr marL="12700" marR="9525" indent="287655" algn="just">
              <a:lnSpc>
                <a:spcPct val="106100"/>
              </a:lnSpc>
              <a:spcBef>
                <a:spcPts val="425"/>
              </a:spcBef>
            </a:pPr>
            <a:r>
              <a:rPr sz="1100" spc="10" dirty="0">
                <a:latin typeface="Tahoma"/>
                <a:cs typeface="Tahoma"/>
              </a:rPr>
              <a:t>Seguramente</a:t>
            </a:r>
            <a:r>
              <a:rPr sz="1100" spc="30" dirty="0">
                <a:latin typeface="Tahoma"/>
                <a:cs typeface="Tahoma"/>
              </a:rPr>
              <a:t> </a:t>
            </a:r>
            <a:r>
              <a:rPr sz="1100" spc="10" dirty="0">
                <a:latin typeface="Tahoma"/>
                <a:cs typeface="Tahoma"/>
              </a:rPr>
              <a:t>hay</a:t>
            </a:r>
            <a:r>
              <a:rPr sz="1100" spc="35" dirty="0">
                <a:latin typeface="Tahoma"/>
                <a:cs typeface="Tahoma"/>
              </a:rPr>
              <a:t> </a:t>
            </a:r>
            <a:r>
              <a:rPr sz="1100" spc="10" dirty="0">
                <a:latin typeface="Tahoma"/>
                <a:cs typeface="Tahoma"/>
              </a:rPr>
              <a:t>otros</a:t>
            </a:r>
            <a:r>
              <a:rPr sz="1100" spc="35" dirty="0">
                <a:latin typeface="Tahoma"/>
                <a:cs typeface="Tahoma"/>
              </a:rPr>
              <a:t> </a:t>
            </a:r>
            <a:r>
              <a:rPr sz="1100" spc="10" dirty="0">
                <a:latin typeface="Tahoma"/>
                <a:cs typeface="Tahoma"/>
              </a:rPr>
              <a:t>temas</a:t>
            </a:r>
            <a:r>
              <a:rPr sz="1100" spc="35" dirty="0">
                <a:latin typeface="Tahoma"/>
                <a:cs typeface="Tahoma"/>
              </a:rPr>
              <a:t> </a:t>
            </a:r>
            <a:r>
              <a:rPr sz="1100" spc="10" dirty="0">
                <a:latin typeface="Tahoma"/>
                <a:cs typeface="Tahoma"/>
              </a:rPr>
              <a:t>pedagógicos</a:t>
            </a:r>
            <a:r>
              <a:rPr sz="1100" spc="35" dirty="0">
                <a:latin typeface="Tahoma"/>
                <a:cs typeface="Tahoma"/>
              </a:rPr>
              <a:t> </a:t>
            </a:r>
            <a:r>
              <a:rPr sz="1100" spc="10" dirty="0">
                <a:latin typeface="Tahoma"/>
                <a:cs typeface="Tahoma"/>
              </a:rPr>
              <a:t>relevantes</a:t>
            </a:r>
            <a:r>
              <a:rPr sz="1100" spc="35" dirty="0">
                <a:latin typeface="Tahoma"/>
                <a:cs typeface="Tahoma"/>
              </a:rPr>
              <a:t> </a:t>
            </a:r>
            <a:r>
              <a:rPr sz="1100" spc="10" dirty="0">
                <a:latin typeface="Tahoma"/>
                <a:cs typeface="Tahoma"/>
              </a:rPr>
              <a:t>para</a:t>
            </a:r>
            <a:r>
              <a:rPr sz="1100" spc="35" dirty="0">
                <a:latin typeface="Tahoma"/>
                <a:cs typeface="Tahoma"/>
              </a:rPr>
              <a:t> </a:t>
            </a:r>
            <a:r>
              <a:rPr sz="1100" spc="10" dirty="0">
                <a:latin typeface="Tahoma"/>
                <a:cs typeface="Tahoma"/>
              </a:rPr>
              <a:t>cada</a:t>
            </a:r>
            <a:r>
              <a:rPr sz="1100" spc="35" dirty="0">
                <a:latin typeface="Tahoma"/>
                <a:cs typeface="Tahoma"/>
              </a:rPr>
              <a:t> </a:t>
            </a:r>
            <a:r>
              <a:rPr sz="1100" spc="-10" dirty="0">
                <a:latin typeface="Tahoma"/>
                <a:cs typeface="Tahoma"/>
              </a:rPr>
              <a:t>escuela; </a:t>
            </a:r>
            <a:r>
              <a:rPr sz="1100" spc="10" dirty="0">
                <a:latin typeface="Tahoma"/>
                <a:cs typeface="Tahoma"/>
              </a:rPr>
              <a:t>si</a:t>
            </a:r>
            <a:r>
              <a:rPr sz="1100" spc="60" dirty="0">
                <a:latin typeface="Tahoma"/>
                <a:cs typeface="Tahoma"/>
              </a:rPr>
              <a:t> </a:t>
            </a:r>
            <a:r>
              <a:rPr sz="1100" spc="10" dirty="0">
                <a:latin typeface="Tahoma"/>
                <a:cs typeface="Tahoma"/>
              </a:rPr>
              <a:t>el</a:t>
            </a:r>
            <a:r>
              <a:rPr sz="1100" spc="65" dirty="0">
                <a:latin typeface="Tahoma"/>
                <a:cs typeface="Tahoma"/>
              </a:rPr>
              <a:t> </a:t>
            </a:r>
            <a:r>
              <a:rPr sz="1100" spc="10" dirty="0">
                <a:latin typeface="Tahoma"/>
                <a:cs typeface="Tahoma"/>
              </a:rPr>
              <a:t>colectivo</a:t>
            </a:r>
            <a:r>
              <a:rPr sz="1100" spc="60" dirty="0">
                <a:latin typeface="Tahoma"/>
                <a:cs typeface="Tahoma"/>
              </a:rPr>
              <a:t> </a:t>
            </a:r>
            <a:r>
              <a:rPr sz="1100" spc="10" dirty="0">
                <a:latin typeface="Tahoma"/>
                <a:cs typeface="Tahoma"/>
              </a:rPr>
              <a:t>docente</a:t>
            </a:r>
            <a:r>
              <a:rPr sz="1100" spc="65" dirty="0">
                <a:latin typeface="Tahoma"/>
                <a:cs typeface="Tahoma"/>
              </a:rPr>
              <a:t> </a:t>
            </a:r>
            <a:r>
              <a:rPr sz="1100" spc="10" dirty="0">
                <a:latin typeface="Tahoma"/>
                <a:cs typeface="Tahoma"/>
              </a:rPr>
              <a:t>lo</a:t>
            </a:r>
            <a:r>
              <a:rPr sz="1100" spc="60" dirty="0">
                <a:latin typeface="Tahoma"/>
                <a:cs typeface="Tahoma"/>
              </a:rPr>
              <a:t> </a:t>
            </a:r>
            <a:r>
              <a:rPr sz="1100" spc="10" dirty="0">
                <a:latin typeface="Tahoma"/>
                <a:cs typeface="Tahoma"/>
              </a:rPr>
              <a:t>acuerda,</a:t>
            </a:r>
            <a:r>
              <a:rPr sz="1100" spc="65" dirty="0">
                <a:latin typeface="Tahoma"/>
                <a:cs typeface="Tahoma"/>
              </a:rPr>
              <a:t> </a:t>
            </a:r>
            <a:r>
              <a:rPr sz="1100" spc="10" dirty="0">
                <a:latin typeface="Tahoma"/>
                <a:cs typeface="Tahoma"/>
              </a:rPr>
              <a:t>estos</a:t>
            </a:r>
            <a:r>
              <a:rPr sz="1100" spc="65" dirty="0">
                <a:latin typeface="Tahoma"/>
                <a:cs typeface="Tahoma"/>
              </a:rPr>
              <a:t> </a:t>
            </a:r>
            <a:r>
              <a:rPr sz="1100" spc="10" dirty="0">
                <a:latin typeface="Tahoma"/>
                <a:cs typeface="Tahoma"/>
              </a:rPr>
              <a:t>también</a:t>
            </a:r>
            <a:r>
              <a:rPr sz="1100" spc="60" dirty="0">
                <a:latin typeface="Tahoma"/>
                <a:cs typeface="Tahoma"/>
              </a:rPr>
              <a:t> </a:t>
            </a:r>
            <a:r>
              <a:rPr sz="1100" spc="10" dirty="0">
                <a:latin typeface="Tahoma"/>
                <a:cs typeface="Tahoma"/>
              </a:rPr>
              <a:t>pueden</a:t>
            </a:r>
            <a:r>
              <a:rPr sz="1100" spc="65" dirty="0">
                <a:latin typeface="Tahoma"/>
                <a:cs typeface="Tahoma"/>
              </a:rPr>
              <a:t> </a:t>
            </a:r>
            <a:r>
              <a:rPr sz="1100" spc="10" dirty="0">
                <a:latin typeface="Tahoma"/>
                <a:cs typeface="Tahoma"/>
              </a:rPr>
              <a:t>ser</a:t>
            </a:r>
            <a:r>
              <a:rPr sz="1100" spc="60" dirty="0">
                <a:latin typeface="Tahoma"/>
                <a:cs typeface="Tahoma"/>
              </a:rPr>
              <a:t> </a:t>
            </a:r>
            <a:r>
              <a:rPr sz="1100" spc="10" dirty="0">
                <a:latin typeface="Tahoma"/>
                <a:cs typeface="Tahoma"/>
              </a:rPr>
              <a:t>incorporados</a:t>
            </a:r>
            <a:r>
              <a:rPr sz="1100" spc="65" dirty="0">
                <a:latin typeface="Tahoma"/>
                <a:cs typeface="Tahoma"/>
              </a:rPr>
              <a:t> </a:t>
            </a:r>
            <a:r>
              <a:rPr sz="1100" spc="-25" dirty="0">
                <a:latin typeface="Tahoma"/>
                <a:cs typeface="Tahoma"/>
              </a:rPr>
              <a:t>en </a:t>
            </a:r>
            <a:r>
              <a:rPr sz="1100" dirty="0">
                <a:latin typeface="Tahoma"/>
                <a:cs typeface="Tahoma"/>
              </a:rPr>
              <a:t>el</a:t>
            </a:r>
            <a:r>
              <a:rPr sz="1100" spc="40" dirty="0">
                <a:latin typeface="Tahoma"/>
                <a:cs typeface="Tahoma"/>
              </a:rPr>
              <a:t> </a:t>
            </a:r>
            <a:r>
              <a:rPr sz="1100" dirty="0">
                <a:latin typeface="Tahoma"/>
                <a:cs typeface="Tahoma"/>
              </a:rPr>
              <a:t>Itinerario</a:t>
            </a:r>
            <a:r>
              <a:rPr sz="1100" spc="45" dirty="0">
                <a:latin typeface="Tahoma"/>
                <a:cs typeface="Tahoma"/>
              </a:rPr>
              <a:t> </a:t>
            </a:r>
            <a:r>
              <a:rPr sz="1100" dirty="0">
                <a:latin typeface="Tahoma"/>
                <a:cs typeface="Tahoma"/>
              </a:rPr>
              <a:t>que</a:t>
            </a:r>
            <a:r>
              <a:rPr sz="1100" spc="45" dirty="0">
                <a:latin typeface="Tahoma"/>
                <a:cs typeface="Tahoma"/>
              </a:rPr>
              <a:t> </a:t>
            </a:r>
            <a:r>
              <a:rPr sz="1100" dirty="0">
                <a:latin typeface="Tahoma"/>
                <a:cs typeface="Tahoma"/>
              </a:rPr>
              <a:t>establezcan</a:t>
            </a:r>
            <a:r>
              <a:rPr sz="1100" spc="40" dirty="0">
                <a:latin typeface="Tahoma"/>
                <a:cs typeface="Tahoma"/>
              </a:rPr>
              <a:t> </a:t>
            </a:r>
            <a:r>
              <a:rPr sz="1100" dirty="0">
                <a:latin typeface="Tahoma"/>
                <a:cs typeface="Tahoma"/>
              </a:rPr>
              <a:t>o</a:t>
            </a:r>
            <a:r>
              <a:rPr sz="1100" spc="45" dirty="0">
                <a:latin typeface="Tahoma"/>
                <a:cs typeface="Tahoma"/>
              </a:rPr>
              <a:t> </a:t>
            </a:r>
            <a:r>
              <a:rPr sz="1100" spc="-10" dirty="0">
                <a:latin typeface="Tahoma"/>
                <a:cs typeface="Tahoma"/>
              </a:rPr>
              <a:t>decidan.</a:t>
            </a:r>
            <a:endParaRPr sz="1100">
              <a:latin typeface="Tahoma"/>
              <a:cs typeface="Tahoma"/>
            </a:endParaRPr>
          </a:p>
          <a:p>
            <a:pPr marL="12700" marR="7620" indent="287655" algn="just">
              <a:lnSpc>
                <a:spcPct val="106100"/>
              </a:lnSpc>
              <a:spcBef>
                <a:spcPts val="425"/>
              </a:spcBef>
            </a:pPr>
            <a:r>
              <a:rPr sz="1100" dirty="0">
                <a:latin typeface="Tahoma"/>
                <a:cs typeface="Tahoma"/>
              </a:rPr>
              <a:t>Los</a:t>
            </a:r>
            <a:r>
              <a:rPr sz="1100" spc="430" dirty="0">
                <a:latin typeface="Tahoma"/>
                <a:cs typeface="Tahoma"/>
              </a:rPr>
              <a:t> </a:t>
            </a:r>
            <a:r>
              <a:rPr sz="1100" dirty="0">
                <a:latin typeface="Tahoma"/>
                <a:cs typeface="Tahoma"/>
              </a:rPr>
              <a:t>temas</a:t>
            </a:r>
            <a:r>
              <a:rPr sz="1100" spc="434" dirty="0">
                <a:latin typeface="Tahoma"/>
                <a:cs typeface="Tahoma"/>
              </a:rPr>
              <a:t> </a:t>
            </a:r>
            <a:r>
              <a:rPr sz="1100" dirty="0">
                <a:latin typeface="Tahoma"/>
                <a:cs typeface="Tahoma"/>
              </a:rPr>
              <a:t>propuestos</a:t>
            </a:r>
            <a:r>
              <a:rPr sz="1100" spc="430" dirty="0">
                <a:latin typeface="Tahoma"/>
                <a:cs typeface="Tahoma"/>
              </a:rPr>
              <a:t> </a:t>
            </a:r>
            <a:r>
              <a:rPr sz="1100" spc="55" dirty="0">
                <a:latin typeface="Tahoma"/>
                <a:cs typeface="Tahoma"/>
              </a:rPr>
              <a:t>por</a:t>
            </a:r>
            <a:r>
              <a:rPr sz="1100" spc="434" dirty="0">
                <a:latin typeface="Tahoma"/>
                <a:cs typeface="Tahoma"/>
              </a:rPr>
              <a:t> </a:t>
            </a:r>
            <a:r>
              <a:rPr sz="1100" dirty="0">
                <a:latin typeface="Tahoma"/>
                <a:cs typeface="Tahoma"/>
              </a:rPr>
              <a:t>la</a:t>
            </a:r>
            <a:r>
              <a:rPr sz="1100" spc="430" dirty="0">
                <a:latin typeface="Tahoma"/>
                <a:cs typeface="Tahoma"/>
              </a:rPr>
              <a:t> </a:t>
            </a:r>
            <a:r>
              <a:rPr sz="1100" dirty="0">
                <a:latin typeface="Tahoma"/>
                <a:cs typeface="Tahoma"/>
              </a:rPr>
              <a:t>SEP</a:t>
            </a:r>
            <a:r>
              <a:rPr sz="1100" spc="434" dirty="0">
                <a:latin typeface="Tahoma"/>
                <a:cs typeface="Tahoma"/>
              </a:rPr>
              <a:t> </a:t>
            </a:r>
            <a:r>
              <a:rPr sz="1100" dirty="0">
                <a:latin typeface="Tahoma"/>
                <a:cs typeface="Tahoma"/>
              </a:rPr>
              <a:t>atienden</a:t>
            </a:r>
            <a:r>
              <a:rPr sz="1100" spc="430" dirty="0">
                <a:latin typeface="Tahoma"/>
                <a:cs typeface="Tahoma"/>
              </a:rPr>
              <a:t> </a:t>
            </a:r>
            <a:r>
              <a:rPr sz="1100" dirty="0">
                <a:latin typeface="Tahoma"/>
                <a:cs typeface="Tahoma"/>
              </a:rPr>
              <a:t>al</a:t>
            </a:r>
            <a:r>
              <a:rPr sz="1100" spc="434" dirty="0">
                <a:latin typeface="Tahoma"/>
                <a:cs typeface="Tahoma"/>
              </a:rPr>
              <a:t> </a:t>
            </a:r>
            <a:r>
              <a:rPr sz="1100" dirty="0">
                <a:latin typeface="Tahoma"/>
                <a:cs typeface="Tahoma"/>
              </a:rPr>
              <a:t>fortalecimiento</a:t>
            </a:r>
            <a:r>
              <a:rPr sz="1100" spc="434" dirty="0">
                <a:latin typeface="Tahoma"/>
                <a:cs typeface="Tahoma"/>
              </a:rPr>
              <a:t> </a:t>
            </a:r>
            <a:r>
              <a:rPr sz="1100" dirty="0">
                <a:latin typeface="Tahoma"/>
                <a:cs typeface="Tahoma"/>
              </a:rPr>
              <a:t>de</a:t>
            </a:r>
            <a:r>
              <a:rPr sz="1100" spc="430" dirty="0">
                <a:latin typeface="Tahoma"/>
                <a:cs typeface="Tahoma"/>
              </a:rPr>
              <a:t> </a:t>
            </a:r>
            <a:r>
              <a:rPr sz="1100" spc="-25" dirty="0">
                <a:latin typeface="Tahoma"/>
                <a:cs typeface="Tahoma"/>
              </a:rPr>
              <a:t>la </a:t>
            </a:r>
            <a:r>
              <a:rPr sz="1100" dirty="0">
                <a:latin typeface="Tahoma"/>
                <a:cs typeface="Tahoma"/>
              </a:rPr>
              <a:t>apropiación</a:t>
            </a:r>
            <a:r>
              <a:rPr sz="1100" spc="-30" dirty="0">
                <a:latin typeface="Tahoma"/>
                <a:cs typeface="Tahoma"/>
              </a:rPr>
              <a:t> </a:t>
            </a:r>
            <a:r>
              <a:rPr sz="1100" dirty="0">
                <a:latin typeface="Tahoma"/>
                <a:cs typeface="Tahoma"/>
              </a:rPr>
              <a:t>del</a:t>
            </a:r>
            <a:r>
              <a:rPr sz="1100" spc="-25" dirty="0">
                <a:latin typeface="Tahoma"/>
                <a:cs typeface="Tahoma"/>
              </a:rPr>
              <a:t> </a:t>
            </a:r>
            <a:r>
              <a:rPr sz="1100" dirty="0">
                <a:latin typeface="Tahoma"/>
                <a:cs typeface="Tahoma"/>
              </a:rPr>
              <a:t>Plan</a:t>
            </a:r>
            <a:r>
              <a:rPr sz="1100" spc="-25" dirty="0">
                <a:latin typeface="Tahoma"/>
                <a:cs typeface="Tahoma"/>
              </a:rPr>
              <a:t> </a:t>
            </a:r>
            <a:r>
              <a:rPr sz="1100" dirty="0">
                <a:latin typeface="Tahoma"/>
                <a:cs typeface="Tahoma"/>
              </a:rPr>
              <a:t>de</a:t>
            </a:r>
            <a:r>
              <a:rPr sz="1100" spc="-25" dirty="0">
                <a:latin typeface="Tahoma"/>
                <a:cs typeface="Tahoma"/>
              </a:rPr>
              <a:t> </a:t>
            </a:r>
            <a:r>
              <a:rPr sz="1100" dirty="0">
                <a:latin typeface="Tahoma"/>
                <a:cs typeface="Tahoma"/>
              </a:rPr>
              <a:t>Estudio</a:t>
            </a:r>
            <a:r>
              <a:rPr sz="1100" spc="-25" dirty="0">
                <a:latin typeface="Tahoma"/>
                <a:cs typeface="Tahoma"/>
              </a:rPr>
              <a:t> </a:t>
            </a:r>
            <a:r>
              <a:rPr sz="1100" dirty="0">
                <a:latin typeface="Tahoma"/>
                <a:cs typeface="Tahoma"/>
              </a:rPr>
              <a:t>2022</a:t>
            </a:r>
            <a:r>
              <a:rPr sz="1100" spc="-25" dirty="0">
                <a:latin typeface="Tahoma"/>
                <a:cs typeface="Tahoma"/>
              </a:rPr>
              <a:t> </a:t>
            </a:r>
            <a:r>
              <a:rPr sz="1100" dirty="0">
                <a:latin typeface="Tahoma"/>
                <a:cs typeface="Tahoma"/>
              </a:rPr>
              <a:t>en</a:t>
            </a:r>
            <a:r>
              <a:rPr sz="1100" spc="-25" dirty="0">
                <a:latin typeface="Tahoma"/>
                <a:cs typeface="Tahoma"/>
              </a:rPr>
              <a:t> </a:t>
            </a:r>
            <a:r>
              <a:rPr sz="1100" dirty="0">
                <a:latin typeface="Tahoma"/>
                <a:cs typeface="Tahoma"/>
              </a:rPr>
              <a:t>este</a:t>
            </a:r>
            <a:r>
              <a:rPr sz="1100" spc="-25" dirty="0">
                <a:latin typeface="Tahoma"/>
                <a:cs typeface="Tahoma"/>
              </a:rPr>
              <a:t> </a:t>
            </a:r>
            <a:r>
              <a:rPr sz="1100" dirty="0">
                <a:latin typeface="Tahoma"/>
                <a:cs typeface="Tahoma"/>
              </a:rPr>
              <a:t>sentido,</a:t>
            </a:r>
            <a:r>
              <a:rPr sz="1100" spc="-25" dirty="0">
                <a:latin typeface="Tahoma"/>
                <a:cs typeface="Tahoma"/>
              </a:rPr>
              <a:t> </a:t>
            </a:r>
            <a:r>
              <a:rPr sz="1100" dirty="0">
                <a:latin typeface="Tahoma"/>
                <a:cs typeface="Tahoma"/>
              </a:rPr>
              <a:t>se</a:t>
            </a:r>
            <a:r>
              <a:rPr sz="1100" spc="-25" dirty="0">
                <a:latin typeface="Tahoma"/>
                <a:cs typeface="Tahoma"/>
              </a:rPr>
              <a:t> </a:t>
            </a:r>
            <a:r>
              <a:rPr sz="1100" dirty="0">
                <a:latin typeface="Tahoma"/>
                <a:cs typeface="Tahoma"/>
              </a:rPr>
              <a:t>espera</a:t>
            </a:r>
            <a:r>
              <a:rPr sz="1100" spc="-25" dirty="0">
                <a:latin typeface="Tahoma"/>
                <a:cs typeface="Tahoma"/>
              </a:rPr>
              <a:t> </a:t>
            </a:r>
            <a:r>
              <a:rPr sz="1100" dirty="0">
                <a:latin typeface="Tahoma"/>
                <a:cs typeface="Tahoma"/>
              </a:rPr>
              <a:t>que</a:t>
            </a:r>
            <a:r>
              <a:rPr sz="1100" spc="-25" dirty="0">
                <a:latin typeface="Tahoma"/>
                <a:cs typeface="Tahoma"/>
              </a:rPr>
              <a:t> </a:t>
            </a:r>
            <a:r>
              <a:rPr sz="1100" dirty="0">
                <a:latin typeface="Tahoma"/>
                <a:cs typeface="Tahoma"/>
              </a:rPr>
              <a:t>los</a:t>
            </a:r>
            <a:r>
              <a:rPr sz="1100" spc="-25" dirty="0">
                <a:latin typeface="Tahoma"/>
                <a:cs typeface="Tahoma"/>
              </a:rPr>
              <a:t> </a:t>
            </a:r>
            <a:r>
              <a:rPr sz="1100" spc="-10" dirty="0">
                <a:latin typeface="Tahoma"/>
                <a:cs typeface="Tahoma"/>
              </a:rPr>
              <a:t>asuntos </a:t>
            </a:r>
            <a:r>
              <a:rPr sz="1100" dirty="0">
                <a:latin typeface="Tahoma"/>
                <a:cs typeface="Tahoma"/>
              </a:rPr>
              <a:t>que</a:t>
            </a:r>
            <a:r>
              <a:rPr sz="1100" spc="60" dirty="0">
                <a:latin typeface="Tahoma"/>
                <a:cs typeface="Tahoma"/>
              </a:rPr>
              <a:t> </a:t>
            </a:r>
            <a:r>
              <a:rPr sz="1100" dirty="0">
                <a:latin typeface="Tahoma"/>
                <a:cs typeface="Tahoma"/>
              </a:rPr>
              <a:t>el</a:t>
            </a:r>
            <a:r>
              <a:rPr sz="1100" spc="60" dirty="0">
                <a:latin typeface="Tahoma"/>
                <a:cs typeface="Tahoma"/>
              </a:rPr>
              <a:t> </a:t>
            </a:r>
            <a:r>
              <a:rPr sz="1100" dirty="0">
                <a:latin typeface="Tahoma"/>
                <a:cs typeface="Tahoma"/>
              </a:rPr>
              <a:t>colectivo</a:t>
            </a:r>
            <a:r>
              <a:rPr sz="1100" spc="65" dirty="0">
                <a:latin typeface="Tahoma"/>
                <a:cs typeface="Tahoma"/>
              </a:rPr>
              <a:t> </a:t>
            </a:r>
            <a:r>
              <a:rPr sz="1100" dirty="0">
                <a:latin typeface="Tahoma"/>
                <a:cs typeface="Tahoma"/>
              </a:rPr>
              <a:t>decida</a:t>
            </a:r>
            <a:r>
              <a:rPr sz="1100" spc="60" dirty="0">
                <a:latin typeface="Tahoma"/>
                <a:cs typeface="Tahoma"/>
              </a:rPr>
              <a:t> </a:t>
            </a:r>
            <a:r>
              <a:rPr sz="1100" dirty="0">
                <a:latin typeface="Tahoma"/>
                <a:cs typeface="Tahoma"/>
              </a:rPr>
              <a:t>incluir</a:t>
            </a:r>
            <a:r>
              <a:rPr sz="1100" spc="65" dirty="0">
                <a:latin typeface="Tahoma"/>
                <a:cs typeface="Tahoma"/>
              </a:rPr>
              <a:t> </a:t>
            </a:r>
            <a:r>
              <a:rPr sz="1100" dirty="0">
                <a:latin typeface="Tahoma"/>
                <a:cs typeface="Tahoma"/>
              </a:rPr>
              <a:t>contribuyan</a:t>
            </a:r>
            <a:r>
              <a:rPr sz="1100" spc="60" dirty="0">
                <a:latin typeface="Tahoma"/>
                <a:cs typeface="Tahoma"/>
              </a:rPr>
              <a:t> </a:t>
            </a:r>
            <a:r>
              <a:rPr sz="1100" dirty="0">
                <a:latin typeface="Tahoma"/>
                <a:cs typeface="Tahoma"/>
              </a:rPr>
              <a:t>a</a:t>
            </a:r>
            <a:r>
              <a:rPr sz="1100" spc="65" dirty="0">
                <a:latin typeface="Tahoma"/>
                <a:cs typeface="Tahoma"/>
              </a:rPr>
              <a:t> </a:t>
            </a:r>
            <a:r>
              <a:rPr sz="1100" dirty="0">
                <a:latin typeface="Tahoma"/>
                <a:cs typeface="Tahoma"/>
              </a:rPr>
              <a:t>este</a:t>
            </a:r>
            <a:r>
              <a:rPr sz="1100" spc="60" dirty="0">
                <a:latin typeface="Tahoma"/>
                <a:cs typeface="Tahoma"/>
              </a:rPr>
              <a:t> </a:t>
            </a:r>
            <a:r>
              <a:rPr sz="1100" dirty="0">
                <a:latin typeface="Tahoma"/>
                <a:cs typeface="Tahoma"/>
              </a:rPr>
              <a:t>mismo</a:t>
            </a:r>
            <a:r>
              <a:rPr sz="1100" spc="60" dirty="0">
                <a:latin typeface="Tahoma"/>
                <a:cs typeface="Tahoma"/>
              </a:rPr>
              <a:t> </a:t>
            </a:r>
            <a:r>
              <a:rPr sz="1100" spc="-10" dirty="0">
                <a:latin typeface="Tahoma"/>
                <a:cs typeface="Tahoma"/>
              </a:rPr>
              <a:t>propósito.</a:t>
            </a:r>
            <a:endParaRPr sz="1100">
              <a:latin typeface="Tahoma"/>
              <a:cs typeface="Tahoma"/>
            </a:endParaRPr>
          </a:p>
          <a:p>
            <a:pPr marL="12700" marR="10795" indent="287655" algn="just">
              <a:lnSpc>
                <a:spcPct val="106100"/>
              </a:lnSpc>
              <a:spcBef>
                <a:spcPts val="425"/>
              </a:spcBef>
            </a:pPr>
            <a:r>
              <a:rPr sz="1100" dirty="0">
                <a:latin typeface="Tahoma"/>
                <a:cs typeface="Tahoma"/>
              </a:rPr>
              <a:t>Es</a:t>
            </a:r>
            <a:r>
              <a:rPr sz="1100" spc="150" dirty="0">
                <a:latin typeface="Tahoma"/>
                <a:cs typeface="Tahoma"/>
              </a:rPr>
              <a:t> </a:t>
            </a:r>
            <a:r>
              <a:rPr sz="1100" dirty="0">
                <a:latin typeface="Tahoma"/>
                <a:cs typeface="Tahoma"/>
              </a:rPr>
              <a:t>importante</a:t>
            </a:r>
            <a:r>
              <a:rPr sz="1100" spc="155" dirty="0">
                <a:latin typeface="Tahoma"/>
                <a:cs typeface="Tahoma"/>
              </a:rPr>
              <a:t> </a:t>
            </a:r>
            <a:r>
              <a:rPr sz="1100" dirty="0">
                <a:latin typeface="Tahoma"/>
                <a:cs typeface="Tahoma"/>
              </a:rPr>
              <a:t>señalar</a:t>
            </a:r>
            <a:r>
              <a:rPr sz="1100" spc="155" dirty="0">
                <a:latin typeface="Tahoma"/>
                <a:cs typeface="Tahoma"/>
              </a:rPr>
              <a:t> </a:t>
            </a:r>
            <a:r>
              <a:rPr sz="1100" dirty="0">
                <a:latin typeface="Tahoma"/>
                <a:cs typeface="Tahoma"/>
              </a:rPr>
              <a:t>que</a:t>
            </a:r>
            <a:r>
              <a:rPr sz="1100" spc="150" dirty="0">
                <a:latin typeface="Tahoma"/>
                <a:cs typeface="Tahoma"/>
              </a:rPr>
              <a:t> </a:t>
            </a:r>
            <a:r>
              <a:rPr sz="1100" dirty="0">
                <a:latin typeface="Tahoma"/>
                <a:cs typeface="Tahoma"/>
              </a:rPr>
              <a:t>la</a:t>
            </a:r>
            <a:r>
              <a:rPr sz="1100" spc="155" dirty="0">
                <a:latin typeface="Tahoma"/>
                <a:cs typeface="Tahoma"/>
              </a:rPr>
              <a:t> </a:t>
            </a:r>
            <a:r>
              <a:rPr sz="1100" dirty="0">
                <a:latin typeface="Tahoma"/>
                <a:cs typeface="Tahoma"/>
              </a:rPr>
              <a:t>profundidad</a:t>
            </a:r>
            <a:r>
              <a:rPr sz="1100" spc="155" dirty="0">
                <a:latin typeface="Tahoma"/>
                <a:cs typeface="Tahoma"/>
              </a:rPr>
              <a:t> </a:t>
            </a:r>
            <a:r>
              <a:rPr sz="1100" dirty="0">
                <a:latin typeface="Tahoma"/>
                <a:cs typeface="Tahoma"/>
              </a:rPr>
              <a:t>y</a:t>
            </a:r>
            <a:r>
              <a:rPr sz="1100" spc="150" dirty="0">
                <a:latin typeface="Tahoma"/>
                <a:cs typeface="Tahoma"/>
              </a:rPr>
              <a:t> </a:t>
            </a:r>
            <a:r>
              <a:rPr sz="1100" dirty="0">
                <a:latin typeface="Tahoma"/>
                <a:cs typeface="Tahoma"/>
              </a:rPr>
              <a:t>la</a:t>
            </a:r>
            <a:r>
              <a:rPr sz="1100" spc="155" dirty="0">
                <a:latin typeface="Tahoma"/>
                <a:cs typeface="Tahoma"/>
              </a:rPr>
              <a:t> </a:t>
            </a:r>
            <a:r>
              <a:rPr sz="1100" dirty="0">
                <a:latin typeface="Tahoma"/>
                <a:cs typeface="Tahoma"/>
              </a:rPr>
              <a:t>extensión</a:t>
            </a:r>
            <a:r>
              <a:rPr sz="1100" spc="155" dirty="0">
                <a:latin typeface="Tahoma"/>
                <a:cs typeface="Tahoma"/>
              </a:rPr>
              <a:t> </a:t>
            </a:r>
            <a:r>
              <a:rPr sz="1100" dirty="0">
                <a:latin typeface="Tahoma"/>
                <a:cs typeface="Tahoma"/>
              </a:rPr>
              <a:t>de</a:t>
            </a:r>
            <a:r>
              <a:rPr sz="1100" spc="150" dirty="0">
                <a:latin typeface="Tahoma"/>
                <a:cs typeface="Tahoma"/>
              </a:rPr>
              <a:t> </a:t>
            </a:r>
            <a:r>
              <a:rPr sz="1100" dirty="0">
                <a:latin typeface="Tahoma"/>
                <a:cs typeface="Tahoma"/>
              </a:rPr>
              <a:t>los</a:t>
            </a:r>
            <a:r>
              <a:rPr sz="1100" spc="155" dirty="0">
                <a:latin typeface="Tahoma"/>
                <a:cs typeface="Tahoma"/>
              </a:rPr>
              <a:t> </a:t>
            </a:r>
            <a:r>
              <a:rPr sz="1100" dirty="0">
                <a:latin typeface="Tahoma"/>
                <a:cs typeface="Tahoma"/>
              </a:rPr>
              <a:t>temas</a:t>
            </a:r>
            <a:r>
              <a:rPr sz="1100" spc="155" dirty="0">
                <a:latin typeface="Tahoma"/>
                <a:cs typeface="Tahoma"/>
              </a:rPr>
              <a:t> </a:t>
            </a:r>
            <a:r>
              <a:rPr sz="1100" spc="-50" dirty="0">
                <a:latin typeface="Tahoma"/>
                <a:cs typeface="Tahoma"/>
              </a:rPr>
              <a:t>e </a:t>
            </a:r>
            <a:r>
              <a:rPr sz="1100" dirty="0">
                <a:latin typeface="Tahoma"/>
                <a:cs typeface="Tahoma"/>
              </a:rPr>
              <a:t>incluso</a:t>
            </a:r>
            <a:r>
              <a:rPr sz="1100" spc="185" dirty="0">
                <a:latin typeface="Tahoma"/>
                <a:cs typeface="Tahoma"/>
              </a:rPr>
              <a:t> </a:t>
            </a:r>
            <a:r>
              <a:rPr sz="1100" dirty="0">
                <a:latin typeface="Tahoma"/>
                <a:cs typeface="Tahoma"/>
              </a:rPr>
              <a:t>la</a:t>
            </a:r>
            <a:r>
              <a:rPr sz="1100" spc="185" dirty="0">
                <a:latin typeface="Tahoma"/>
                <a:cs typeface="Tahoma"/>
              </a:rPr>
              <a:t> </a:t>
            </a:r>
            <a:r>
              <a:rPr sz="1100" dirty="0">
                <a:latin typeface="Tahoma"/>
                <a:cs typeface="Tahoma"/>
              </a:rPr>
              <a:t>conjunción</a:t>
            </a:r>
            <a:r>
              <a:rPr sz="1100" spc="190" dirty="0">
                <a:latin typeface="Tahoma"/>
                <a:cs typeface="Tahoma"/>
              </a:rPr>
              <a:t> </a:t>
            </a:r>
            <a:r>
              <a:rPr sz="1100" dirty="0">
                <a:latin typeface="Tahoma"/>
                <a:cs typeface="Tahoma"/>
              </a:rPr>
              <a:t>de</a:t>
            </a:r>
            <a:r>
              <a:rPr sz="1100" spc="185" dirty="0">
                <a:latin typeface="Tahoma"/>
                <a:cs typeface="Tahoma"/>
              </a:rPr>
              <a:t> </a:t>
            </a:r>
            <a:r>
              <a:rPr sz="1100" dirty="0">
                <a:latin typeface="Tahoma"/>
                <a:cs typeface="Tahoma"/>
              </a:rPr>
              <a:t>algunos</a:t>
            </a:r>
            <a:r>
              <a:rPr sz="1100" spc="185" dirty="0">
                <a:latin typeface="Tahoma"/>
                <a:cs typeface="Tahoma"/>
              </a:rPr>
              <a:t> </a:t>
            </a:r>
            <a:r>
              <a:rPr sz="1100" dirty="0">
                <a:latin typeface="Tahoma"/>
                <a:cs typeface="Tahoma"/>
              </a:rPr>
              <a:t>de</a:t>
            </a:r>
            <a:r>
              <a:rPr sz="1100" spc="190" dirty="0">
                <a:latin typeface="Tahoma"/>
                <a:cs typeface="Tahoma"/>
              </a:rPr>
              <a:t> </a:t>
            </a:r>
            <a:r>
              <a:rPr sz="1100" dirty="0">
                <a:latin typeface="Tahoma"/>
                <a:cs typeface="Tahoma"/>
              </a:rPr>
              <a:t>ellos</a:t>
            </a:r>
            <a:r>
              <a:rPr sz="1100" spc="185" dirty="0">
                <a:latin typeface="Tahoma"/>
                <a:cs typeface="Tahoma"/>
              </a:rPr>
              <a:t> </a:t>
            </a:r>
            <a:r>
              <a:rPr sz="1100" dirty="0">
                <a:latin typeface="Tahoma"/>
                <a:cs typeface="Tahoma"/>
              </a:rPr>
              <a:t>será</a:t>
            </a:r>
            <a:r>
              <a:rPr sz="1100" spc="185" dirty="0">
                <a:latin typeface="Tahoma"/>
                <a:cs typeface="Tahoma"/>
              </a:rPr>
              <a:t> </a:t>
            </a:r>
            <a:r>
              <a:rPr sz="1100" dirty="0">
                <a:latin typeface="Tahoma"/>
                <a:cs typeface="Tahoma"/>
              </a:rPr>
              <a:t>determinada</a:t>
            </a:r>
            <a:r>
              <a:rPr sz="1100" spc="190" dirty="0">
                <a:latin typeface="Tahoma"/>
                <a:cs typeface="Tahoma"/>
              </a:rPr>
              <a:t> </a:t>
            </a:r>
            <a:r>
              <a:rPr sz="1100" dirty="0">
                <a:latin typeface="Tahoma"/>
                <a:cs typeface="Tahoma"/>
              </a:rPr>
              <a:t>también</a:t>
            </a:r>
            <a:r>
              <a:rPr sz="1100" spc="185" dirty="0">
                <a:latin typeface="Tahoma"/>
                <a:cs typeface="Tahoma"/>
              </a:rPr>
              <a:t> </a:t>
            </a:r>
            <a:r>
              <a:rPr sz="1100" dirty="0">
                <a:latin typeface="Tahoma"/>
                <a:cs typeface="Tahoma"/>
              </a:rPr>
              <a:t>por</a:t>
            </a:r>
            <a:r>
              <a:rPr sz="1100" spc="185" dirty="0">
                <a:latin typeface="Tahoma"/>
                <a:cs typeface="Tahoma"/>
              </a:rPr>
              <a:t> </a:t>
            </a:r>
            <a:r>
              <a:rPr sz="1100" spc="-25" dirty="0">
                <a:latin typeface="Tahoma"/>
                <a:cs typeface="Tahoma"/>
              </a:rPr>
              <a:t>los </a:t>
            </a:r>
            <a:r>
              <a:rPr sz="1100" dirty="0">
                <a:latin typeface="Tahoma"/>
                <a:cs typeface="Tahoma"/>
              </a:rPr>
              <a:t>colectivos</a:t>
            </a:r>
            <a:r>
              <a:rPr sz="1100" spc="80" dirty="0">
                <a:latin typeface="Tahoma"/>
                <a:cs typeface="Tahoma"/>
              </a:rPr>
              <a:t> </a:t>
            </a:r>
            <a:r>
              <a:rPr sz="1100" spc="-10" dirty="0">
                <a:latin typeface="Tahoma"/>
                <a:cs typeface="Tahoma"/>
              </a:rPr>
              <a:t>docentes.</a:t>
            </a:r>
            <a:endParaRPr sz="1100">
              <a:latin typeface="Tahoma"/>
              <a:cs typeface="Tahoma"/>
            </a:endParaRPr>
          </a:p>
          <a:p>
            <a:pPr marL="12700" marR="10160" indent="287655" algn="just">
              <a:lnSpc>
                <a:spcPct val="106100"/>
              </a:lnSpc>
              <a:spcBef>
                <a:spcPts val="425"/>
              </a:spcBef>
            </a:pPr>
            <a:r>
              <a:rPr sz="1100" dirty="0">
                <a:latin typeface="Tahoma"/>
                <a:cs typeface="Tahoma"/>
              </a:rPr>
              <a:t>Maestras,</a:t>
            </a:r>
            <a:r>
              <a:rPr sz="1100" spc="80" dirty="0">
                <a:latin typeface="Tahoma"/>
                <a:cs typeface="Tahoma"/>
              </a:rPr>
              <a:t>  </a:t>
            </a:r>
            <a:r>
              <a:rPr sz="1100" spc="50" dirty="0">
                <a:latin typeface="Tahoma"/>
                <a:cs typeface="Tahoma"/>
              </a:rPr>
              <a:t>maestros</a:t>
            </a:r>
            <a:r>
              <a:rPr sz="1100" spc="85" dirty="0">
                <a:latin typeface="Tahoma"/>
                <a:cs typeface="Tahoma"/>
              </a:rPr>
              <a:t>  </a:t>
            </a:r>
            <a:r>
              <a:rPr sz="1100" dirty="0">
                <a:latin typeface="Tahoma"/>
                <a:cs typeface="Tahoma"/>
              </a:rPr>
              <a:t>y</a:t>
            </a:r>
            <a:r>
              <a:rPr sz="1100" spc="85" dirty="0">
                <a:latin typeface="Tahoma"/>
                <a:cs typeface="Tahoma"/>
              </a:rPr>
              <a:t>  </a:t>
            </a:r>
            <a:r>
              <a:rPr sz="1100" spc="45" dirty="0">
                <a:latin typeface="Tahoma"/>
                <a:cs typeface="Tahoma"/>
              </a:rPr>
              <a:t>agentes</a:t>
            </a:r>
            <a:r>
              <a:rPr sz="1100" spc="80" dirty="0">
                <a:latin typeface="Tahoma"/>
                <a:cs typeface="Tahoma"/>
              </a:rPr>
              <a:t>  </a:t>
            </a:r>
            <a:r>
              <a:rPr sz="1100" dirty="0">
                <a:latin typeface="Tahoma"/>
                <a:cs typeface="Tahoma"/>
              </a:rPr>
              <a:t>educativos</a:t>
            </a:r>
            <a:r>
              <a:rPr sz="1100" spc="85" dirty="0">
                <a:latin typeface="Tahoma"/>
                <a:cs typeface="Tahoma"/>
              </a:rPr>
              <a:t>  </a:t>
            </a:r>
            <a:r>
              <a:rPr sz="1100" spc="50" dirty="0">
                <a:latin typeface="Tahoma"/>
                <a:cs typeface="Tahoma"/>
              </a:rPr>
              <a:t>en</a:t>
            </a:r>
            <a:r>
              <a:rPr sz="1100" spc="85" dirty="0">
                <a:latin typeface="Tahoma"/>
                <a:cs typeface="Tahoma"/>
              </a:rPr>
              <a:t>  </a:t>
            </a:r>
            <a:r>
              <a:rPr sz="1100" dirty="0">
                <a:latin typeface="Tahoma"/>
                <a:cs typeface="Tahoma"/>
              </a:rPr>
              <a:t>su</a:t>
            </a:r>
            <a:r>
              <a:rPr sz="1100" spc="80" dirty="0">
                <a:latin typeface="Tahoma"/>
                <a:cs typeface="Tahoma"/>
              </a:rPr>
              <a:t>  </a:t>
            </a:r>
            <a:r>
              <a:rPr sz="1100" spc="50" dirty="0">
                <a:latin typeface="Tahoma"/>
                <a:cs typeface="Tahoma"/>
              </a:rPr>
              <a:t>determinación</a:t>
            </a:r>
            <a:r>
              <a:rPr sz="1100" spc="85" dirty="0">
                <a:latin typeface="Tahoma"/>
                <a:cs typeface="Tahoma"/>
              </a:rPr>
              <a:t>  </a:t>
            </a:r>
            <a:r>
              <a:rPr sz="1100" spc="-50" dirty="0">
                <a:latin typeface="Tahoma"/>
                <a:cs typeface="Tahoma"/>
              </a:rPr>
              <a:t>y </a:t>
            </a:r>
            <a:r>
              <a:rPr sz="1100" dirty="0">
                <a:latin typeface="Tahoma"/>
                <a:cs typeface="Tahoma"/>
              </a:rPr>
              <a:t>capacidades,</a:t>
            </a:r>
            <a:r>
              <a:rPr sz="1100" spc="430" dirty="0">
                <a:latin typeface="Tahoma"/>
                <a:cs typeface="Tahoma"/>
              </a:rPr>
              <a:t> </a:t>
            </a:r>
            <a:r>
              <a:rPr sz="1100" dirty="0">
                <a:latin typeface="Tahoma"/>
                <a:cs typeface="Tahoma"/>
              </a:rPr>
              <a:t>está</a:t>
            </a:r>
            <a:r>
              <a:rPr sz="1100" spc="434" dirty="0">
                <a:latin typeface="Tahoma"/>
                <a:cs typeface="Tahoma"/>
              </a:rPr>
              <a:t> </a:t>
            </a:r>
            <a:r>
              <a:rPr sz="1100" dirty="0">
                <a:latin typeface="Tahoma"/>
                <a:cs typeface="Tahoma"/>
              </a:rPr>
              <a:t>la</a:t>
            </a:r>
            <a:r>
              <a:rPr sz="1100" spc="434" dirty="0">
                <a:latin typeface="Tahoma"/>
                <a:cs typeface="Tahoma"/>
              </a:rPr>
              <a:t> </a:t>
            </a:r>
            <a:r>
              <a:rPr sz="1100" dirty="0">
                <a:latin typeface="Tahoma"/>
                <a:cs typeface="Tahoma"/>
              </a:rPr>
              <a:t>posibilidad</a:t>
            </a:r>
            <a:r>
              <a:rPr sz="1100" spc="434" dirty="0">
                <a:latin typeface="Tahoma"/>
                <a:cs typeface="Tahoma"/>
              </a:rPr>
              <a:t> </a:t>
            </a:r>
            <a:r>
              <a:rPr sz="1100" dirty="0">
                <a:latin typeface="Tahoma"/>
                <a:cs typeface="Tahoma"/>
              </a:rPr>
              <a:t>de</a:t>
            </a:r>
            <a:r>
              <a:rPr sz="1100" spc="430" dirty="0">
                <a:latin typeface="Tahoma"/>
                <a:cs typeface="Tahoma"/>
              </a:rPr>
              <a:t> </a:t>
            </a:r>
            <a:r>
              <a:rPr sz="1100" dirty="0">
                <a:latin typeface="Tahoma"/>
                <a:cs typeface="Tahoma"/>
              </a:rPr>
              <a:t>transformar</a:t>
            </a:r>
            <a:r>
              <a:rPr sz="1100" spc="434" dirty="0">
                <a:latin typeface="Tahoma"/>
                <a:cs typeface="Tahoma"/>
              </a:rPr>
              <a:t> </a:t>
            </a:r>
            <a:r>
              <a:rPr sz="1100" dirty="0">
                <a:latin typeface="Tahoma"/>
                <a:cs typeface="Tahoma"/>
              </a:rPr>
              <a:t>su</a:t>
            </a:r>
            <a:r>
              <a:rPr sz="1100" spc="434" dirty="0">
                <a:latin typeface="Tahoma"/>
                <a:cs typeface="Tahoma"/>
              </a:rPr>
              <a:t> </a:t>
            </a:r>
            <a:r>
              <a:rPr sz="1100" dirty="0">
                <a:latin typeface="Tahoma"/>
                <a:cs typeface="Tahoma"/>
              </a:rPr>
              <a:t>CTE</a:t>
            </a:r>
            <a:r>
              <a:rPr sz="1100" spc="434" dirty="0">
                <a:latin typeface="Tahoma"/>
                <a:cs typeface="Tahoma"/>
              </a:rPr>
              <a:t> </a:t>
            </a:r>
            <a:r>
              <a:rPr sz="1100" dirty="0">
                <a:latin typeface="Tahoma"/>
                <a:cs typeface="Tahoma"/>
              </a:rPr>
              <a:t>para</a:t>
            </a:r>
            <a:r>
              <a:rPr sz="1100" spc="430" dirty="0">
                <a:latin typeface="Tahoma"/>
                <a:cs typeface="Tahoma"/>
              </a:rPr>
              <a:t> </a:t>
            </a:r>
            <a:r>
              <a:rPr sz="1100" dirty="0">
                <a:latin typeface="Tahoma"/>
                <a:cs typeface="Tahoma"/>
              </a:rPr>
              <a:t>mejorar</a:t>
            </a:r>
            <a:r>
              <a:rPr sz="1100" spc="434" dirty="0">
                <a:latin typeface="Tahoma"/>
                <a:cs typeface="Tahoma"/>
              </a:rPr>
              <a:t> </a:t>
            </a:r>
            <a:r>
              <a:rPr sz="1100" spc="-25" dirty="0">
                <a:latin typeface="Tahoma"/>
                <a:cs typeface="Tahoma"/>
              </a:rPr>
              <a:t>la </a:t>
            </a:r>
            <a:r>
              <a:rPr sz="1100" dirty="0">
                <a:latin typeface="Tahoma"/>
                <a:cs typeface="Tahoma"/>
              </a:rPr>
              <a:t>enseñanza</a:t>
            </a:r>
            <a:r>
              <a:rPr sz="1100" spc="75" dirty="0">
                <a:latin typeface="Tahoma"/>
                <a:cs typeface="Tahoma"/>
              </a:rPr>
              <a:t>  </a:t>
            </a:r>
            <a:r>
              <a:rPr sz="1100" dirty="0">
                <a:latin typeface="Tahoma"/>
                <a:cs typeface="Tahoma"/>
              </a:rPr>
              <a:t>y</a:t>
            </a:r>
            <a:r>
              <a:rPr sz="1100" spc="75" dirty="0">
                <a:latin typeface="Tahoma"/>
                <a:cs typeface="Tahoma"/>
              </a:rPr>
              <a:t>  </a:t>
            </a:r>
            <a:r>
              <a:rPr sz="1100" dirty="0">
                <a:latin typeface="Tahoma"/>
                <a:cs typeface="Tahoma"/>
              </a:rPr>
              <a:t>desarrollar</a:t>
            </a:r>
            <a:r>
              <a:rPr sz="1100" spc="75" dirty="0">
                <a:latin typeface="Tahoma"/>
                <a:cs typeface="Tahoma"/>
              </a:rPr>
              <a:t>  </a:t>
            </a:r>
            <a:r>
              <a:rPr sz="1100" dirty="0">
                <a:latin typeface="Tahoma"/>
                <a:cs typeface="Tahoma"/>
              </a:rPr>
              <a:t>plenamente</a:t>
            </a:r>
            <a:r>
              <a:rPr sz="1100" spc="75" dirty="0">
                <a:latin typeface="Tahoma"/>
                <a:cs typeface="Tahoma"/>
              </a:rPr>
              <a:t>  </a:t>
            </a:r>
            <a:r>
              <a:rPr sz="1100" dirty="0">
                <a:latin typeface="Tahoma"/>
                <a:cs typeface="Tahoma"/>
              </a:rPr>
              <a:t>los</a:t>
            </a:r>
            <a:r>
              <a:rPr sz="1100" spc="75" dirty="0">
                <a:latin typeface="Tahoma"/>
                <a:cs typeface="Tahoma"/>
              </a:rPr>
              <a:t>  </a:t>
            </a:r>
            <a:r>
              <a:rPr sz="1100" dirty="0">
                <a:latin typeface="Tahoma"/>
                <a:cs typeface="Tahoma"/>
              </a:rPr>
              <a:t>aprendizajes</a:t>
            </a:r>
            <a:r>
              <a:rPr sz="1100" spc="75" dirty="0">
                <a:latin typeface="Tahoma"/>
                <a:cs typeface="Tahoma"/>
              </a:rPr>
              <a:t>  </a:t>
            </a:r>
            <a:r>
              <a:rPr sz="1100" dirty="0">
                <a:latin typeface="Tahoma"/>
                <a:cs typeface="Tahoma"/>
              </a:rPr>
              <a:t>de</a:t>
            </a:r>
            <a:r>
              <a:rPr sz="1100" spc="75" dirty="0">
                <a:latin typeface="Tahoma"/>
                <a:cs typeface="Tahoma"/>
              </a:rPr>
              <a:t>  </a:t>
            </a:r>
            <a:r>
              <a:rPr sz="1100" dirty="0">
                <a:latin typeface="Tahoma"/>
                <a:cs typeface="Tahoma"/>
              </a:rPr>
              <a:t>niñas,</a:t>
            </a:r>
            <a:r>
              <a:rPr sz="1100" spc="75" dirty="0">
                <a:latin typeface="Tahoma"/>
                <a:cs typeface="Tahoma"/>
              </a:rPr>
              <a:t>  </a:t>
            </a:r>
            <a:r>
              <a:rPr sz="1100" dirty="0">
                <a:latin typeface="Tahoma"/>
                <a:cs typeface="Tahoma"/>
              </a:rPr>
              <a:t>niños</a:t>
            </a:r>
            <a:r>
              <a:rPr sz="1100" spc="75" dirty="0">
                <a:latin typeface="Tahoma"/>
                <a:cs typeface="Tahoma"/>
              </a:rPr>
              <a:t>  </a:t>
            </a:r>
            <a:r>
              <a:rPr sz="1100" spc="-50" dirty="0">
                <a:latin typeface="Tahoma"/>
                <a:cs typeface="Tahoma"/>
              </a:rPr>
              <a:t>y </a:t>
            </a:r>
            <a:r>
              <a:rPr sz="1100" spc="10" dirty="0">
                <a:latin typeface="Tahoma"/>
                <a:cs typeface="Tahoma"/>
              </a:rPr>
              <a:t>adolescentes</a:t>
            </a:r>
            <a:r>
              <a:rPr sz="1100" spc="95" dirty="0">
                <a:latin typeface="Tahoma"/>
                <a:cs typeface="Tahoma"/>
              </a:rPr>
              <a:t> </a:t>
            </a:r>
            <a:r>
              <a:rPr sz="1100" spc="10" dirty="0">
                <a:latin typeface="Tahoma"/>
                <a:cs typeface="Tahoma"/>
              </a:rPr>
              <a:t>de</a:t>
            </a:r>
            <a:r>
              <a:rPr sz="1100" spc="100" dirty="0">
                <a:latin typeface="Tahoma"/>
                <a:cs typeface="Tahoma"/>
              </a:rPr>
              <a:t> </a:t>
            </a:r>
            <a:r>
              <a:rPr sz="1100" spc="10" dirty="0">
                <a:latin typeface="Tahoma"/>
                <a:cs typeface="Tahoma"/>
              </a:rPr>
              <a:t>nuestro</a:t>
            </a:r>
            <a:r>
              <a:rPr sz="1100" spc="95" dirty="0">
                <a:latin typeface="Tahoma"/>
                <a:cs typeface="Tahoma"/>
              </a:rPr>
              <a:t> </a:t>
            </a:r>
            <a:r>
              <a:rPr sz="1100" spc="10" dirty="0">
                <a:latin typeface="Tahoma"/>
                <a:cs typeface="Tahoma"/>
              </a:rPr>
              <a:t>país.</a:t>
            </a:r>
            <a:r>
              <a:rPr sz="1100" spc="100" dirty="0">
                <a:latin typeface="Tahoma"/>
                <a:cs typeface="Tahoma"/>
              </a:rPr>
              <a:t> </a:t>
            </a:r>
            <a:r>
              <a:rPr sz="1100" spc="10" dirty="0">
                <a:latin typeface="Tahoma"/>
                <a:cs typeface="Tahoma"/>
              </a:rPr>
              <a:t>La</a:t>
            </a:r>
            <a:r>
              <a:rPr sz="1100" spc="95" dirty="0">
                <a:latin typeface="Tahoma"/>
                <a:cs typeface="Tahoma"/>
              </a:rPr>
              <a:t> </a:t>
            </a:r>
            <a:r>
              <a:rPr sz="1100" spc="10" dirty="0">
                <a:latin typeface="Tahoma"/>
                <a:cs typeface="Tahoma"/>
              </a:rPr>
              <a:t>SEP</a:t>
            </a:r>
            <a:r>
              <a:rPr sz="1100" spc="100" dirty="0">
                <a:latin typeface="Tahoma"/>
                <a:cs typeface="Tahoma"/>
              </a:rPr>
              <a:t> </a:t>
            </a:r>
            <a:r>
              <a:rPr sz="1100" spc="10" dirty="0">
                <a:latin typeface="Tahoma"/>
                <a:cs typeface="Tahoma"/>
              </a:rPr>
              <a:t>confía</a:t>
            </a:r>
            <a:r>
              <a:rPr sz="1100" spc="100" dirty="0">
                <a:latin typeface="Tahoma"/>
                <a:cs typeface="Tahoma"/>
              </a:rPr>
              <a:t> </a:t>
            </a:r>
            <a:r>
              <a:rPr sz="1100" spc="10" dirty="0">
                <a:latin typeface="Tahoma"/>
                <a:cs typeface="Tahoma"/>
              </a:rPr>
              <a:t>en</a:t>
            </a:r>
            <a:r>
              <a:rPr sz="1100" spc="95" dirty="0">
                <a:latin typeface="Tahoma"/>
                <a:cs typeface="Tahoma"/>
              </a:rPr>
              <a:t> </a:t>
            </a:r>
            <a:r>
              <a:rPr sz="1100" spc="10" dirty="0">
                <a:latin typeface="Tahoma"/>
                <a:cs typeface="Tahoma"/>
              </a:rPr>
              <a:t>que</a:t>
            </a:r>
            <a:r>
              <a:rPr sz="1100" spc="100" dirty="0">
                <a:latin typeface="Tahoma"/>
                <a:cs typeface="Tahoma"/>
              </a:rPr>
              <a:t> </a:t>
            </a:r>
            <a:r>
              <a:rPr sz="1100" spc="10" dirty="0">
                <a:latin typeface="Tahoma"/>
                <a:cs typeface="Tahoma"/>
              </a:rPr>
              <a:t>ejercerán</a:t>
            </a:r>
            <a:r>
              <a:rPr sz="1100" spc="95" dirty="0">
                <a:latin typeface="Tahoma"/>
                <a:cs typeface="Tahoma"/>
              </a:rPr>
              <a:t> </a:t>
            </a:r>
            <a:r>
              <a:rPr sz="1100" spc="10" dirty="0">
                <a:latin typeface="Tahoma"/>
                <a:cs typeface="Tahoma"/>
              </a:rPr>
              <a:t>su</a:t>
            </a:r>
            <a:r>
              <a:rPr sz="1100" spc="100" dirty="0">
                <a:latin typeface="Tahoma"/>
                <a:cs typeface="Tahoma"/>
              </a:rPr>
              <a:t> </a:t>
            </a:r>
            <a:r>
              <a:rPr sz="1100" spc="-10" dirty="0">
                <a:latin typeface="Tahoma"/>
                <a:cs typeface="Tahoma"/>
              </a:rPr>
              <a:t>autonomía </a:t>
            </a:r>
            <a:r>
              <a:rPr sz="1100" dirty="0">
                <a:latin typeface="Tahoma"/>
                <a:cs typeface="Tahoma"/>
              </a:rPr>
              <a:t>profesional</a:t>
            </a:r>
            <a:r>
              <a:rPr sz="1100" spc="80" dirty="0">
                <a:latin typeface="Tahoma"/>
                <a:cs typeface="Tahoma"/>
              </a:rPr>
              <a:t> </a:t>
            </a:r>
            <a:r>
              <a:rPr sz="1100" dirty="0">
                <a:latin typeface="Tahoma"/>
                <a:cs typeface="Tahoma"/>
              </a:rPr>
              <a:t>para</a:t>
            </a:r>
            <a:r>
              <a:rPr sz="1100" spc="85" dirty="0">
                <a:latin typeface="Tahoma"/>
                <a:cs typeface="Tahoma"/>
              </a:rPr>
              <a:t> </a:t>
            </a:r>
            <a:r>
              <a:rPr sz="1100" dirty="0">
                <a:latin typeface="Tahoma"/>
                <a:cs typeface="Tahoma"/>
              </a:rPr>
              <a:t>lograr</a:t>
            </a:r>
            <a:r>
              <a:rPr sz="1100" spc="80" dirty="0">
                <a:latin typeface="Tahoma"/>
                <a:cs typeface="Tahoma"/>
              </a:rPr>
              <a:t> </a:t>
            </a:r>
            <a:r>
              <a:rPr sz="1100" dirty="0">
                <a:latin typeface="Tahoma"/>
                <a:cs typeface="Tahoma"/>
              </a:rPr>
              <a:t>este</a:t>
            </a:r>
            <a:r>
              <a:rPr sz="1100" spc="85" dirty="0">
                <a:latin typeface="Tahoma"/>
                <a:cs typeface="Tahoma"/>
              </a:rPr>
              <a:t> </a:t>
            </a:r>
            <a:r>
              <a:rPr sz="1100" spc="-10" dirty="0">
                <a:latin typeface="Tahoma"/>
                <a:cs typeface="Tahoma"/>
              </a:rPr>
              <a:t>propósito.</a:t>
            </a:r>
            <a:endParaRPr sz="1100">
              <a:latin typeface="Tahoma"/>
              <a:cs typeface="Tahoma"/>
            </a:endParaRPr>
          </a:p>
          <a:p>
            <a:pPr algn="ctr">
              <a:lnSpc>
                <a:spcPct val="100000"/>
              </a:lnSpc>
              <a:spcBef>
                <a:spcPts val="1310"/>
              </a:spcBef>
            </a:pPr>
            <a:r>
              <a:rPr sz="1100" spc="-85" dirty="0">
                <a:solidFill>
                  <a:srgbClr val="AE8219"/>
                </a:solidFill>
                <a:latin typeface="Arial Black"/>
                <a:cs typeface="Arial Black"/>
              </a:rPr>
              <a:t>Educación</a:t>
            </a:r>
            <a:r>
              <a:rPr sz="1100" spc="-50" dirty="0">
                <a:solidFill>
                  <a:srgbClr val="AE8219"/>
                </a:solidFill>
                <a:latin typeface="Arial Black"/>
                <a:cs typeface="Arial Black"/>
              </a:rPr>
              <a:t> </a:t>
            </a:r>
            <a:r>
              <a:rPr sz="1100" spc="-55" dirty="0">
                <a:solidFill>
                  <a:srgbClr val="AE8219"/>
                </a:solidFill>
                <a:latin typeface="Arial Black"/>
                <a:cs typeface="Arial Black"/>
              </a:rPr>
              <a:t>para</a:t>
            </a:r>
            <a:r>
              <a:rPr sz="1100" spc="-50" dirty="0">
                <a:solidFill>
                  <a:srgbClr val="AE8219"/>
                </a:solidFill>
                <a:latin typeface="Arial Black"/>
                <a:cs typeface="Arial Black"/>
              </a:rPr>
              <a:t> la</a:t>
            </a:r>
            <a:r>
              <a:rPr sz="1100" spc="-45" dirty="0">
                <a:solidFill>
                  <a:srgbClr val="AE8219"/>
                </a:solidFill>
                <a:latin typeface="Arial Black"/>
                <a:cs typeface="Arial Black"/>
              </a:rPr>
              <a:t> </a:t>
            </a:r>
            <a:r>
              <a:rPr sz="1100" spc="-10" dirty="0">
                <a:solidFill>
                  <a:srgbClr val="AE8219"/>
                </a:solidFill>
                <a:latin typeface="Arial Black"/>
                <a:cs typeface="Arial Black"/>
              </a:rPr>
              <a:t>transformación</a:t>
            </a:r>
            <a:endParaRPr sz="1100">
              <a:latin typeface="Arial Black"/>
              <a:cs typeface="Arial Black"/>
            </a:endParaRPr>
          </a:p>
        </p:txBody>
      </p:sp>
      <p:grpSp>
        <p:nvGrpSpPr>
          <p:cNvPr id="12" name="object 12"/>
          <p:cNvGrpSpPr/>
          <p:nvPr/>
        </p:nvGrpSpPr>
        <p:grpSpPr>
          <a:xfrm>
            <a:off x="5920194" y="867149"/>
            <a:ext cx="441959" cy="441959"/>
            <a:chOff x="5920194" y="867149"/>
            <a:chExt cx="441959" cy="441959"/>
          </a:xfrm>
        </p:grpSpPr>
        <p:sp>
          <p:nvSpPr>
            <p:cNvPr id="13" name="object 13"/>
            <p:cNvSpPr/>
            <p:nvPr/>
          </p:nvSpPr>
          <p:spPr>
            <a:xfrm>
              <a:off x="5920194" y="867149"/>
              <a:ext cx="441959" cy="441959"/>
            </a:xfrm>
            <a:custGeom>
              <a:avLst/>
              <a:gdLst/>
              <a:ahLst/>
              <a:cxnLst/>
              <a:rect l="l" t="t" r="r" b="b"/>
              <a:pathLst>
                <a:path w="441960" h="441959">
                  <a:moveTo>
                    <a:pt x="259533" y="349161"/>
                  </a:moveTo>
                  <a:lnTo>
                    <a:pt x="231825" y="349161"/>
                  </a:lnTo>
                  <a:lnTo>
                    <a:pt x="243364" y="385470"/>
                  </a:lnTo>
                  <a:lnTo>
                    <a:pt x="266387" y="414731"/>
                  </a:lnTo>
                  <a:lnTo>
                    <a:pt x="298218" y="434257"/>
                  </a:lnTo>
                  <a:lnTo>
                    <a:pt x="336181" y="441363"/>
                  </a:lnTo>
                  <a:lnTo>
                    <a:pt x="376985" y="433103"/>
                  </a:lnTo>
                  <a:lnTo>
                    <a:pt x="403095" y="415493"/>
                  </a:lnTo>
                  <a:lnTo>
                    <a:pt x="336181" y="415493"/>
                  </a:lnTo>
                  <a:lnTo>
                    <a:pt x="305334" y="409229"/>
                  </a:lnTo>
                  <a:lnTo>
                    <a:pt x="280117" y="392155"/>
                  </a:lnTo>
                  <a:lnTo>
                    <a:pt x="263101" y="366849"/>
                  </a:lnTo>
                  <a:lnTo>
                    <a:pt x="259533" y="349161"/>
                  </a:lnTo>
                  <a:close/>
                </a:path>
                <a:path w="441960" h="441959">
                  <a:moveTo>
                    <a:pt x="435571" y="0"/>
                  </a:moveTo>
                  <a:lnTo>
                    <a:pt x="72821" y="0"/>
                  </a:lnTo>
                  <a:lnTo>
                    <a:pt x="67030" y="5791"/>
                  </a:lnTo>
                  <a:lnTo>
                    <a:pt x="67030" y="126669"/>
                  </a:lnTo>
                  <a:lnTo>
                    <a:pt x="50778" y="133744"/>
                  </a:lnTo>
                  <a:lnTo>
                    <a:pt x="37844" y="145530"/>
                  </a:lnTo>
                  <a:lnTo>
                    <a:pt x="29299" y="160958"/>
                  </a:lnTo>
                  <a:lnTo>
                    <a:pt x="26212" y="178955"/>
                  </a:lnTo>
                  <a:lnTo>
                    <a:pt x="26259" y="199974"/>
                  </a:lnTo>
                  <a:lnTo>
                    <a:pt x="27202" y="209797"/>
                  </a:lnTo>
                  <a:lnTo>
                    <a:pt x="30046" y="219448"/>
                  </a:lnTo>
                  <a:lnTo>
                    <a:pt x="34554" y="228257"/>
                  </a:lnTo>
                  <a:lnTo>
                    <a:pt x="40538" y="236042"/>
                  </a:lnTo>
                  <a:lnTo>
                    <a:pt x="24051" y="247754"/>
                  </a:lnTo>
                  <a:lnTo>
                    <a:pt x="11244" y="263382"/>
                  </a:lnTo>
                  <a:lnTo>
                    <a:pt x="2949" y="282090"/>
                  </a:lnTo>
                  <a:lnTo>
                    <a:pt x="0" y="303047"/>
                  </a:lnTo>
                  <a:lnTo>
                    <a:pt x="0" y="435381"/>
                  </a:lnTo>
                  <a:lnTo>
                    <a:pt x="5791" y="441172"/>
                  </a:lnTo>
                  <a:lnTo>
                    <a:pt x="144995" y="441172"/>
                  </a:lnTo>
                  <a:lnTo>
                    <a:pt x="150787" y="435381"/>
                  </a:lnTo>
                  <a:lnTo>
                    <a:pt x="150787" y="415315"/>
                  </a:lnTo>
                  <a:lnTo>
                    <a:pt x="33515" y="415315"/>
                  </a:lnTo>
                  <a:lnTo>
                    <a:pt x="25869" y="407631"/>
                  </a:lnTo>
                  <a:lnTo>
                    <a:pt x="25869" y="389826"/>
                  </a:lnTo>
                  <a:lnTo>
                    <a:pt x="85801" y="389826"/>
                  </a:lnTo>
                  <a:lnTo>
                    <a:pt x="85801" y="363956"/>
                  </a:lnTo>
                  <a:lnTo>
                    <a:pt x="25869" y="363956"/>
                  </a:lnTo>
                  <a:lnTo>
                    <a:pt x="25869" y="303047"/>
                  </a:lnTo>
                  <a:lnTo>
                    <a:pt x="29767" y="283711"/>
                  </a:lnTo>
                  <a:lnTo>
                    <a:pt x="40390" y="267904"/>
                  </a:lnTo>
                  <a:lnTo>
                    <a:pt x="56079" y="257278"/>
                  </a:lnTo>
                  <a:lnTo>
                    <a:pt x="55947" y="257278"/>
                  </a:lnTo>
                  <a:lnTo>
                    <a:pt x="75399" y="253326"/>
                  </a:lnTo>
                  <a:lnTo>
                    <a:pt x="81830" y="253326"/>
                  </a:lnTo>
                  <a:lnTo>
                    <a:pt x="91610" y="252593"/>
                  </a:lnTo>
                  <a:lnTo>
                    <a:pt x="134815" y="234871"/>
                  </a:lnTo>
                  <a:lnTo>
                    <a:pt x="143733" y="227469"/>
                  </a:lnTo>
                  <a:lnTo>
                    <a:pt x="78765" y="227469"/>
                  </a:lnTo>
                  <a:lnTo>
                    <a:pt x="68341" y="224944"/>
                  </a:lnTo>
                  <a:lnTo>
                    <a:pt x="59859" y="218881"/>
                  </a:lnTo>
                  <a:lnTo>
                    <a:pt x="54156" y="210117"/>
                  </a:lnTo>
                  <a:lnTo>
                    <a:pt x="52164" y="199974"/>
                  </a:lnTo>
                  <a:lnTo>
                    <a:pt x="52070" y="178955"/>
                  </a:lnTo>
                  <a:lnTo>
                    <a:pt x="54264" y="168065"/>
                  </a:lnTo>
                  <a:lnTo>
                    <a:pt x="60157" y="159296"/>
                  </a:lnTo>
                  <a:lnTo>
                    <a:pt x="60247" y="159162"/>
                  </a:lnTo>
                  <a:lnTo>
                    <a:pt x="69113" y="153156"/>
                  </a:lnTo>
                  <a:lnTo>
                    <a:pt x="79959" y="150952"/>
                  </a:lnTo>
                  <a:lnTo>
                    <a:pt x="125069" y="150952"/>
                  </a:lnTo>
                  <a:lnTo>
                    <a:pt x="122161" y="145700"/>
                  </a:lnTo>
                  <a:lnTo>
                    <a:pt x="122067" y="145530"/>
                  </a:lnTo>
                  <a:lnTo>
                    <a:pt x="109138" y="133744"/>
                  </a:lnTo>
                  <a:lnTo>
                    <a:pt x="92887" y="126669"/>
                  </a:lnTo>
                  <a:lnTo>
                    <a:pt x="92887" y="25857"/>
                  </a:lnTo>
                  <a:lnTo>
                    <a:pt x="441363" y="25857"/>
                  </a:lnTo>
                  <a:lnTo>
                    <a:pt x="441363" y="5791"/>
                  </a:lnTo>
                  <a:lnTo>
                    <a:pt x="435571" y="0"/>
                  </a:lnTo>
                  <a:close/>
                </a:path>
                <a:path w="441960" h="441959">
                  <a:moveTo>
                    <a:pt x="404362" y="256286"/>
                  </a:moveTo>
                  <a:lnTo>
                    <a:pt x="336181" y="256286"/>
                  </a:lnTo>
                  <a:lnTo>
                    <a:pt x="367028" y="262551"/>
                  </a:lnTo>
                  <a:lnTo>
                    <a:pt x="392245" y="279628"/>
                  </a:lnTo>
                  <a:lnTo>
                    <a:pt x="409262" y="304934"/>
                  </a:lnTo>
                  <a:lnTo>
                    <a:pt x="415505" y="335889"/>
                  </a:lnTo>
                  <a:lnTo>
                    <a:pt x="409262" y="366849"/>
                  </a:lnTo>
                  <a:lnTo>
                    <a:pt x="392245" y="392155"/>
                  </a:lnTo>
                  <a:lnTo>
                    <a:pt x="367028" y="409229"/>
                  </a:lnTo>
                  <a:lnTo>
                    <a:pt x="336181" y="415493"/>
                  </a:lnTo>
                  <a:lnTo>
                    <a:pt x="403095" y="415493"/>
                  </a:lnTo>
                  <a:lnTo>
                    <a:pt x="410370" y="410586"/>
                  </a:lnTo>
                  <a:lnTo>
                    <a:pt x="432956" y="377203"/>
                  </a:lnTo>
                  <a:lnTo>
                    <a:pt x="441363" y="336346"/>
                  </a:lnTo>
                  <a:lnTo>
                    <a:pt x="441363" y="266700"/>
                  </a:lnTo>
                  <a:lnTo>
                    <a:pt x="415505" y="266700"/>
                  </a:lnTo>
                  <a:lnTo>
                    <a:pt x="404362" y="256286"/>
                  </a:lnTo>
                  <a:close/>
                </a:path>
                <a:path w="441960" h="441959">
                  <a:moveTo>
                    <a:pt x="85801" y="389826"/>
                  </a:moveTo>
                  <a:lnTo>
                    <a:pt x="59944" y="389826"/>
                  </a:lnTo>
                  <a:lnTo>
                    <a:pt x="59944" y="407631"/>
                  </a:lnTo>
                  <a:lnTo>
                    <a:pt x="52298" y="415315"/>
                  </a:lnTo>
                  <a:lnTo>
                    <a:pt x="82232" y="415315"/>
                  </a:lnTo>
                  <a:lnTo>
                    <a:pt x="84531" y="410057"/>
                  </a:lnTo>
                  <a:lnTo>
                    <a:pt x="85801" y="404266"/>
                  </a:lnTo>
                  <a:lnTo>
                    <a:pt x="85801" y="389826"/>
                  </a:lnTo>
                  <a:close/>
                </a:path>
                <a:path w="441960" h="441959">
                  <a:moveTo>
                    <a:pt x="234564" y="199974"/>
                  </a:moveTo>
                  <a:lnTo>
                    <a:pt x="167233" y="199974"/>
                  </a:lnTo>
                  <a:lnTo>
                    <a:pt x="199161" y="217081"/>
                  </a:lnTo>
                  <a:lnTo>
                    <a:pt x="181410" y="242138"/>
                  </a:lnTo>
                  <a:lnTo>
                    <a:pt x="162807" y="260478"/>
                  </a:lnTo>
                  <a:lnTo>
                    <a:pt x="145661" y="272925"/>
                  </a:lnTo>
                  <a:lnTo>
                    <a:pt x="132283" y="280301"/>
                  </a:lnTo>
                  <a:lnTo>
                    <a:pt x="127787" y="282448"/>
                  </a:lnTo>
                  <a:lnTo>
                    <a:pt x="124917" y="286994"/>
                  </a:lnTo>
                  <a:lnTo>
                    <a:pt x="124917" y="415315"/>
                  </a:lnTo>
                  <a:lnTo>
                    <a:pt x="150787" y="415315"/>
                  </a:lnTo>
                  <a:lnTo>
                    <a:pt x="150787" y="349161"/>
                  </a:lnTo>
                  <a:lnTo>
                    <a:pt x="259533" y="349161"/>
                  </a:lnTo>
                  <a:lnTo>
                    <a:pt x="256949" y="336346"/>
                  </a:lnTo>
                  <a:lnTo>
                    <a:pt x="256857" y="335889"/>
                  </a:lnTo>
                  <a:lnTo>
                    <a:pt x="259396" y="323303"/>
                  </a:lnTo>
                  <a:lnTo>
                    <a:pt x="150787" y="323303"/>
                  </a:lnTo>
                  <a:lnTo>
                    <a:pt x="150787" y="299872"/>
                  </a:lnTo>
                  <a:lnTo>
                    <a:pt x="171953" y="286196"/>
                  </a:lnTo>
                  <a:lnTo>
                    <a:pt x="196510" y="264036"/>
                  </a:lnTo>
                  <a:lnTo>
                    <a:pt x="220395" y="232003"/>
                  </a:lnTo>
                  <a:lnTo>
                    <a:pt x="234564" y="199974"/>
                  </a:lnTo>
                  <a:close/>
                </a:path>
                <a:path w="441960" h="441959">
                  <a:moveTo>
                    <a:pt x="80010" y="306222"/>
                  </a:moveTo>
                  <a:lnTo>
                    <a:pt x="65735" y="306222"/>
                  </a:lnTo>
                  <a:lnTo>
                    <a:pt x="59944" y="312013"/>
                  </a:lnTo>
                  <a:lnTo>
                    <a:pt x="59944" y="363956"/>
                  </a:lnTo>
                  <a:lnTo>
                    <a:pt x="85801" y="363956"/>
                  </a:lnTo>
                  <a:lnTo>
                    <a:pt x="85801" y="312013"/>
                  </a:lnTo>
                  <a:lnTo>
                    <a:pt x="80010" y="306222"/>
                  </a:lnTo>
                  <a:close/>
                </a:path>
                <a:path w="441960" h="441959">
                  <a:moveTo>
                    <a:pt x="336181" y="230428"/>
                  </a:moveTo>
                  <a:lnTo>
                    <a:pt x="298066" y="237594"/>
                  </a:lnTo>
                  <a:lnTo>
                    <a:pt x="266149" y="257278"/>
                  </a:lnTo>
                  <a:lnTo>
                    <a:pt x="243139" y="286755"/>
                  </a:lnTo>
                  <a:lnTo>
                    <a:pt x="231749" y="323303"/>
                  </a:lnTo>
                  <a:lnTo>
                    <a:pt x="259396" y="323303"/>
                  </a:lnTo>
                  <a:lnTo>
                    <a:pt x="263101" y="304934"/>
                  </a:lnTo>
                  <a:lnTo>
                    <a:pt x="280117" y="279628"/>
                  </a:lnTo>
                  <a:lnTo>
                    <a:pt x="305334" y="262551"/>
                  </a:lnTo>
                  <a:lnTo>
                    <a:pt x="336181" y="256286"/>
                  </a:lnTo>
                  <a:lnTo>
                    <a:pt x="404362" y="256286"/>
                  </a:lnTo>
                  <a:lnTo>
                    <a:pt x="399414" y="251661"/>
                  </a:lnTo>
                  <a:lnTo>
                    <a:pt x="380463" y="240234"/>
                  </a:lnTo>
                  <a:lnTo>
                    <a:pt x="359202" y="232972"/>
                  </a:lnTo>
                  <a:lnTo>
                    <a:pt x="336181" y="230428"/>
                  </a:lnTo>
                  <a:close/>
                </a:path>
                <a:path w="441960" h="441959">
                  <a:moveTo>
                    <a:pt x="441363" y="25857"/>
                  </a:moveTo>
                  <a:lnTo>
                    <a:pt x="415505" y="25857"/>
                  </a:lnTo>
                  <a:lnTo>
                    <a:pt x="415505" y="266700"/>
                  </a:lnTo>
                  <a:lnTo>
                    <a:pt x="441363" y="266700"/>
                  </a:lnTo>
                  <a:lnTo>
                    <a:pt x="441363" y="25857"/>
                  </a:lnTo>
                  <a:close/>
                </a:path>
                <a:path w="441960" h="441959">
                  <a:moveTo>
                    <a:pt x="125069" y="150952"/>
                  </a:moveTo>
                  <a:lnTo>
                    <a:pt x="79959" y="150952"/>
                  </a:lnTo>
                  <a:lnTo>
                    <a:pt x="90797" y="153156"/>
                  </a:lnTo>
                  <a:lnTo>
                    <a:pt x="99660" y="159162"/>
                  </a:lnTo>
                  <a:lnTo>
                    <a:pt x="105640" y="168065"/>
                  </a:lnTo>
                  <a:lnTo>
                    <a:pt x="107835" y="178955"/>
                  </a:lnTo>
                  <a:lnTo>
                    <a:pt x="107741" y="199974"/>
                  </a:lnTo>
                  <a:lnTo>
                    <a:pt x="105831" y="209797"/>
                  </a:lnTo>
                  <a:lnTo>
                    <a:pt x="105731" y="210117"/>
                  </a:lnTo>
                  <a:lnTo>
                    <a:pt x="100174" y="218754"/>
                  </a:lnTo>
                  <a:lnTo>
                    <a:pt x="91658" y="224944"/>
                  </a:lnTo>
                  <a:lnTo>
                    <a:pt x="91365" y="224944"/>
                  </a:lnTo>
                  <a:lnTo>
                    <a:pt x="81421" y="227469"/>
                  </a:lnTo>
                  <a:lnTo>
                    <a:pt x="143733" y="227469"/>
                  </a:lnTo>
                  <a:lnTo>
                    <a:pt x="148167" y="223789"/>
                  </a:lnTo>
                  <a:lnTo>
                    <a:pt x="158857" y="211951"/>
                  </a:lnTo>
                  <a:lnTo>
                    <a:pt x="165963" y="201790"/>
                  </a:lnTo>
                  <a:lnTo>
                    <a:pt x="133642" y="201790"/>
                  </a:lnTo>
                  <a:lnTo>
                    <a:pt x="133692" y="178955"/>
                  </a:lnTo>
                  <a:lnTo>
                    <a:pt x="130608" y="160958"/>
                  </a:lnTo>
                  <a:lnTo>
                    <a:pt x="125069" y="150952"/>
                  </a:lnTo>
                  <a:close/>
                </a:path>
                <a:path w="441960" h="441959">
                  <a:moveTo>
                    <a:pt x="196707" y="132367"/>
                  </a:moveTo>
                  <a:lnTo>
                    <a:pt x="161765" y="152234"/>
                  </a:lnTo>
                  <a:lnTo>
                    <a:pt x="153539" y="170384"/>
                  </a:lnTo>
                  <a:lnTo>
                    <a:pt x="148343" y="180987"/>
                  </a:lnTo>
                  <a:lnTo>
                    <a:pt x="148267" y="181141"/>
                  </a:lnTo>
                  <a:lnTo>
                    <a:pt x="141760" y="191710"/>
                  </a:lnTo>
                  <a:lnTo>
                    <a:pt x="133642" y="201790"/>
                  </a:lnTo>
                  <a:lnTo>
                    <a:pt x="165963" y="201790"/>
                  </a:lnTo>
                  <a:lnTo>
                    <a:pt x="167233" y="199974"/>
                  </a:lnTo>
                  <a:lnTo>
                    <a:pt x="234564" y="199974"/>
                  </a:lnTo>
                  <a:lnTo>
                    <a:pt x="237317" y="193751"/>
                  </a:lnTo>
                  <a:lnTo>
                    <a:pt x="210375" y="193751"/>
                  </a:lnTo>
                  <a:lnTo>
                    <a:pt x="178930" y="176898"/>
                  </a:lnTo>
                  <a:lnTo>
                    <a:pt x="180017" y="174280"/>
                  </a:lnTo>
                  <a:lnTo>
                    <a:pt x="182029" y="169176"/>
                  </a:lnTo>
                  <a:lnTo>
                    <a:pt x="185688" y="163512"/>
                  </a:lnTo>
                  <a:lnTo>
                    <a:pt x="191081" y="159764"/>
                  </a:lnTo>
                  <a:lnTo>
                    <a:pt x="197488" y="158252"/>
                  </a:lnTo>
                  <a:lnTo>
                    <a:pt x="237543" y="158252"/>
                  </a:lnTo>
                  <a:lnTo>
                    <a:pt x="237075" y="156567"/>
                  </a:lnTo>
                  <a:lnTo>
                    <a:pt x="227383" y="143673"/>
                  </a:lnTo>
                  <a:lnTo>
                    <a:pt x="213106" y="135026"/>
                  </a:lnTo>
                  <a:lnTo>
                    <a:pt x="204981" y="132891"/>
                  </a:lnTo>
                  <a:lnTo>
                    <a:pt x="196707" y="132367"/>
                  </a:lnTo>
                  <a:close/>
                </a:path>
                <a:path w="441960" h="441959">
                  <a:moveTo>
                    <a:pt x="237543" y="158252"/>
                  </a:moveTo>
                  <a:lnTo>
                    <a:pt x="197488" y="158252"/>
                  </a:lnTo>
                  <a:lnTo>
                    <a:pt x="204190" y="159296"/>
                  </a:lnTo>
                  <a:lnTo>
                    <a:pt x="209954" y="162788"/>
                  </a:lnTo>
                  <a:lnTo>
                    <a:pt x="213888" y="168065"/>
                  </a:lnTo>
                  <a:lnTo>
                    <a:pt x="215552" y="174053"/>
                  </a:lnTo>
                  <a:lnTo>
                    <a:pt x="215615" y="174280"/>
                  </a:lnTo>
                  <a:lnTo>
                    <a:pt x="214871" y="180987"/>
                  </a:lnTo>
                  <a:lnTo>
                    <a:pt x="213487" y="185420"/>
                  </a:lnTo>
                  <a:lnTo>
                    <a:pt x="211975" y="189661"/>
                  </a:lnTo>
                  <a:lnTo>
                    <a:pt x="210375" y="193751"/>
                  </a:lnTo>
                  <a:lnTo>
                    <a:pt x="237317" y="193751"/>
                  </a:lnTo>
                  <a:lnTo>
                    <a:pt x="239547" y="188709"/>
                  </a:lnTo>
                  <a:lnTo>
                    <a:pt x="241393" y="172111"/>
                  </a:lnTo>
                  <a:lnTo>
                    <a:pt x="237543" y="158252"/>
                  </a:lnTo>
                  <a:close/>
                </a:path>
              </a:pathLst>
            </a:custGeom>
            <a:solidFill>
              <a:srgbClr val="296C34"/>
            </a:solidFill>
          </p:spPr>
          <p:txBody>
            <a:bodyPr wrap="square" lIns="0" tIns="0" rIns="0" bIns="0" rtlCol="0"/>
            <a:lstStyle/>
            <a:p>
              <a:endParaRPr/>
            </a:p>
          </p:txBody>
        </p:sp>
        <p:pic>
          <p:nvPicPr>
            <p:cNvPr id="14" name="object 14"/>
            <p:cNvPicPr/>
            <p:nvPr/>
          </p:nvPicPr>
          <p:blipFill>
            <a:blip r:embed="rId4" cstate="print"/>
            <a:stretch>
              <a:fillRect/>
            </a:stretch>
          </p:blipFill>
          <p:spPr>
            <a:xfrm>
              <a:off x="6210132" y="1166873"/>
              <a:ext cx="92494" cy="71069"/>
            </a:xfrm>
            <a:prstGeom prst="rect">
              <a:avLst/>
            </a:prstGeom>
          </p:spPr>
        </p:pic>
        <p:sp>
          <p:nvSpPr>
            <p:cNvPr id="15" name="object 15"/>
            <p:cNvSpPr/>
            <p:nvPr/>
          </p:nvSpPr>
          <p:spPr>
            <a:xfrm>
              <a:off x="6201245" y="924356"/>
              <a:ext cx="101600" cy="76835"/>
            </a:xfrm>
            <a:custGeom>
              <a:avLst/>
              <a:gdLst/>
              <a:ahLst/>
              <a:cxnLst/>
              <a:rect l="l" t="t" r="r" b="b"/>
              <a:pathLst>
                <a:path w="101600" h="76834">
                  <a:moveTo>
                    <a:pt x="101549" y="56426"/>
                  </a:moveTo>
                  <a:lnTo>
                    <a:pt x="95758" y="50634"/>
                  </a:lnTo>
                  <a:lnTo>
                    <a:pt x="88620" y="50634"/>
                  </a:lnTo>
                  <a:lnTo>
                    <a:pt x="5791" y="50634"/>
                  </a:lnTo>
                  <a:lnTo>
                    <a:pt x="0" y="56426"/>
                  </a:lnTo>
                  <a:lnTo>
                    <a:pt x="0" y="70700"/>
                  </a:lnTo>
                  <a:lnTo>
                    <a:pt x="5791" y="76492"/>
                  </a:lnTo>
                  <a:lnTo>
                    <a:pt x="95758" y="76492"/>
                  </a:lnTo>
                  <a:lnTo>
                    <a:pt x="101549" y="70700"/>
                  </a:lnTo>
                  <a:lnTo>
                    <a:pt x="101549" y="56426"/>
                  </a:lnTo>
                  <a:close/>
                </a:path>
                <a:path w="101600" h="76834">
                  <a:moveTo>
                    <a:pt x="101549" y="5791"/>
                  </a:moveTo>
                  <a:lnTo>
                    <a:pt x="95758" y="0"/>
                  </a:lnTo>
                  <a:lnTo>
                    <a:pt x="88620" y="0"/>
                  </a:lnTo>
                  <a:lnTo>
                    <a:pt x="5791" y="0"/>
                  </a:lnTo>
                  <a:lnTo>
                    <a:pt x="0" y="5791"/>
                  </a:lnTo>
                  <a:lnTo>
                    <a:pt x="0" y="20066"/>
                  </a:lnTo>
                  <a:lnTo>
                    <a:pt x="5791" y="25857"/>
                  </a:lnTo>
                  <a:lnTo>
                    <a:pt x="95758" y="25857"/>
                  </a:lnTo>
                  <a:lnTo>
                    <a:pt x="101549" y="20066"/>
                  </a:lnTo>
                  <a:lnTo>
                    <a:pt x="101549" y="5791"/>
                  </a:lnTo>
                  <a:close/>
                </a:path>
              </a:pathLst>
            </a:custGeom>
            <a:solidFill>
              <a:srgbClr val="296C34"/>
            </a:solidFill>
          </p:spPr>
          <p:txBody>
            <a:bodyPr wrap="square" lIns="0" tIns="0" rIns="0" bIns="0" rtlCol="0"/>
            <a:lstStyle/>
            <a:p>
              <a:endParaRPr/>
            </a:p>
          </p:txBody>
        </p:sp>
      </p:grpSp>
      <p:pic>
        <p:nvPicPr>
          <p:cNvPr id="16" name="Imagen 15" descr="Un dibujo de un personaje de caricatura&#10;&#10;El contenido generado por IA puede ser incorrecto.">
            <a:extLst>
              <a:ext uri="{FF2B5EF4-FFF2-40B4-BE49-F238E27FC236}">
                <a16:creationId xmlns:a16="http://schemas.microsoft.com/office/drawing/2014/main" id="{F4F8D7B7-133A-DF88-6147-8B93C3E5F8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9000" y="9302278"/>
            <a:ext cx="10985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296C34"/>
                </a:solidFill>
                <a:latin typeface="Century Gothic"/>
                <a:cs typeface="Century Gothic"/>
              </a:rPr>
              <a:t>4</a:t>
            </a:r>
            <a:endParaRPr sz="1100">
              <a:latin typeface="Century Gothic"/>
              <a:cs typeface="Century Gothic"/>
            </a:endParaRPr>
          </a:p>
        </p:txBody>
      </p:sp>
      <p:sp>
        <p:nvSpPr>
          <p:cNvPr id="3" name="object 3"/>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C924D"/>
          </a:solidFill>
        </p:spPr>
        <p:txBody>
          <a:bodyPr wrap="square" lIns="0" tIns="0" rIns="0" bIns="0" rtlCol="0"/>
          <a:lstStyle/>
          <a:p>
            <a:endParaRPr/>
          </a:p>
        </p:txBody>
      </p:sp>
      <p:sp>
        <p:nvSpPr>
          <p:cNvPr id="4" name="object 4"/>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6" name="object 6"/>
          <p:cNvGrpSpPr/>
          <p:nvPr/>
        </p:nvGrpSpPr>
        <p:grpSpPr>
          <a:xfrm>
            <a:off x="789479" y="10728"/>
            <a:ext cx="6812280" cy="1629410"/>
            <a:chOff x="789479" y="10728"/>
            <a:chExt cx="6812280" cy="1629410"/>
          </a:xfrm>
        </p:grpSpPr>
        <p:pic>
          <p:nvPicPr>
            <p:cNvPr id="7" name="object 7"/>
            <p:cNvPicPr/>
            <p:nvPr/>
          </p:nvPicPr>
          <p:blipFill>
            <a:blip r:embed="rId2" cstate="print"/>
            <a:stretch>
              <a:fillRect/>
            </a:stretch>
          </p:blipFill>
          <p:spPr>
            <a:xfrm>
              <a:off x="789479" y="10728"/>
              <a:ext cx="6812279" cy="1033271"/>
            </a:xfrm>
            <a:prstGeom prst="rect">
              <a:avLst/>
            </a:prstGeom>
          </p:spPr>
        </p:pic>
        <p:sp>
          <p:nvSpPr>
            <p:cNvPr id="8" name="object 8"/>
            <p:cNvSpPr/>
            <p:nvPr/>
          </p:nvSpPr>
          <p:spPr>
            <a:xfrm>
              <a:off x="1338840" y="1043999"/>
              <a:ext cx="4885055" cy="593090"/>
            </a:xfrm>
            <a:custGeom>
              <a:avLst/>
              <a:gdLst/>
              <a:ahLst/>
              <a:cxnLst/>
              <a:rect l="l" t="t" r="r" b="b"/>
              <a:pathLst>
                <a:path w="4885055" h="593089">
                  <a:moveTo>
                    <a:pt x="0" y="592594"/>
                  </a:moveTo>
                  <a:lnTo>
                    <a:pt x="0" y="152399"/>
                  </a:lnTo>
                  <a:lnTo>
                    <a:pt x="7769" y="104231"/>
                  </a:lnTo>
                  <a:lnTo>
                    <a:pt x="29405" y="62396"/>
                  </a:lnTo>
                  <a:lnTo>
                    <a:pt x="62396" y="29405"/>
                  </a:lnTo>
                  <a:lnTo>
                    <a:pt x="104231" y="7769"/>
                  </a:lnTo>
                  <a:lnTo>
                    <a:pt x="152400" y="0"/>
                  </a:lnTo>
                  <a:lnTo>
                    <a:pt x="4885004" y="0"/>
                  </a:lnTo>
                </a:path>
              </a:pathLst>
            </a:custGeom>
            <a:ln w="6350">
              <a:solidFill>
                <a:srgbClr val="296C34"/>
              </a:solidFill>
            </a:ln>
          </p:spPr>
          <p:txBody>
            <a:bodyPr wrap="square" lIns="0" tIns="0" rIns="0" bIns="0" rtlCol="0"/>
            <a:lstStyle/>
            <a:p>
              <a:endParaRPr/>
            </a:p>
          </p:txBody>
        </p:sp>
        <p:sp>
          <p:nvSpPr>
            <p:cNvPr id="9" name="object 9"/>
            <p:cNvSpPr/>
            <p:nvPr/>
          </p:nvSpPr>
          <p:spPr>
            <a:xfrm>
              <a:off x="1338840" y="1589758"/>
              <a:ext cx="5022850" cy="0"/>
            </a:xfrm>
            <a:custGeom>
              <a:avLst/>
              <a:gdLst/>
              <a:ahLst/>
              <a:cxnLst/>
              <a:rect l="l" t="t" r="r" b="b"/>
              <a:pathLst>
                <a:path w="5022850">
                  <a:moveTo>
                    <a:pt x="0" y="0"/>
                  </a:moveTo>
                  <a:lnTo>
                    <a:pt x="5022723" y="0"/>
                  </a:lnTo>
                </a:path>
              </a:pathLst>
            </a:custGeom>
            <a:ln w="25400">
              <a:solidFill>
                <a:srgbClr val="296C34"/>
              </a:solidFill>
            </a:ln>
          </p:spPr>
          <p:txBody>
            <a:bodyPr wrap="square" lIns="0" tIns="0" rIns="0" bIns="0" rtlCol="0"/>
            <a:lstStyle/>
            <a:p>
              <a:endParaRPr/>
            </a:p>
          </p:txBody>
        </p:sp>
      </p:grpSp>
      <p:sp>
        <p:nvSpPr>
          <p:cNvPr id="10" name="object 10"/>
          <p:cNvSpPr txBox="1"/>
          <p:nvPr/>
        </p:nvSpPr>
        <p:spPr>
          <a:xfrm>
            <a:off x="1398140" y="1045317"/>
            <a:ext cx="4980940" cy="8068309"/>
          </a:xfrm>
          <a:prstGeom prst="rect">
            <a:avLst/>
          </a:prstGeom>
        </p:spPr>
        <p:txBody>
          <a:bodyPr vert="horz" wrap="square" lIns="0" tIns="12700" rIns="0" bIns="0" rtlCol="0">
            <a:spAutoFit/>
          </a:bodyPr>
          <a:lstStyle/>
          <a:p>
            <a:pPr marL="12700" marR="219075">
              <a:lnSpc>
                <a:spcPct val="100000"/>
              </a:lnSpc>
              <a:spcBef>
                <a:spcPts val="100"/>
              </a:spcBef>
            </a:pPr>
            <a:r>
              <a:rPr sz="1600" spc="-85" dirty="0">
                <a:solidFill>
                  <a:srgbClr val="296C34"/>
                </a:solidFill>
                <a:latin typeface="Arial Black"/>
                <a:cs typeface="Arial Black"/>
              </a:rPr>
              <a:t>Sugerencias</a:t>
            </a:r>
            <a:r>
              <a:rPr sz="1600" spc="-90" dirty="0">
                <a:solidFill>
                  <a:srgbClr val="296C34"/>
                </a:solidFill>
                <a:latin typeface="Arial Black"/>
                <a:cs typeface="Arial Black"/>
              </a:rPr>
              <a:t> </a:t>
            </a:r>
            <a:r>
              <a:rPr sz="1600" spc="-55" dirty="0">
                <a:solidFill>
                  <a:srgbClr val="296C34"/>
                </a:solidFill>
                <a:latin typeface="Arial Black"/>
                <a:cs typeface="Arial Black"/>
              </a:rPr>
              <a:t>para</a:t>
            </a:r>
            <a:r>
              <a:rPr sz="1600" spc="-90" dirty="0">
                <a:solidFill>
                  <a:srgbClr val="296C34"/>
                </a:solidFill>
                <a:latin typeface="Arial Black"/>
                <a:cs typeface="Arial Black"/>
              </a:rPr>
              <a:t> </a:t>
            </a:r>
            <a:r>
              <a:rPr sz="1600" spc="-45" dirty="0">
                <a:solidFill>
                  <a:srgbClr val="296C34"/>
                </a:solidFill>
                <a:latin typeface="Arial Black"/>
                <a:cs typeface="Arial Black"/>
              </a:rPr>
              <a:t>avanzar</a:t>
            </a:r>
            <a:r>
              <a:rPr sz="1600" spc="-90" dirty="0">
                <a:solidFill>
                  <a:srgbClr val="296C34"/>
                </a:solidFill>
                <a:latin typeface="Arial Black"/>
                <a:cs typeface="Arial Black"/>
              </a:rPr>
              <a:t> </a:t>
            </a:r>
            <a:r>
              <a:rPr sz="1600" spc="-45" dirty="0">
                <a:solidFill>
                  <a:srgbClr val="296C34"/>
                </a:solidFill>
                <a:latin typeface="Arial Black"/>
                <a:cs typeface="Arial Black"/>
              </a:rPr>
              <a:t>en</a:t>
            </a:r>
            <a:r>
              <a:rPr sz="1600" spc="-90" dirty="0">
                <a:solidFill>
                  <a:srgbClr val="296C34"/>
                </a:solidFill>
                <a:latin typeface="Arial Black"/>
                <a:cs typeface="Arial Black"/>
              </a:rPr>
              <a:t> </a:t>
            </a:r>
            <a:r>
              <a:rPr sz="1600" spc="-50" dirty="0">
                <a:solidFill>
                  <a:srgbClr val="296C34"/>
                </a:solidFill>
                <a:latin typeface="Arial Black"/>
                <a:cs typeface="Arial Black"/>
              </a:rPr>
              <a:t>la</a:t>
            </a:r>
            <a:r>
              <a:rPr sz="1600" spc="-90" dirty="0">
                <a:solidFill>
                  <a:srgbClr val="296C34"/>
                </a:solidFill>
                <a:latin typeface="Arial Black"/>
                <a:cs typeface="Arial Black"/>
              </a:rPr>
              <a:t> </a:t>
            </a:r>
            <a:r>
              <a:rPr sz="1600" spc="-60" dirty="0">
                <a:solidFill>
                  <a:srgbClr val="296C34"/>
                </a:solidFill>
                <a:latin typeface="Arial Black"/>
                <a:cs typeface="Arial Black"/>
              </a:rPr>
              <a:t>consolidación </a:t>
            </a:r>
            <a:r>
              <a:rPr sz="1600" spc="-45" dirty="0">
                <a:solidFill>
                  <a:srgbClr val="296C34"/>
                </a:solidFill>
                <a:latin typeface="Arial Black"/>
                <a:cs typeface="Arial Black"/>
              </a:rPr>
              <a:t>del</a:t>
            </a:r>
            <a:r>
              <a:rPr sz="1600" spc="-105" dirty="0">
                <a:solidFill>
                  <a:srgbClr val="296C34"/>
                </a:solidFill>
                <a:latin typeface="Arial Black"/>
                <a:cs typeface="Arial Black"/>
              </a:rPr>
              <a:t> </a:t>
            </a:r>
            <a:r>
              <a:rPr sz="1600" spc="-240" dirty="0">
                <a:solidFill>
                  <a:srgbClr val="296C34"/>
                </a:solidFill>
                <a:latin typeface="Arial Black"/>
                <a:cs typeface="Arial Black"/>
              </a:rPr>
              <a:t>CTE</a:t>
            </a:r>
            <a:r>
              <a:rPr sz="1600" spc="-105" dirty="0">
                <a:solidFill>
                  <a:srgbClr val="296C34"/>
                </a:solidFill>
                <a:latin typeface="Arial Black"/>
                <a:cs typeface="Arial Black"/>
              </a:rPr>
              <a:t> </a:t>
            </a:r>
            <a:r>
              <a:rPr sz="1600" spc="-75" dirty="0">
                <a:solidFill>
                  <a:srgbClr val="296C34"/>
                </a:solidFill>
                <a:latin typeface="Arial Black"/>
                <a:cs typeface="Arial Black"/>
              </a:rPr>
              <a:t>como</a:t>
            </a:r>
            <a:r>
              <a:rPr sz="1600" spc="-100" dirty="0">
                <a:solidFill>
                  <a:srgbClr val="296C34"/>
                </a:solidFill>
                <a:latin typeface="Arial Black"/>
                <a:cs typeface="Arial Black"/>
              </a:rPr>
              <a:t> </a:t>
            </a:r>
            <a:r>
              <a:rPr sz="1600" spc="-50" dirty="0">
                <a:solidFill>
                  <a:srgbClr val="296C34"/>
                </a:solidFill>
                <a:latin typeface="Arial Black"/>
                <a:cs typeface="Arial Black"/>
              </a:rPr>
              <a:t>Comunidad</a:t>
            </a:r>
            <a:r>
              <a:rPr sz="1600" spc="-105" dirty="0">
                <a:solidFill>
                  <a:srgbClr val="296C34"/>
                </a:solidFill>
                <a:latin typeface="Arial Black"/>
                <a:cs typeface="Arial Black"/>
              </a:rPr>
              <a:t> </a:t>
            </a:r>
            <a:r>
              <a:rPr sz="1600" spc="-65" dirty="0">
                <a:solidFill>
                  <a:srgbClr val="296C34"/>
                </a:solidFill>
                <a:latin typeface="Arial Black"/>
                <a:cs typeface="Arial Black"/>
              </a:rPr>
              <a:t>de</a:t>
            </a:r>
            <a:r>
              <a:rPr sz="1600" spc="-100" dirty="0">
                <a:solidFill>
                  <a:srgbClr val="296C34"/>
                </a:solidFill>
                <a:latin typeface="Arial Black"/>
                <a:cs typeface="Arial Black"/>
              </a:rPr>
              <a:t> </a:t>
            </a:r>
            <a:r>
              <a:rPr sz="1600" spc="-10" dirty="0">
                <a:solidFill>
                  <a:srgbClr val="296C34"/>
                </a:solidFill>
                <a:latin typeface="Arial Black"/>
                <a:cs typeface="Arial Black"/>
              </a:rPr>
              <a:t>Aprendizaje</a:t>
            </a:r>
            <a:endParaRPr sz="1600">
              <a:latin typeface="Arial Black"/>
              <a:cs typeface="Arial Black"/>
            </a:endParaRPr>
          </a:p>
          <a:p>
            <a:pPr>
              <a:lnSpc>
                <a:spcPct val="100000"/>
              </a:lnSpc>
              <a:spcBef>
                <a:spcPts val="475"/>
              </a:spcBef>
            </a:pPr>
            <a:endParaRPr sz="1600">
              <a:latin typeface="Arial Black"/>
              <a:cs typeface="Arial Black"/>
            </a:endParaRPr>
          </a:p>
          <a:p>
            <a:pPr marL="12700" marR="7620" algn="just">
              <a:lnSpc>
                <a:spcPct val="113599"/>
              </a:lnSpc>
            </a:pPr>
            <a:r>
              <a:rPr sz="1100" dirty="0">
                <a:latin typeface="Tahoma"/>
                <a:cs typeface="Tahoma"/>
              </a:rPr>
              <a:t>La</a:t>
            </a:r>
            <a:r>
              <a:rPr sz="1100" spc="180" dirty="0">
                <a:latin typeface="Tahoma"/>
                <a:cs typeface="Tahoma"/>
              </a:rPr>
              <a:t> </a:t>
            </a:r>
            <a:r>
              <a:rPr sz="1100" dirty="0">
                <a:latin typeface="Tahoma"/>
                <a:cs typeface="Tahoma"/>
              </a:rPr>
              <a:t>propuesta</a:t>
            </a:r>
            <a:r>
              <a:rPr sz="1100" spc="185" dirty="0">
                <a:latin typeface="Tahoma"/>
                <a:cs typeface="Tahoma"/>
              </a:rPr>
              <a:t> </a:t>
            </a:r>
            <a:r>
              <a:rPr sz="1100" dirty="0">
                <a:latin typeface="Tahoma"/>
                <a:cs typeface="Tahoma"/>
              </a:rPr>
              <a:t>de</a:t>
            </a:r>
            <a:r>
              <a:rPr sz="1100" spc="180" dirty="0">
                <a:latin typeface="Tahoma"/>
                <a:cs typeface="Tahoma"/>
              </a:rPr>
              <a:t> </a:t>
            </a:r>
            <a:r>
              <a:rPr sz="1100" dirty="0">
                <a:latin typeface="Tahoma"/>
                <a:cs typeface="Tahoma"/>
              </a:rPr>
              <a:t>la</a:t>
            </a:r>
            <a:r>
              <a:rPr sz="1100" spc="185" dirty="0">
                <a:latin typeface="Tahoma"/>
                <a:cs typeface="Tahoma"/>
              </a:rPr>
              <a:t> </a:t>
            </a:r>
            <a:r>
              <a:rPr sz="1100" dirty="0">
                <a:latin typeface="Tahoma"/>
                <a:cs typeface="Tahoma"/>
              </a:rPr>
              <a:t>SEP</a:t>
            </a:r>
            <a:r>
              <a:rPr sz="1100" spc="180" dirty="0">
                <a:latin typeface="Tahoma"/>
                <a:cs typeface="Tahoma"/>
              </a:rPr>
              <a:t> </a:t>
            </a:r>
            <a:r>
              <a:rPr sz="1100" dirty="0">
                <a:latin typeface="Tahoma"/>
                <a:cs typeface="Tahoma"/>
              </a:rPr>
              <a:t>para</a:t>
            </a:r>
            <a:r>
              <a:rPr sz="1100" spc="185" dirty="0">
                <a:latin typeface="Tahoma"/>
                <a:cs typeface="Tahoma"/>
              </a:rPr>
              <a:t> </a:t>
            </a:r>
            <a:r>
              <a:rPr sz="1100" dirty="0">
                <a:latin typeface="Tahoma"/>
                <a:cs typeface="Tahoma"/>
              </a:rPr>
              <a:t>las</a:t>
            </a:r>
            <a:r>
              <a:rPr sz="1100" spc="180" dirty="0">
                <a:latin typeface="Tahoma"/>
                <a:cs typeface="Tahoma"/>
              </a:rPr>
              <a:t> </a:t>
            </a:r>
            <a:r>
              <a:rPr sz="1100" dirty="0">
                <a:latin typeface="Tahoma"/>
                <a:cs typeface="Tahoma"/>
              </a:rPr>
              <a:t>sesiones</a:t>
            </a:r>
            <a:r>
              <a:rPr sz="1100" spc="185" dirty="0">
                <a:latin typeface="Tahoma"/>
                <a:cs typeface="Tahoma"/>
              </a:rPr>
              <a:t> </a:t>
            </a:r>
            <a:r>
              <a:rPr sz="1100" dirty="0">
                <a:latin typeface="Tahoma"/>
                <a:cs typeface="Tahoma"/>
              </a:rPr>
              <a:t>ordinarias</a:t>
            </a:r>
            <a:r>
              <a:rPr sz="1100" spc="180" dirty="0">
                <a:latin typeface="Tahoma"/>
                <a:cs typeface="Tahoma"/>
              </a:rPr>
              <a:t> </a:t>
            </a:r>
            <a:r>
              <a:rPr sz="1100" dirty="0">
                <a:latin typeface="Tahoma"/>
                <a:cs typeface="Tahoma"/>
              </a:rPr>
              <a:t>del</a:t>
            </a:r>
            <a:r>
              <a:rPr sz="1100" spc="185" dirty="0">
                <a:latin typeface="Tahoma"/>
                <a:cs typeface="Tahoma"/>
              </a:rPr>
              <a:t> </a:t>
            </a:r>
            <a:r>
              <a:rPr sz="1100" dirty="0">
                <a:latin typeface="Tahoma"/>
                <a:cs typeface="Tahoma"/>
              </a:rPr>
              <a:t>CTE</a:t>
            </a:r>
            <a:r>
              <a:rPr sz="1100" spc="180" dirty="0">
                <a:latin typeface="Tahoma"/>
                <a:cs typeface="Tahoma"/>
              </a:rPr>
              <a:t> </a:t>
            </a:r>
            <a:r>
              <a:rPr sz="1100" dirty="0">
                <a:latin typeface="Tahoma"/>
                <a:cs typeface="Tahoma"/>
              </a:rPr>
              <a:t>del</a:t>
            </a:r>
            <a:r>
              <a:rPr sz="1100" spc="185" dirty="0">
                <a:latin typeface="Tahoma"/>
                <a:cs typeface="Tahoma"/>
              </a:rPr>
              <a:t> </a:t>
            </a:r>
            <a:r>
              <a:rPr sz="1100" dirty="0">
                <a:latin typeface="Tahoma"/>
                <a:cs typeface="Tahoma"/>
              </a:rPr>
              <a:t>ciclo</a:t>
            </a:r>
            <a:r>
              <a:rPr sz="1100" spc="180" dirty="0">
                <a:latin typeface="Tahoma"/>
                <a:cs typeface="Tahoma"/>
              </a:rPr>
              <a:t> </a:t>
            </a:r>
            <a:r>
              <a:rPr sz="1100" spc="-10" dirty="0">
                <a:latin typeface="Tahoma"/>
                <a:cs typeface="Tahoma"/>
              </a:rPr>
              <a:t>2025- </a:t>
            </a:r>
            <a:r>
              <a:rPr sz="1100" dirty="0">
                <a:latin typeface="Tahoma"/>
                <a:cs typeface="Tahoma"/>
              </a:rPr>
              <a:t>2026,</a:t>
            </a:r>
            <a:r>
              <a:rPr sz="1100" spc="15" dirty="0">
                <a:latin typeface="Tahoma"/>
                <a:cs typeface="Tahoma"/>
              </a:rPr>
              <a:t> </a:t>
            </a:r>
            <a:r>
              <a:rPr sz="1100" dirty="0">
                <a:latin typeface="Tahoma"/>
                <a:cs typeface="Tahoma"/>
              </a:rPr>
              <a:t>es</a:t>
            </a:r>
            <a:r>
              <a:rPr sz="1100" spc="20" dirty="0">
                <a:latin typeface="Tahoma"/>
                <a:cs typeface="Tahoma"/>
              </a:rPr>
              <a:t> </a:t>
            </a:r>
            <a:r>
              <a:rPr sz="1100" dirty="0">
                <a:latin typeface="Tahoma"/>
                <a:cs typeface="Tahoma"/>
              </a:rPr>
              <a:t>que</a:t>
            </a:r>
            <a:r>
              <a:rPr sz="1100" spc="20" dirty="0">
                <a:latin typeface="Tahoma"/>
                <a:cs typeface="Tahoma"/>
              </a:rPr>
              <a:t> </a:t>
            </a:r>
            <a:r>
              <a:rPr sz="1100" dirty="0">
                <a:latin typeface="Tahoma"/>
                <a:cs typeface="Tahoma"/>
              </a:rPr>
              <a:t>cada</a:t>
            </a:r>
            <a:r>
              <a:rPr sz="1100" spc="20" dirty="0">
                <a:latin typeface="Tahoma"/>
                <a:cs typeface="Tahoma"/>
              </a:rPr>
              <a:t> </a:t>
            </a:r>
            <a:r>
              <a:rPr sz="1100" dirty="0">
                <a:latin typeface="Tahoma"/>
                <a:cs typeface="Tahoma"/>
              </a:rPr>
              <a:t>colectivo</a:t>
            </a:r>
            <a:r>
              <a:rPr sz="1100" spc="20" dirty="0">
                <a:latin typeface="Tahoma"/>
                <a:cs typeface="Tahoma"/>
              </a:rPr>
              <a:t> </a:t>
            </a:r>
            <a:r>
              <a:rPr sz="1100" dirty="0">
                <a:latin typeface="Tahoma"/>
                <a:cs typeface="Tahoma"/>
              </a:rPr>
              <a:t>docente</a:t>
            </a:r>
            <a:r>
              <a:rPr sz="1100" spc="20" dirty="0">
                <a:latin typeface="Tahoma"/>
                <a:cs typeface="Tahoma"/>
              </a:rPr>
              <a:t> </a:t>
            </a:r>
            <a:r>
              <a:rPr sz="1100" dirty="0">
                <a:latin typeface="Tahoma"/>
                <a:cs typeface="Tahoma"/>
              </a:rPr>
              <a:t>decida</a:t>
            </a:r>
            <a:r>
              <a:rPr sz="1100" spc="15" dirty="0">
                <a:latin typeface="Tahoma"/>
                <a:cs typeface="Tahoma"/>
              </a:rPr>
              <a:t> </a:t>
            </a:r>
            <a:r>
              <a:rPr sz="1100" dirty="0">
                <a:latin typeface="Tahoma"/>
                <a:cs typeface="Tahoma"/>
              </a:rPr>
              <a:t>los</a:t>
            </a:r>
            <a:r>
              <a:rPr sz="1100" spc="20" dirty="0">
                <a:latin typeface="Tahoma"/>
                <a:cs typeface="Tahoma"/>
              </a:rPr>
              <a:t> </a:t>
            </a:r>
            <a:r>
              <a:rPr sz="1100" dirty="0">
                <a:latin typeface="Tahoma"/>
                <a:cs typeface="Tahoma"/>
              </a:rPr>
              <a:t>temas</a:t>
            </a:r>
            <a:r>
              <a:rPr sz="1100" spc="20" dirty="0">
                <a:latin typeface="Tahoma"/>
                <a:cs typeface="Tahoma"/>
              </a:rPr>
              <a:t> </a:t>
            </a:r>
            <a:r>
              <a:rPr sz="1100" dirty="0">
                <a:latin typeface="Tahoma"/>
                <a:cs typeface="Tahoma"/>
              </a:rPr>
              <a:t>que</a:t>
            </a:r>
            <a:r>
              <a:rPr sz="1100" spc="20" dirty="0">
                <a:latin typeface="Tahoma"/>
                <a:cs typeface="Tahoma"/>
              </a:rPr>
              <a:t> </a:t>
            </a:r>
            <a:r>
              <a:rPr sz="1100" dirty="0">
                <a:latin typeface="Tahoma"/>
                <a:cs typeface="Tahoma"/>
              </a:rPr>
              <a:t>abordarán,</a:t>
            </a:r>
            <a:r>
              <a:rPr sz="1100" spc="20" dirty="0">
                <a:latin typeface="Tahoma"/>
                <a:cs typeface="Tahoma"/>
              </a:rPr>
              <a:t> </a:t>
            </a:r>
            <a:r>
              <a:rPr sz="1100" dirty="0">
                <a:latin typeface="Tahoma"/>
                <a:cs typeface="Tahoma"/>
              </a:rPr>
              <a:t>para</a:t>
            </a:r>
            <a:r>
              <a:rPr sz="1100" spc="20" dirty="0">
                <a:latin typeface="Tahoma"/>
                <a:cs typeface="Tahoma"/>
              </a:rPr>
              <a:t> </a:t>
            </a:r>
            <a:r>
              <a:rPr sz="1100" spc="-20" dirty="0">
                <a:latin typeface="Tahoma"/>
                <a:cs typeface="Tahoma"/>
              </a:rPr>
              <a:t>ello </a:t>
            </a:r>
            <a:r>
              <a:rPr sz="1100" spc="10" dirty="0">
                <a:latin typeface="Tahoma"/>
                <a:cs typeface="Tahoma"/>
              </a:rPr>
              <a:t>podrán</a:t>
            </a:r>
            <a:r>
              <a:rPr sz="1100" spc="15" dirty="0">
                <a:latin typeface="Tahoma"/>
                <a:cs typeface="Tahoma"/>
              </a:rPr>
              <a:t> </a:t>
            </a:r>
            <a:r>
              <a:rPr sz="1100" spc="10" dirty="0">
                <a:latin typeface="Tahoma"/>
                <a:cs typeface="Tahoma"/>
              </a:rPr>
              <a:t>tomar</a:t>
            </a:r>
            <a:r>
              <a:rPr sz="1100" spc="15" dirty="0">
                <a:latin typeface="Tahoma"/>
                <a:cs typeface="Tahoma"/>
              </a:rPr>
              <a:t> </a:t>
            </a:r>
            <a:r>
              <a:rPr sz="1100" spc="10" dirty="0">
                <a:latin typeface="Tahoma"/>
                <a:cs typeface="Tahoma"/>
              </a:rPr>
              <a:t>en</a:t>
            </a:r>
            <a:r>
              <a:rPr sz="1100" spc="15" dirty="0">
                <a:latin typeface="Tahoma"/>
                <a:cs typeface="Tahoma"/>
              </a:rPr>
              <a:t> </a:t>
            </a:r>
            <a:r>
              <a:rPr sz="1100" spc="10" dirty="0">
                <a:latin typeface="Tahoma"/>
                <a:cs typeface="Tahoma"/>
              </a:rPr>
              <a:t>cuenta</a:t>
            </a:r>
            <a:r>
              <a:rPr sz="1100" spc="20" dirty="0">
                <a:latin typeface="Tahoma"/>
                <a:cs typeface="Tahoma"/>
              </a:rPr>
              <a:t> </a:t>
            </a:r>
            <a:r>
              <a:rPr sz="1100" spc="10" dirty="0">
                <a:latin typeface="Tahoma"/>
                <a:cs typeface="Tahoma"/>
              </a:rPr>
              <a:t>los</a:t>
            </a:r>
            <a:r>
              <a:rPr sz="1100" spc="15" dirty="0">
                <a:latin typeface="Tahoma"/>
                <a:cs typeface="Tahoma"/>
              </a:rPr>
              <a:t> </a:t>
            </a:r>
            <a:r>
              <a:rPr sz="1100" spc="10" dirty="0">
                <a:latin typeface="Tahoma"/>
                <a:cs typeface="Tahoma"/>
              </a:rPr>
              <a:t>propuestos</a:t>
            </a:r>
            <a:r>
              <a:rPr sz="1100" spc="15" dirty="0">
                <a:latin typeface="Tahoma"/>
                <a:cs typeface="Tahoma"/>
              </a:rPr>
              <a:t> </a:t>
            </a:r>
            <a:r>
              <a:rPr sz="1100" spc="10" dirty="0">
                <a:latin typeface="Tahoma"/>
                <a:cs typeface="Tahoma"/>
              </a:rPr>
              <a:t>por</a:t>
            </a:r>
            <a:r>
              <a:rPr sz="1100" spc="20" dirty="0">
                <a:latin typeface="Tahoma"/>
                <a:cs typeface="Tahoma"/>
              </a:rPr>
              <a:t> </a:t>
            </a:r>
            <a:r>
              <a:rPr sz="1100" spc="10" dirty="0">
                <a:latin typeface="Tahoma"/>
                <a:cs typeface="Tahoma"/>
              </a:rPr>
              <a:t>la</a:t>
            </a:r>
            <a:r>
              <a:rPr sz="1100" spc="15" dirty="0">
                <a:latin typeface="Tahoma"/>
                <a:cs typeface="Tahoma"/>
              </a:rPr>
              <a:t> </a:t>
            </a:r>
            <a:r>
              <a:rPr sz="1100" spc="10" dirty="0">
                <a:latin typeface="Tahoma"/>
                <a:cs typeface="Tahoma"/>
              </a:rPr>
              <a:t>federación</a:t>
            </a:r>
            <a:r>
              <a:rPr sz="1100" spc="15" dirty="0">
                <a:latin typeface="Tahoma"/>
                <a:cs typeface="Tahoma"/>
              </a:rPr>
              <a:t> </a:t>
            </a:r>
            <a:r>
              <a:rPr sz="1100" spc="10" dirty="0">
                <a:latin typeface="Tahoma"/>
                <a:cs typeface="Tahoma"/>
              </a:rPr>
              <a:t>o</a:t>
            </a:r>
            <a:r>
              <a:rPr sz="1100" spc="15" dirty="0">
                <a:latin typeface="Tahoma"/>
                <a:cs typeface="Tahoma"/>
              </a:rPr>
              <a:t> </a:t>
            </a:r>
            <a:r>
              <a:rPr sz="1100" spc="10" dirty="0">
                <a:latin typeface="Tahoma"/>
                <a:cs typeface="Tahoma"/>
              </a:rPr>
              <a:t>bien,</a:t>
            </a:r>
            <a:r>
              <a:rPr sz="1100" spc="20" dirty="0">
                <a:latin typeface="Tahoma"/>
                <a:cs typeface="Tahoma"/>
              </a:rPr>
              <a:t> </a:t>
            </a:r>
            <a:r>
              <a:rPr sz="1100" spc="10" dirty="0">
                <a:latin typeface="Tahoma"/>
                <a:cs typeface="Tahoma"/>
              </a:rPr>
              <a:t>incluir</a:t>
            </a:r>
            <a:r>
              <a:rPr sz="1100" spc="15" dirty="0">
                <a:latin typeface="Tahoma"/>
                <a:cs typeface="Tahoma"/>
              </a:rPr>
              <a:t> </a:t>
            </a:r>
            <a:r>
              <a:rPr sz="1100" spc="-10" dirty="0">
                <a:latin typeface="Tahoma"/>
                <a:cs typeface="Tahoma"/>
              </a:rPr>
              <a:t>temas </a:t>
            </a:r>
            <a:r>
              <a:rPr sz="1100" dirty="0">
                <a:latin typeface="Tahoma"/>
                <a:cs typeface="Tahoma"/>
              </a:rPr>
              <a:t>diferentes</a:t>
            </a:r>
            <a:r>
              <a:rPr sz="1100" spc="155" dirty="0">
                <a:latin typeface="Tahoma"/>
                <a:cs typeface="Tahoma"/>
              </a:rPr>
              <a:t> </a:t>
            </a:r>
            <a:r>
              <a:rPr sz="1100" dirty="0">
                <a:latin typeface="Tahoma"/>
                <a:cs typeface="Tahoma"/>
              </a:rPr>
              <a:t>que</a:t>
            </a:r>
            <a:r>
              <a:rPr sz="1100" spc="160" dirty="0">
                <a:latin typeface="Tahoma"/>
                <a:cs typeface="Tahoma"/>
              </a:rPr>
              <a:t> </a:t>
            </a:r>
            <a:r>
              <a:rPr sz="1100" dirty="0">
                <a:latin typeface="Tahoma"/>
                <a:cs typeface="Tahoma"/>
              </a:rPr>
              <a:t>sean</a:t>
            </a:r>
            <a:r>
              <a:rPr sz="1100" spc="160" dirty="0">
                <a:latin typeface="Tahoma"/>
                <a:cs typeface="Tahoma"/>
              </a:rPr>
              <a:t> </a:t>
            </a:r>
            <a:r>
              <a:rPr sz="1100" dirty="0">
                <a:latin typeface="Tahoma"/>
                <a:cs typeface="Tahoma"/>
              </a:rPr>
              <a:t>de</a:t>
            </a:r>
            <a:r>
              <a:rPr sz="1100" spc="160" dirty="0">
                <a:latin typeface="Tahoma"/>
                <a:cs typeface="Tahoma"/>
              </a:rPr>
              <a:t> </a:t>
            </a:r>
            <a:r>
              <a:rPr sz="1100" dirty="0">
                <a:latin typeface="Tahoma"/>
                <a:cs typeface="Tahoma"/>
              </a:rPr>
              <a:t>relevancia</a:t>
            </a:r>
            <a:r>
              <a:rPr sz="1100" spc="160" dirty="0">
                <a:latin typeface="Tahoma"/>
                <a:cs typeface="Tahoma"/>
              </a:rPr>
              <a:t> </a:t>
            </a:r>
            <a:r>
              <a:rPr sz="1100" dirty="0">
                <a:latin typeface="Tahoma"/>
                <a:cs typeface="Tahoma"/>
              </a:rPr>
              <a:t>para</a:t>
            </a:r>
            <a:r>
              <a:rPr sz="1100" spc="160" dirty="0">
                <a:latin typeface="Tahoma"/>
                <a:cs typeface="Tahoma"/>
              </a:rPr>
              <a:t> </a:t>
            </a:r>
            <a:r>
              <a:rPr sz="1100" dirty="0">
                <a:latin typeface="Tahoma"/>
                <a:cs typeface="Tahoma"/>
              </a:rPr>
              <a:t>la</a:t>
            </a:r>
            <a:r>
              <a:rPr sz="1100" spc="160" dirty="0">
                <a:latin typeface="Tahoma"/>
                <a:cs typeface="Tahoma"/>
              </a:rPr>
              <a:t> </a:t>
            </a:r>
            <a:r>
              <a:rPr sz="1100" dirty="0">
                <a:latin typeface="Tahoma"/>
                <a:cs typeface="Tahoma"/>
              </a:rPr>
              <a:t>escuela;</a:t>
            </a:r>
            <a:r>
              <a:rPr sz="1100" spc="155" dirty="0">
                <a:latin typeface="Tahoma"/>
                <a:cs typeface="Tahoma"/>
              </a:rPr>
              <a:t> </a:t>
            </a:r>
            <a:r>
              <a:rPr sz="1100" dirty="0">
                <a:latin typeface="Tahoma"/>
                <a:cs typeface="Tahoma"/>
              </a:rPr>
              <a:t>de</a:t>
            </a:r>
            <a:r>
              <a:rPr sz="1100" spc="160" dirty="0">
                <a:latin typeface="Tahoma"/>
                <a:cs typeface="Tahoma"/>
              </a:rPr>
              <a:t> </a:t>
            </a:r>
            <a:r>
              <a:rPr sz="1100" dirty="0">
                <a:latin typeface="Tahoma"/>
                <a:cs typeface="Tahoma"/>
              </a:rPr>
              <a:t>igual</a:t>
            </a:r>
            <a:r>
              <a:rPr sz="1100" spc="160" dirty="0">
                <a:latin typeface="Tahoma"/>
                <a:cs typeface="Tahoma"/>
              </a:rPr>
              <a:t> </a:t>
            </a:r>
            <a:r>
              <a:rPr sz="1100" dirty="0">
                <a:latin typeface="Tahoma"/>
                <a:cs typeface="Tahoma"/>
              </a:rPr>
              <a:t>manera,</a:t>
            </a:r>
            <a:r>
              <a:rPr sz="1100" spc="160" dirty="0">
                <a:latin typeface="Tahoma"/>
                <a:cs typeface="Tahoma"/>
              </a:rPr>
              <a:t> </a:t>
            </a:r>
            <a:r>
              <a:rPr sz="1100" spc="-10" dirty="0">
                <a:latin typeface="Tahoma"/>
                <a:cs typeface="Tahoma"/>
              </a:rPr>
              <a:t>podrán </a:t>
            </a:r>
            <a:r>
              <a:rPr sz="1100" dirty="0">
                <a:latin typeface="Tahoma"/>
                <a:cs typeface="Tahoma"/>
              </a:rPr>
              <a:t>decidir</a:t>
            </a:r>
            <a:r>
              <a:rPr sz="1100" spc="35" dirty="0">
                <a:latin typeface="Tahoma"/>
                <a:cs typeface="Tahoma"/>
              </a:rPr>
              <a:t> </a:t>
            </a:r>
            <a:r>
              <a:rPr sz="1100" dirty="0">
                <a:latin typeface="Tahoma"/>
                <a:cs typeface="Tahoma"/>
              </a:rPr>
              <a:t>el</a:t>
            </a:r>
            <a:r>
              <a:rPr sz="1100" spc="35" dirty="0">
                <a:latin typeface="Tahoma"/>
                <a:cs typeface="Tahoma"/>
              </a:rPr>
              <a:t> </a:t>
            </a:r>
            <a:r>
              <a:rPr sz="1100" dirty="0">
                <a:latin typeface="Tahoma"/>
                <a:cs typeface="Tahoma"/>
              </a:rPr>
              <a:t>orden</a:t>
            </a:r>
            <a:r>
              <a:rPr sz="1100" spc="35" dirty="0">
                <a:latin typeface="Tahoma"/>
                <a:cs typeface="Tahoma"/>
              </a:rPr>
              <a:t> </a:t>
            </a:r>
            <a:r>
              <a:rPr sz="1100" spc="-40" dirty="0">
                <a:latin typeface="Tahoma"/>
                <a:cs typeface="Tahoma"/>
              </a:rPr>
              <a:t>y</a:t>
            </a:r>
            <a:r>
              <a:rPr sz="1100" spc="35" dirty="0">
                <a:latin typeface="Tahoma"/>
                <a:cs typeface="Tahoma"/>
              </a:rPr>
              <a:t> </a:t>
            </a:r>
            <a:r>
              <a:rPr sz="1100" dirty="0">
                <a:latin typeface="Tahoma"/>
                <a:cs typeface="Tahoma"/>
              </a:rPr>
              <a:t>la</a:t>
            </a:r>
            <a:r>
              <a:rPr sz="1100" spc="35" dirty="0">
                <a:latin typeface="Tahoma"/>
                <a:cs typeface="Tahoma"/>
              </a:rPr>
              <a:t> </a:t>
            </a:r>
            <a:r>
              <a:rPr sz="1100" dirty="0">
                <a:latin typeface="Tahoma"/>
                <a:cs typeface="Tahoma"/>
              </a:rPr>
              <a:t>profundidad</a:t>
            </a:r>
            <a:r>
              <a:rPr sz="1100" spc="35" dirty="0">
                <a:latin typeface="Tahoma"/>
                <a:cs typeface="Tahoma"/>
              </a:rPr>
              <a:t> </a:t>
            </a:r>
            <a:r>
              <a:rPr sz="1100" dirty="0">
                <a:latin typeface="Tahoma"/>
                <a:cs typeface="Tahoma"/>
              </a:rPr>
              <a:t>con</a:t>
            </a:r>
            <a:r>
              <a:rPr sz="1100" spc="35" dirty="0">
                <a:latin typeface="Tahoma"/>
                <a:cs typeface="Tahoma"/>
              </a:rPr>
              <a:t> </a:t>
            </a:r>
            <a:r>
              <a:rPr sz="1100" dirty="0">
                <a:latin typeface="Tahoma"/>
                <a:cs typeface="Tahoma"/>
              </a:rPr>
              <a:t>la</a:t>
            </a:r>
            <a:r>
              <a:rPr sz="1100" spc="35" dirty="0">
                <a:latin typeface="Tahoma"/>
                <a:cs typeface="Tahoma"/>
              </a:rPr>
              <a:t> </a:t>
            </a:r>
            <a:r>
              <a:rPr sz="1100" dirty="0">
                <a:latin typeface="Tahoma"/>
                <a:cs typeface="Tahoma"/>
              </a:rPr>
              <a:t>que</a:t>
            </a:r>
            <a:r>
              <a:rPr sz="1100" spc="35" dirty="0">
                <a:latin typeface="Tahoma"/>
                <a:cs typeface="Tahoma"/>
              </a:rPr>
              <a:t> </a:t>
            </a:r>
            <a:r>
              <a:rPr sz="1100" dirty="0">
                <a:latin typeface="Tahoma"/>
                <a:cs typeface="Tahoma"/>
              </a:rPr>
              <a:t>los</a:t>
            </a:r>
            <a:r>
              <a:rPr sz="1100" spc="35" dirty="0">
                <a:latin typeface="Tahoma"/>
                <a:cs typeface="Tahoma"/>
              </a:rPr>
              <a:t> </a:t>
            </a:r>
            <a:r>
              <a:rPr sz="1100" spc="-10" dirty="0">
                <a:latin typeface="Tahoma"/>
                <a:cs typeface="Tahoma"/>
              </a:rPr>
              <a:t>analizarán.</a:t>
            </a:r>
            <a:endParaRPr sz="1100">
              <a:latin typeface="Tahoma"/>
              <a:cs typeface="Tahoma"/>
            </a:endParaRPr>
          </a:p>
          <a:p>
            <a:pPr marL="12700" marR="9525" indent="287655" algn="just">
              <a:lnSpc>
                <a:spcPct val="113700"/>
              </a:lnSpc>
              <a:spcBef>
                <a:spcPts val="570"/>
              </a:spcBef>
            </a:pPr>
            <a:r>
              <a:rPr sz="1100" dirty="0">
                <a:latin typeface="Tahoma"/>
                <a:cs typeface="Tahoma"/>
              </a:rPr>
              <a:t>Este</a:t>
            </a:r>
            <a:r>
              <a:rPr sz="1100" spc="180" dirty="0">
                <a:latin typeface="Tahoma"/>
                <a:cs typeface="Tahoma"/>
              </a:rPr>
              <a:t> </a:t>
            </a:r>
            <a:r>
              <a:rPr sz="1100" dirty="0">
                <a:latin typeface="Tahoma"/>
                <a:cs typeface="Tahoma"/>
              </a:rPr>
              <a:t>esquema</a:t>
            </a:r>
            <a:r>
              <a:rPr sz="1100" spc="185" dirty="0">
                <a:latin typeface="Tahoma"/>
                <a:cs typeface="Tahoma"/>
              </a:rPr>
              <a:t> </a:t>
            </a:r>
            <a:r>
              <a:rPr sz="1100" dirty="0">
                <a:latin typeface="Tahoma"/>
                <a:cs typeface="Tahoma"/>
              </a:rPr>
              <a:t>de</a:t>
            </a:r>
            <a:r>
              <a:rPr sz="1100" spc="185" dirty="0">
                <a:latin typeface="Tahoma"/>
                <a:cs typeface="Tahoma"/>
              </a:rPr>
              <a:t> </a:t>
            </a:r>
            <a:r>
              <a:rPr sz="1100" dirty="0">
                <a:latin typeface="Tahoma"/>
                <a:cs typeface="Tahoma"/>
              </a:rPr>
              <a:t>trabajo</a:t>
            </a:r>
            <a:r>
              <a:rPr sz="1100" spc="185" dirty="0">
                <a:latin typeface="Tahoma"/>
                <a:cs typeface="Tahoma"/>
              </a:rPr>
              <a:t> </a:t>
            </a:r>
            <a:r>
              <a:rPr sz="1100" dirty="0">
                <a:latin typeface="Tahoma"/>
                <a:cs typeface="Tahoma"/>
              </a:rPr>
              <a:t>busca</a:t>
            </a:r>
            <a:r>
              <a:rPr sz="1100" spc="185" dirty="0">
                <a:latin typeface="Tahoma"/>
                <a:cs typeface="Tahoma"/>
              </a:rPr>
              <a:t> </a:t>
            </a:r>
            <a:r>
              <a:rPr sz="1100" dirty="0">
                <a:latin typeface="Tahoma"/>
                <a:cs typeface="Tahoma"/>
              </a:rPr>
              <a:t>favorecer</a:t>
            </a:r>
            <a:r>
              <a:rPr sz="1100" spc="185" dirty="0">
                <a:latin typeface="Tahoma"/>
                <a:cs typeface="Tahoma"/>
              </a:rPr>
              <a:t> </a:t>
            </a:r>
            <a:r>
              <a:rPr sz="1100" dirty="0">
                <a:latin typeface="Tahoma"/>
                <a:cs typeface="Tahoma"/>
              </a:rPr>
              <a:t>la</a:t>
            </a:r>
            <a:r>
              <a:rPr sz="1100" spc="185" dirty="0">
                <a:latin typeface="Tahoma"/>
                <a:cs typeface="Tahoma"/>
              </a:rPr>
              <a:t> </a:t>
            </a:r>
            <a:r>
              <a:rPr sz="1100" dirty="0">
                <a:latin typeface="Tahoma"/>
                <a:cs typeface="Tahoma"/>
              </a:rPr>
              <a:t>autonomía</a:t>
            </a:r>
            <a:r>
              <a:rPr sz="1100" spc="185" dirty="0">
                <a:latin typeface="Tahoma"/>
                <a:cs typeface="Tahoma"/>
              </a:rPr>
              <a:t> </a:t>
            </a:r>
            <a:r>
              <a:rPr sz="1100" dirty="0">
                <a:latin typeface="Tahoma"/>
                <a:cs typeface="Tahoma"/>
              </a:rPr>
              <a:t>profesional</a:t>
            </a:r>
            <a:r>
              <a:rPr sz="1100" spc="185" dirty="0">
                <a:latin typeface="Tahoma"/>
                <a:cs typeface="Tahoma"/>
              </a:rPr>
              <a:t> </a:t>
            </a:r>
            <a:r>
              <a:rPr sz="1100" dirty="0">
                <a:latin typeface="Tahoma"/>
                <a:cs typeface="Tahoma"/>
              </a:rPr>
              <a:t>y</a:t>
            </a:r>
            <a:r>
              <a:rPr sz="1100" spc="185" dirty="0">
                <a:latin typeface="Tahoma"/>
                <a:cs typeface="Tahoma"/>
              </a:rPr>
              <a:t> </a:t>
            </a:r>
            <a:r>
              <a:rPr sz="1100" spc="-25" dirty="0">
                <a:latin typeface="Tahoma"/>
                <a:cs typeface="Tahoma"/>
              </a:rPr>
              <a:t>la </a:t>
            </a:r>
            <a:r>
              <a:rPr sz="1100" dirty="0">
                <a:latin typeface="Tahoma"/>
                <a:cs typeface="Tahoma"/>
              </a:rPr>
              <a:t>formación</a:t>
            </a:r>
            <a:r>
              <a:rPr sz="1100" spc="120" dirty="0">
                <a:latin typeface="Tahoma"/>
                <a:cs typeface="Tahoma"/>
              </a:rPr>
              <a:t> </a:t>
            </a:r>
            <a:r>
              <a:rPr sz="1100" dirty="0">
                <a:latin typeface="Tahoma"/>
                <a:cs typeface="Tahoma"/>
              </a:rPr>
              <a:t>situada,</a:t>
            </a:r>
            <a:r>
              <a:rPr sz="1100" spc="120" dirty="0">
                <a:latin typeface="Tahoma"/>
                <a:cs typeface="Tahoma"/>
              </a:rPr>
              <a:t> </a:t>
            </a:r>
            <a:r>
              <a:rPr sz="1100" dirty="0">
                <a:latin typeface="Tahoma"/>
                <a:cs typeface="Tahoma"/>
              </a:rPr>
              <a:t>así</a:t>
            </a:r>
            <a:r>
              <a:rPr sz="1100" spc="125" dirty="0">
                <a:latin typeface="Tahoma"/>
                <a:cs typeface="Tahoma"/>
              </a:rPr>
              <a:t> </a:t>
            </a:r>
            <a:r>
              <a:rPr sz="1100" dirty="0">
                <a:latin typeface="Tahoma"/>
                <a:cs typeface="Tahoma"/>
              </a:rPr>
              <a:t>como</a:t>
            </a:r>
            <a:r>
              <a:rPr sz="1100" spc="120" dirty="0">
                <a:latin typeface="Tahoma"/>
                <a:cs typeface="Tahoma"/>
              </a:rPr>
              <a:t> </a:t>
            </a:r>
            <a:r>
              <a:rPr sz="1100" dirty="0">
                <a:latin typeface="Tahoma"/>
                <a:cs typeface="Tahoma"/>
              </a:rPr>
              <a:t>fortalecer</a:t>
            </a:r>
            <a:r>
              <a:rPr sz="1100" spc="125" dirty="0">
                <a:latin typeface="Tahoma"/>
                <a:cs typeface="Tahoma"/>
              </a:rPr>
              <a:t> </a:t>
            </a:r>
            <a:r>
              <a:rPr sz="1100" dirty="0">
                <a:latin typeface="Tahoma"/>
                <a:cs typeface="Tahoma"/>
              </a:rPr>
              <a:t>a</a:t>
            </a:r>
            <a:r>
              <a:rPr sz="1100" spc="120" dirty="0">
                <a:latin typeface="Tahoma"/>
                <a:cs typeface="Tahoma"/>
              </a:rPr>
              <a:t> </a:t>
            </a:r>
            <a:r>
              <a:rPr sz="1100" dirty="0">
                <a:latin typeface="Tahoma"/>
                <a:cs typeface="Tahoma"/>
              </a:rPr>
              <a:t>los</a:t>
            </a:r>
            <a:r>
              <a:rPr sz="1100" spc="120" dirty="0">
                <a:latin typeface="Tahoma"/>
                <a:cs typeface="Tahoma"/>
              </a:rPr>
              <a:t> </a:t>
            </a:r>
            <a:r>
              <a:rPr sz="1100" dirty="0">
                <a:latin typeface="Tahoma"/>
                <a:cs typeface="Tahoma"/>
              </a:rPr>
              <a:t>colectivos</a:t>
            </a:r>
            <a:r>
              <a:rPr sz="1100" spc="125" dirty="0">
                <a:latin typeface="Tahoma"/>
                <a:cs typeface="Tahoma"/>
              </a:rPr>
              <a:t> </a:t>
            </a:r>
            <a:r>
              <a:rPr sz="1100" dirty="0">
                <a:latin typeface="Tahoma"/>
                <a:cs typeface="Tahoma"/>
              </a:rPr>
              <a:t>como</a:t>
            </a:r>
            <a:r>
              <a:rPr sz="1100" spc="120" dirty="0">
                <a:latin typeface="Tahoma"/>
                <a:cs typeface="Tahoma"/>
              </a:rPr>
              <a:t> </a:t>
            </a:r>
            <a:r>
              <a:rPr sz="1100" dirty="0">
                <a:latin typeface="Tahoma"/>
                <a:cs typeface="Tahoma"/>
              </a:rPr>
              <a:t>comunidades</a:t>
            </a:r>
            <a:r>
              <a:rPr sz="1100" spc="125" dirty="0">
                <a:latin typeface="Tahoma"/>
                <a:cs typeface="Tahoma"/>
              </a:rPr>
              <a:t> </a:t>
            </a:r>
            <a:r>
              <a:rPr sz="1100" spc="-25" dirty="0">
                <a:latin typeface="Tahoma"/>
                <a:cs typeface="Tahoma"/>
              </a:rPr>
              <a:t>de </a:t>
            </a:r>
            <a:r>
              <a:rPr sz="1100" spc="-10" dirty="0">
                <a:latin typeface="Tahoma"/>
                <a:cs typeface="Tahoma"/>
              </a:rPr>
              <a:t>aprendizaje.</a:t>
            </a:r>
            <a:endParaRPr sz="1100">
              <a:latin typeface="Tahoma"/>
              <a:cs typeface="Tahoma"/>
            </a:endParaRPr>
          </a:p>
          <a:p>
            <a:pPr marL="12700" marR="6350" indent="287655" algn="just">
              <a:lnSpc>
                <a:spcPct val="113700"/>
              </a:lnSpc>
              <a:spcBef>
                <a:spcPts val="565"/>
              </a:spcBef>
            </a:pPr>
            <a:r>
              <a:rPr sz="1100" spc="-10" dirty="0">
                <a:latin typeface="Tahoma"/>
                <a:cs typeface="Tahoma"/>
              </a:rPr>
              <a:t>A</a:t>
            </a:r>
            <a:r>
              <a:rPr sz="1100" spc="-95" dirty="0">
                <a:latin typeface="Tahoma"/>
                <a:cs typeface="Tahoma"/>
              </a:rPr>
              <a:t> </a:t>
            </a:r>
            <a:r>
              <a:rPr sz="1100" spc="5" dirty="0">
                <a:latin typeface="Tahoma"/>
                <a:cs typeface="Tahoma"/>
              </a:rPr>
              <a:t>continuación,</a:t>
            </a:r>
            <a:r>
              <a:rPr sz="1100" spc="-95" dirty="0">
                <a:latin typeface="Tahoma"/>
                <a:cs typeface="Tahoma"/>
              </a:rPr>
              <a:t> </a:t>
            </a:r>
            <a:r>
              <a:rPr sz="1100" spc="15" dirty="0">
                <a:latin typeface="Tahoma"/>
                <a:cs typeface="Tahoma"/>
              </a:rPr>
              <a:t>se</a:t>
            </a:r>
            <a:r>
              <a:rPr sz="1100" spc="-95" dirty="0">
                <a:latin typeface="Tahoma"/>
                <a:cs typeface="Tahoma"/>
              </a:rPr>
              <a:t> </a:t>
            </a:r>
            <a:r>
              <a:rPr sz="1100" spc="15" dirty="0">
                <a:latin typeface="Tahoma"/>
                <a:cs typeface="Tahoma"/>
              </a:rPr>
              <a:t>presentan</a:t>
            </a:r>
            <a:r>
              <a:rPr sz="1100" spc="-95" dirty="0">
                <a:latin typeface="Tahoma"/>
                <a:cs typeface="Tahoma"/>
              </a:rPr>
              <a:t> </a:t>
            </a:r>
            <a:r>
              <a:rPr sz="1100" spc="15" dirty="0">
                <a:latin typeface="Tahoma"/>
                <a:cs typeface="Tahoma"/>
              </a:rPr>
              <a:t>algunas</a:t>
            </a:r>
            <a:r>
              <a:rPr sz="1100" spc="-95" dirty="0">
                <a:latin typeface="Tahoma"/>
                <a:cs typeface="Tahoma"/>
              </a:rPr>
              <a:t> </a:t>
            </a:r>
            <a:r>
              <a:rPr sz="1100" spc="15" dirty="0">
                <a:latin typeface="Tahoma"/>
                <a:cs typeface="Tahoma"/>
              </a:rPr>
              <a:t>sugerencias</a:t>
            </a:r>
            <a:r>
              <a:rPr sz="1100" spc="-95" dirty="0">
                <a:latin typeface="Tahoma"/>
                <a:cs typeface="Tahoma"/>
              </a:rPr>
              <a:t> </a:t>
            </a:r>
            <a:r>
              <a:rPr sz="1100" spc="10" dirty="0">
                <a:latin typeface="Tahoma"/>
                <a:cs typeface="Tahoma"/>
              </a:rPr>
              <a:t>para</a:t>
            </a:r>
            <a:r>
              <a:rPr sz="1100" spc="-95" dirty="0">
                <a:latin typeface="Tahoma"/>
                <a:cs typeface="Tahoma"/>
              </a:rPr>
              <a:t> </a:t>
            </a:r>
            <a:r>
              <a:rPr sz="1100" dirty="0">
                <a:latin typeface="Tahoma"/>
                <a:cs typeface="Tahoma"/>
              </a:rPr>
              <a:t>favorecer</a:t>
            </a:r>
            <a:r>
              <a:rPr sz="1100" spc="-95" dirty="0">
                <a:latin typeface="Tahoma"/>
                <a:cs typeface="Tahoma"/>
              </a:rPr>
              <a:t> </a:t>
            </a:r>
            <a:r>
              <a:rPr sz="1100" spc="10" dirty="0">
                <a:latin typeface="Tahoma"/>
                <a:cs typeface="Tahoma"/>
              </a:rPr>
              <a:t>el</a:t>
            </a:r>
            <a:r>
              <a:rPr sz="1100" spc="-95" dirty="0">
                <a:latin typeface="Tahoma"/>
                <a:cs typeface="Tahoma"/>
              </a:rPr>
              <a:t> </a:t>
            </a:r>
            <a:r>
              <a:rPr sz="1100" spc="15" dirty="0">
                <a:latin typeface="Tahoma"/>
                <a:cs typeface="Tahoma"/>
              </a:rPr>
              <a:t>diálogo</a:t>
            </a:r>
            <a:r>
              <a:rPr sz="1100" spc="20" dirty="0">
                <a:latin typeface="Tahoma"/>
                <a:cs typeface="Tahoma"/>
              </a:rPr>
              <a:t> pedagógico,</a:t>
            </a:r>
            <a:r>
              <a:rPr sz="1100" spc="-70" dirty="0">
                <a:latin typeface="Tahoma"/>
                <a:cs typeface="Tahoma"/>
              </a:rPr>
              <a:t> </a:t>
            </a:r>
            <a:r>
              <a:rPr sz="1100" spc="5" dirty="0">
                <a:latin typeface="Tahoma"/>
                <a:cs typeface="Tahoma"/>
              </a:rPr>
              <a:t>la</a:t>
            </a:r>
            <a:r>
              <a:rPr sz="1100" spc="-70" dirty="0">
                <a:latin typeface="Tahoma"/>
                <a:cs typeface="Tahoma"/>
              </a:rPr>
              <a:t> </a:t>
            </a:r>
            <a:r>
              <a:rPr sz="1100" dirty="0">
                <a:latin typeface="Tahoma"/>
                <a:cs typeface="Tahoma"/>
              </a:rPr>
              <a:t>reflexión,</a:t>
            </a:r>
            <a:r>
              <a:rPr sz="1100" spc="-70" dirty="0">
                <a:latin typeface="Tahoma"/>
                <a:cs typeface="Tahoma"/>
              </a:rPr>
              <a:t> </a:t>
            </a:r>
            <a:r>
              <a:rPr sz="1100" spc="15" dirty="0">
                <a:latin typeface="Tahoma"/>
                <a:cs typeface="Tahoma"/>
              </a:rPr>
              <a:t>el</a:t>
            </a:r>
            <a:r>
              <a:rPr sz="1100" spc="-70" dirty="0">
                <a:latin typeface="Tahoma"/>
                <a:cs typeface="Tahoma"/>
              </a:rPr>
              <a:t> </a:t>
            </a:r>
            <a:r>
              <a:rPr sz="1100" spc="15" dirty="0">
                <a:latin typeface="Tahoma"/>
                <a:cs typeface="Tahoma"/>
              </a:rPr>
              <a:t>aprendizaje</a:t>
            </a:r>
            <a:r>
              <a:rPr sz="1100" spc="-70" dirty="0">
                <a:latin typeface="Tahoma"/>
                <a:cs typeface="Tahoma"/>
              </a:rPr>
              <a:t> </a:t>
            </a:r>
            <a:r>
              <a:rPr sz="1100" spc="20" dirty="0">
                <a:latin typeface="Tahoma"/>
                <a:cs typeface="Tahoma"/>
              </a:rPr>
              <a:t>entre</a:t>
            </a:r>
            <a:r>
              <a:rPr sz="1100" spc="-70" dirty="0">
                <a:latin typeface="Tahoma"/>
                <a:cs typeface="Tahoma"/>
              </a:rPr>
              <a:t> </a:t>
            </a:r>
            <a:r>
              <a:rPr sz="1100" spc="20" dirty="0">
                <a:latin typeface="Tahoma"/>
                <a:cs typeface="Tahoma"/>
              </a:rPr>
              <a:t>pares</a:t>
            </a:r>
            <a:r>
              <a:rPr sz="1100" spc="-70" dirty="0">
                <a:latin typeface="Tahoma"/>
                <a:cs typeface="Tahoma"/>
              </a:rPr>
              <a:t> </a:t>
            </a:r>
            <a:r>
              <a:rPr sz="1100" spc="-40" dirty="0">
                <a:latin typeface="Tahoma"/>
                <a:cs typeface="Tahoma"/>
              </a:rPr>
              <a:t>y</a:t>
            </a:r>
            <a:r>
              <a:rPr sz="1100" spc="-70" dirty="0">
                <a:latin typeface="Tahoma"/>
                <a:cs typeface="Tahoma"/>
              </a:rPr>
              <a:t> </a:t>
            </a:r>
            <a:r>
              <a:rPr sz="1100" spc="15" dirty="0">
                <a:latin typeface="Tahoma"/>
                <a:cs typeface="Tahoma"/>
              </a:rPr>
              <a:t>el</a:t>
            </a:r>
            <a:r>
              <a:rPr sz="1100" spc="-70" dirty="0">
                <a:latin typeface="Tahoma"/>
                <a:cs typeface="Tahoma"/>
              </a:rPr>
              <a:t> </a:t>
            </a:r>
            <a:r>
              <a:rPr sz="1100" spc="5" dirty="0">
                <a:latin typeface="Tahoma"/>
                <a:cs typeface="Tahoma"/>
              </a:rPr>
              <a:t>trabajo</a:t>
            </a:r>
            <a:r>
              <a:rPr sz="1100" spc="-70" dirty="0">
                <a:latin typeface="Tahoma"/>
                <a:cs typeface="Tahoma"/>
              </a:rPr>
              <a:t> </a:t>
            </a:r>
            <a:r>
              <a:rPr sz="1100" spc="15" dirty="0">
                <a:latin typeface="Tahoma"/>
                <a:cs typeface="Tahoma"/>
              </a:rPr>
              <a:t>colaborativo</a:t>
            </a:r>
            <a:r>
              <a:rPr sz="1100" spc="-70" dirty="0">
                <a:latin typeface="Tahoma"/>
                <a:cs typeface="Tahoma"/>
              </a:rPr>
              <a:t> </a:t>
            </a:r>
            <a:r>
              <a:rPr sz="1100" spc="5" dirty="0">
                <a:latin typeface="Tahoma"/>
                <a:cs typeface="Tahoma"/>
              </a:rPr>
              <a:t>en</a:t>
            </a:r>
            <a:r>
              <a:rPr sz="1100" spc="20" dirty="0">
                <a:latin typeface="Tahoma"/>
                <a:cs typeface="Tahoma"/>
              </a:rPr>
              <a:t> </a:t>
            </a:r>
            <a:r>
              <a:rPr sz="1100" spc="10" dirty="0">
                <a:latin typeface="Tahoma"/>
                <a:cs typeface="Tahoma"/>
              </a:rPr>
              <a:t>las</a:t>
            </a:r>
            <a:r>
              <a:rPr sz="1100" spc="-60" dirty="0">
                <a:latin typeface="Tahoma"/>
                <a:cs typeface="Tahoma"/>
              </a:rPr>
              <a:t> </a:t>
            </a:r>
            <a:r>
              <a:rPr sz="1100" spc="30" dirty="0">
                <a:latin typeface="Tahoma"/>
                <a:cs typeface="Tahoma"/>
              </a:rPr>
              <a:t>sesiones</a:t>
            </a:r>
            <a:r>
              <a:rPr sz="1100" spc="-60" dirty="0">
                <a:latin typeface="Tahoma"/>
                <a:cs typeface="Tahoma"/>
              </a:rPr>
              <a:t> </a:t>
            </a:r>
            <a:r>
              <a:rPr sz="1100" spc="20" dirty="0">
                <a:latin typeface="Tahoma"/>
                <a:cs typeface="Tahoma"/>
              </a:rPr>
              <a:t>del</a:t>
            </a:r>
            <a:r>
              <a:rPr sz="1100" spc="-60" dirty="0">
                <a:latin typeface="Tahoma"/>
                <a:cs typeface="Tahoma"/>
              </a:rPr>
              <a:t> </a:t>
            </a:r>
            <a:r>
              <a:rPr sz="1100" spc="-45" dirty="0">
                <a:latin typeface="Tahoma"/>
                <a:cs typeface="Tahoma"/>
              </a:rPr>
              <a:t>CTE:</a:t>
            </a:r>
            <a:endParaRPr sz="1100">
              <a:latin typeface="Tahoma"/>
              <a:cs typeface="Tahoma"/>
            </a:endParaRPr>
          </a:p>
          <a:p>
            <a:pPr marL="898525" marR="5080" indent="-263525" algn="just">
              <a:lnSpc>
                <a:spcPct val="113599"/>
              </a:lnSpc>
              <a:spcBef>
                <a:spcPts val="850"/>
              </a:spcBef>
              <a:buFont typeface="Arial"/>
              <a:buChar char="●"/>
              <a:tabLst>
                <a:tab pos="901700" algn="l"/>
              </a:tabLst>
            </a:pPr>
            <a:r>
              <a:rPr sz="1100" spc="-20" dirty="0">
                <a:solidFill>
                  <a:srgbClr val="3C924D"/>
                </a:solidFill>
                <a:latin typeface="Arial Black"/>
                <a:cs typeface="Arial Black"/>
              </a:rPr>
              <a:t>Dialogar</a:t>
            </a:r>
            <a:r>
              <a:rPr sz="1100" spc="-10" dirty="0">
                <a:solidFill>
                  <a:srgbClr val="3C924D"/>
                </a:solidFill>
                <a:latin typeface="Arial Black"/>
                <a:cs typeface="Arial Black"/>
              </a:rPr>
              <a:t> </a:t>
            </a:r>
            <a:r>
              <a:rPr sz="1100" dirty="0">
                <a:solidFill>
                  <a:srgbClr val="3C924D"/>
                </a:solidFill>
                <a:latin typeface="Arial Black"/>
                <a:cs typeface="Arial Black"/>
              </a:rPr>
              <a:t>en</a:t>
            </a:r>
            <a:r>
              <a:rPr sz="1100" spc="-10" dirty="0">
                <a:solidFill>
                  <a:srgbClr val="3C924D"/>
                </a:solidFill>
                <a:latin typeface="Arial Black"/>
                <a:cs typeface="Arial Black"/>
              </a:rPr>
              <a:t> </a:t>
            </a:r>
            <a:r>
              <a:rPr sz="1100" dirty="0">
                <a:solidFill>
                  <a:srgbClr val="3C924D"/>
                </a:solidFill>
                <a:latin typeface="Arial Black"/>
                <a:cs typeface="Arial Black"/>
              </a:rPr>
              <a:t>torno</a:t>
            </a:r>
            <a:r>
              <a:rPr sz="1100" spc="-10" dirty="0">
                <a:solidFill>
                  <a:srgbClr val="3C924D"/>
                </a:solidFill>
                <a:latin typeface="Arial Black"/>
                <a:cs typeface="Arial Black"/>
              </a:rPr>
              <a:t> </a:t>
            </a:r>
            <a:r>
              <a:rPr sz="1100" dirty="0">
                <a:solidFill>
                  <a:srgbClr val="3C924D"/>
                </a:solidFill>
                <a:latin typeface="Arial Black"/>
                <a:cs typeface="Arial Black"/>
              </a:rPr>
              <a:t>a</a:t>
            </a:r>
            <a:r>
              <a:rPr sz="1100" spc="-5" dirty="0">
                <a:solidFill>
                  <a:srgbClr val="3C924D"/>
                </a:solidFill>
                <a:latin typeface="Arial Black"/>
                <a:cs typeface="Arial Black"/>
              </a:rPr>
              <a:t> </a:t>
            </a:r>
            <a:r>
              <a:rPr sz="1100" spc="-20" dirty="0">
                <a:solidFill>
                  <a:srgbClr val="3C924D"/>
                </a:solidFill>
                <a:latin typeface="Arial Black"/>
                <a:cs typeface="Arial Black"/>
              </a:rPr>
              <a:t>las</a:t>
            </a:r>
            <a:r>
              <a:rPr sz="1100" spc="-10" dirty="0">
                <a:solidFill>
                  <a:srgbClr val="3C924D"/>
                </a:solidFill>
                <a:latin typeface="Arial Black"/>
                <a:cs typeface="Arial Black"/>
              </a:rPr>
              <a:t> </a:t>
            </a:r>
            <a:r>
              <a:rPr sz="1100" spc="-35" dirty="0">
                <a:solidFill>
                  <a:srgbClr val="3C924D"/>
                </a:solidFill>
                <a:latin typeface="Arial Black"/>
                <a:cs typeface="Arial Black"/>
              </a:rPr>
              <a:t>razones</a:t>
            </a:r>
            <a:r>
              <a:rPr sz="1100" spc="-10" dirty="0">
                <a:solidFill>
                  <a:srgbClr val="3C924D"/>
                </a:solidFill>
                <a:latin typeface="Arial Black"/>
                <a:cs typeface="Arial Black"/>
              </a:rPr>
              <a:t> </a:t>
            </a:r>
            <a:r>
              <a:rPr sz="1100" dirty="0">
                <a:solidFill>
                  <a:srgbClr val="3C924D"/>
                </a:solidFill>
                <a:latin typeface="Arial Black"/>
                <a:cs typeface="Arial Black"/>
              </a:rPr>
              <a:t>por</a:t>
            </a:r>
            <a:r>
              <a:rPr sz="1100" spc="-10" dirty="0">
                <a:solidFill>
                  <a:srgbClr val="3C924D"/>
                </a:solidFill>
                <a:latin typeface="Arial Black"/>
                <a:cs typeface="Arial Black"/>
              </a:rPr>
              <a:t> </a:t>
            </a:r>
            <a:r>
              <a:rPr sz="1100" spc="-20" dirty="0">
                <a:solidFill>
                  <a:srgbClr val="3C924D"/>
                </a:solidFill>
                <a:latin typeface="Arial Black"/>
                <a:cs typeface="Arial Black"/>
              </a:rPr>
              <a:t>las</a:t>
            </a:r>
            <a:r>
              <a:rPr sz="1100" spc="-5" dirty="0">
                <a:solidFill>
                  <a:srgbClr val="3C924D"/>
                </a:solidFill>
                <a:latin typeface="Arial Black"/>
                <a:cs typeface="Arial Black"/>
              </a:rPr>
              <a:t> </a:t>
            </a:r>
            <a:r>
              <a:rPr sz="1100" dirty="0">
                <a:solidFill>
                  <a:srgbClr val="3C924D"/>
                </a:solidFill>
                <a:latin typeface="Arial Black"/>
                <a:cs typeface="Arial Black"/>
              </a:rPr>
              <a:t>que</a:t>
            </a:r>
            <a:r>
              <a:rPr sz="1100" spc="-10" dirty="0">
                <a:solidFill>
                  <a:srgbClr val="3C924D"/>
                </a:solidFill>
                <a:latin typeface="Arial Black"/>
                <a:cs typeface="Arial Black"/>
              </a:rPr>
              <a:t> </a:t>
            </a:r>
            <a:r>
              <a:rPr sz="1100" spc="-30" dirty="0">
                <a:solidFill>
                  <a:srgbClr val="3C924D"/>
                </a:solidFill>
                <a:latin typeface="Arial Black"/>
                <a:cs typeface="Arial Black"/>
              </a:rPr>
              <a:t>consideran 	</a:t>
            </a:r>
            <a:r>
              <a:rPr sz="1100" dirty="0">
                <a:solidFill>
                  <a:srgbClr val="3C924D"/>
                </a:solidFill>
                <a:latin typeface="Arial Black"/>
                <a:cs typeface="Arial Black"/>
              </a:rPr>
              <a:t>importante</a:t>
            </a:r>
            <a:r>
              <a:rPr sz="1100" spc="310" dirty="0">
                <a:solidFill>
                  <a:srgbClr val="3C924D"/>
                </a:solidFill>
                <a:latin typeface="Arial Black"/>
                <a:cs typeface="Arial Black"/>
              </a:rPr>
              <a:t> </a:t>
            </a:r>
            <a:r>
              <a:rPr sz="1100" dirty="0">
                <a:solidFill>
                  <a:srgbClr val="3C924D"/>
                </a:solidFill>
                <a:latin typeface="Arial Black"/>
                <a:cs typeface="Arial Black"/>
              </a:rPr>
              <a:t>abordar</a:t>
            </a:r>
            <a:r>
              <a:rPr sz="1100" spc="315" dirty="0">
                <a:solidFill>
                  <a:srgbClr val="3C924D"/>
                </a:solidFill>
                <a:latin typeface="Arial Black"/>
                <a:cs typeface="Arial Black"/>
              </a:rPr>
              <a:t> </a:t>
            </a:r>
            <a:r>
              <a:rPr sz="1100" dirty="0">
                <a:solidFill>
                  <a:srgbClr val="3C924D"/>
                </a:solidFill>
                <a:latin typeface="Arial Black"/>
                <a:cs typeface="Arial Black"/>
              </a:rPr>
              <a:t>el</a:t>
            </a:r>
            <a:r>
              <a:rPr sz="1100" spc="315" dirty="0">
                <a:solidFill>
                  <a:srgbClr val="3C924D"/>
                </a:solidFill>
                <a:latin typeface="Arial Black"/>
                <a:cs typeface="Arial Black"/>
              </a:rPr>
              <a:t> </a:t>
            </a:r>
            <a:r>
              <a:rPr sz="1100" dirty="0">
                <a:solidFill>
                  <a:srgbClr val="3C924D"/>
                </a:solidFill>
                <a:latin typeface="Arial Black"/>
                <a:cs typeface="Arial Black"/>
              </a:rPr>
              <a:t>tema</a:t>
            </a:r>
            <a:r>
              <a:rPr sz="1100" spc="310" dirty="0">
                <a:solidFill>
                  <a:srgbClr val="3C924D"/>
                </a:solidFill>
                <a:latin typeface="Arial Black"/>
                <a:cs typeface="Arial Black"/>
              </a:rPr>
              <a:t> </a:t>
            </a:r>
            <a:r>
              <a:rPr sz="1100" dirty="0">
                <a:solidFill>
                  <a:srgbClr val="3C924D"/>
                </a:solidFill>
                <a:latin typeface="Arial Black"/>
                <a:cs typeface="Arial Black"/>
              </a:rPr>
              <a:t>que</a:t>
            </a:r>
            <a:r>
              <a:rPr sz="1100" spc="315" dirty="0">
                <a:solidFill>
                  <a:srgbClr val="3C924D"/>
                </a:solidFill>
                <a:latin typeface="Arial Black"/>
                <a:cs typeface="Arial Black"/>
              </a:rPr>
              <a:t> </a:t>
            </a:r>
            <a:r>
              <a:rPr sz="1100" dirty="0">
                <a:solidFill>
                  <a:srgbClr val="3C924D"/>
                </a:solidFill>
                <a:latin typeface="Arial Black"/>
                <a:cs typeface="Arial Black"/>
              </a:rPr>
              <a:t>han</a:t>
            </a:r>
            <a:r>
              <a:rPr sz="1100" spc="315" dirty="0">
                <a:solidFill>
                  <a:srgbClr val="3C924D"/>
                </a:solidFill>
                <a:latin typeface="Arial Black"/>
                <a:cs typeface="Arial Black"/>
              </a:rPr>
              <a:t> </a:t>
            </a:r>
            <a:r>
              <a:rPr sz="1100" spc="-10" dirty="0">
                <a:solidFill>
                  <a:srgbClr val="3C924D"/>
                </a:solidFill>
                <a:latin typeface="Arial Black"/>
                <a:cs typeface="Arial Black"/>
              </a:rPr>
              <a:t>determinado. 	</a:t>
            </a:r>
            <a:r>
              <a:rPr sz="1100" dirty="0">
                <a:latin typeface="Tahoma"/>
                <a:cs typeface="Tahoma"/>
              </a:rPr>
              <a:t>Responder</a:t>
            </a:r>
            <a:r>
              <a:rPr sz="1100" spc="45" dirty="0">
                <a:latin typeface="Tahoma"/>
                <a:cs typeface="Tahoma"/>
              </a:rPr>
              <a:t> </a:t>
            </a:r>
            <a:r>
              <a:rPr sz="1100" dirty="0">
                <a:latin typeface="Tahoma"/>
                <a:cs typeface="Tahoma"/>
              </a:rPr>
              <a:t>a</a:t>
            </a:r>
            <a:r>
              <a:rPr sz="1100" spc="50" dirty="0">
                <a:latin typeface="Tahoma"/>
                <a:cs typeface="Tahoma"/>
              </a:rPr>
              <a:t> </a:t>
            </a:r>
            <a:r>
              <a:rPr sz="1100" dirty="0">
                <a:latin typeface="Tahoma"/>
                <a:cs typeface="Tahoma"/>
              </a:rPr>
              <a:t>preguntas</a:t>
            </a:r>
            <a:r>
              <a:rPr sz="1100" spc="50" dirty="0">
                <a:latin typeface="Tahoma"/>
                <a:cs typeface="Tahoma"/>
              </a:rPr>
              <a:t> </a:t>
            </a:r>
            <a:r>
              <a:rPr sz="1100" dirty="0">
                <a:latin typeface="Tahoma"/>
                <a:cs typeface="Tahoma"/>
              </a:rPr>
              <a:t>como:</a:t>
            </a:r>
            <a:r>
              <a:rPr sz="1100" spc="50" dirty="0">
                <a:latin typeface="Tahoma"/>
                <a:cs typeface="Tahoma"/>
              </a:rPr>
              <a:t> </a:t>
            </a:r>
            <a:r>
              <a:rPr sz="1100" dirty="0">
                <a:latin typeface="Tahoma"/>
                <a:cs typeface="Tahoma"/>
              </a:rPr>
              <a:t>¿por</a:t>
            </a:r>
            <a:r>
              <a:rPr sz="1100" spc="45" dirty="0">
                <a:latin typeface="Tahoma"/>
                <a:cs typeface="Tahoma"/>
              </a:rPr>
              <a:t> </a:t>
            </a:r>
            <a:r>
              <a:rPr sz="1100" dirty="0">
                <a:latin typeface="Tahoma"/>
                <a:cs typeface="Tahoma"/>
              </a:rPr>
              <a:t>qué</a:t>
            </a:r>
            <a:r>
              <a:rPr sz="1100" spc="50" dirty="0">
                <a:latin typeface="Tahoma"/>
                <a:cs typeface="Tahoma"/>
              </a:rPr>
              <a:t> </a:t>
            </a:r>
            <a:r>
              <a:rPr sz="1100" dirty="0">
                <a:latin typeface="Tahoma"/>
                <a:cs typeface="Tahoma"/>
              </a:rPr>
              <a:t>me</a:t>
            </a:r>
            <a:r>
              <a:rPr sz="1100" spc="50" dirty="0">
                <a:latin typeface="Tahoma"/>
                <a:cs typeface="Tahoma"/>
              </a:rPr>
              <a:t> </a:t>
            </a:r>
            <a:r>
              <a:rPr sz="1100" dirty="0">
                <a:latin typeface="Tahoma"/>
                <a:cs typeface="Tahoma"/>
              </a:rPr>
              <a:t>interesa</a:t>
            </a:r>
            <a:r>
              <a:rPr sz="1100" spc="50" dirty="0">
                <a:latin typeface="Tahoma"/>
                <a:cs typeface="Tahoma"/>
              </a:rPr>
              <a:t> </a:t>
            </a:r>
            <a:r>
              <a:rPr sz="1100" spc="-10" dirty="0">
                <a:latin typeface="Tahoma"/>
                <a:cs typeface="Tahoma"/>
              </a:rPr>
              <a:t>profundizar 	</a:t>
            </a:r>
            <a:r>
              <a:rPr sz="1100" dirty="0">
                <a:latin typeface="Tahoma"/>
                <a:cs typeface="Tahoma"/>
              </a:rPr>
              <a:t>en</a:t>
            </a:r>
            <a:r>
              <a:rPr sz="1100" spc="-30" dirty="0">
                <a:latin typeface="Tahoma"/>
                <a:cs typeface="Tahoma"/>
              </a:rPr>
              <a:t> </a:t>
            </a:r>
            <a:r>
              <a:rPr sz="1100" dirty="0">
                <a:latin typeface="Tahoma"/>
                <a:cs typeface="Tahoma"/>
              </a:rPr>
              <a:t>este</a:t>
            </a:r>
            <a:r>
              <a:rPr sz="1100" spc="-30" dirty="0">
                <a:latin typeface="Tahoma"/>
                <a:cs typeface="Tahoma"/>
              </a:rPr>
              <a:t> </a:t>
            </a:r>
            <a:r>
              <a:rPr sz="1100" spc="-25" dirty="0">
                <a:latin typeface="Tahoma"/>
                <a:cs typeface="Tahoma"/>
              </a:rPr>
              <a:t>tema?,</a:t>
            </a:r>
            <a:r>
              <a:rPr sz="1100" spc="-30" dirty="0">
                <a:latin typeface="Tahoma"/>
                <a:cs typeface="Tahoma"/>
              </a:rPr>
              <a:t> </a:t>
            </a:r>
            <a:r>
              <a:rPr sz="1100" dirty="0">
                <a:latin typeface="Tahoma"/>
                <a:cs typeface="Tahoma"/>
              </a:rPr>
              <a:t>¿qué</a:t>
            </a:r>
            <a:r>
              <a:rPr sz="1100" spc="-25" dirty="0">
                <a:latin typeface="Tahoma"/>
                <a:cs typeface="Tahoma"/>
              </a:rPr>
              <a:t> </a:t>
            </a:r>
            <a:r>
              <a:rPr sz="1100" dirty="0">
                <a:latin typeface="Tahoma"/>
                <a:cs typeface="Tahoma"/>
              </a:rPr>
              <a:t>es</a:t>
            </a:r>
            <a:r>
              <a:rPr sz="1100" spc="-30" dirty="0">
                <a:latin typeface="Tahoma"/>
                <a:cs typeface="Tahoma"/>
              </a:rPr>
              <a:t> </a:t>
            </a:r>
            <a:r>
              <a:rPr sz="1100" dirty="0">
                <a:latin typeface="Tahoma"/>
                <a:cs typeface="Tahoma"/>
              </a:rPr>
              <a:t>lo</a:t>
            </a:r>
            <a:r>
              <a:rPr sz="1100" spc="-30" dirty="0">
                <a:latin typeface="Tahoma"/>
                <a:cs typeface="Tahoma"/>
              </a:rPr>
              <a:t> </a:t>
            </a:r>
            <a:r>
              <a:rPr sz="1100" dirty="0">
                <a:latin typeface="Tahoma"/>
                <a:cs typeface="Tahoma"/>
              </a:rPr>
              <a:t>que</a:t>
            </a:r>
            <a:r>
              <a:rPr sz="1100" spc="-25" dirty="0">
                <a:latin typeface="Tahoma"/>
                <a:cs typeface="Tahoma"/>
              </a:rPr>
              <a:t> </a:t>
            </a:r>
            <a:r>
              <a:rPr sz="1100" dirty="0">
                <a:latin typeface="Tahoma"/>
                <a:cs typeface="Tahoma"/>
              </a:rPr>
              <a:t>sé</a:t>
            </a:r>
            <a:r>
              <a:rPr sz="1100" spc="-30" dirty="0">
                <a:latin typeface="Tahoma"/>
                <a:cs typeface="Tahoma"/>
              </a:rPr>
              <a:t> </a:t>
            </a:r>
            <a:r>
              <a:rPr sz="1100" dirty="0">
                <a:latin typeface="Tahoma"/>
                <a:cs typeface="Tahoma"/>
              </a:rPr>
              <a:t>del</a:t>
            </a:r>
            <a:r>
              <a:rPr sz="1100" spc="-30" dirty="0">
                <a:latin typeface="Tahoma"/>
                <a:cs typeface="Tahoma"/>
              </a:rPr>
              <a:t> </a:t>
            </a:r>
            <a:r>
              <a:rPr sz="1100" spc="-25" dirty="0">
                <a:latin typeface="Tahoma"/>
                <a:cs typeface="Tahoma"/>
              </a:rPr>
              <a:t>tema?, </a:t>
            </a:r>
            <a:r>
              <a:rPr sz="1100" dirty="0">
                <a:latin typeface="Tahoma"/>
                <a:cs typeface="Tahoma"/>
              </a:rPr>
              <a:t>¿qué</a:t>
            </a:r>
            <a:r>
              <a:rPr sz="1100" spc="-30" dirty="0">
                <a:latin typeface="Tahoma"/>
                <a:cs typeface="Tahoma"/>
              </a:rPr>
              <a:t> </a:t>
            </a:r>
            <a:r>
              <a:rPr sz="1100" dirty="0">
                <a:latin typeface="Tahoma"/>
                <a:cs typeface="Tahoma"/>
              </a:rPr>
              <a:t>quiero</a:t>
            </a:r>
            <a:r>
              <a:rPr sz="1100" spc="-30" dirty="0">
                <a:latin typeface="Tahoma"/>
                <a:cs typeface="Tahoma"/>
              </a:rPr>
              <a:t> </a:t>
            </a:r>
            <a:r>
              <a:rPr sz="1100" spc="-10" dirty="0">
                <a:latin typeface="Tahoma"/>
                <a:cs typeface="Tahoma"/>
              </a:rPr>
              <a:t>aprender 	</a:t>
            </a:r>
            <a:r>
              <a:rPr sz="1100" dirty="0">
                <a:latin typeface="Tahoma"/>
                <a:cs typeface="Tahoma"/>
              </a:rPr>
              <a:t>de</a:t>
            </a:r>
            <a:r>
              <a:rPr sz="1100" spc="110" dirty="0">
                <a:latin typeface="Tahoma"/>
                <a:cs typeface="Tahoma"/>
              </a:rPr>
              <a:t> </a:t>
            </a:r>
            <a:r>
              <a:rPr sz="1100" dirty="0">
                <a:latin typeface="Tahoma"/>
                <a:cs typeface="Tahoma"/>
              </a:rPr>
              <a:t>este</a:t>
            </a:r>
            <a:r>
              <a:rPr sz="1100" spc="110" dirty="0">
                <a:latin typeface="Tahoma"/>
                <a:cs typeface="Tahoma"/>
              </a:rPr>
              <a:t> </a:t>
            </a:r>
            <a:r>
              <a:rPr sz="1100" dirty="0">
                <a:latin typeface="Tahoma"/>
                <a:cs typeface="Tahoma"/>
              </a:rPr>
              <a:t>tema?,</a:t>
            </a:r>
            <a:r>
              <a:rPr sz="1100" spc="114" dirty="0">
                <a:latin typeface="Tahoma"/>
                <a:cs typeface="Tahoma"/>
              </a:rPr>
              <a:t> </a:t>
            </a:r>
            <a:r>
              <a:rPr sz="1100" dirty="0">
                <a:latin typeface="Tahoma"/>
                <a:cs typeface="Tahoma"/>
              </a:rPr>
              <a:t>¿conozco</a:t>
            </a:r>
            <a:r>
              <a:rPr sz="1100" spc="110" dirty="0">
                <a:latin typeface="Tahoma"/>
                <a:cs typeface="Tahoma"/>
              </a:rPr>
              <a:t> </a:t>
            </a:r>
            <a:r>
              <a:rPr sz="1100" dirty="0">
                <a:latin typeface="Tahoma"/>
                <a:cs typeface="Tahoma"/>
              </a:rPr>
              <a:t>algunos</a:t>
            </a:r>
            <a:r>
              <a:rPr sz="1100" spc="114" dirty="0">
                <a:latin typeface="Tahoma"/>
                <a:cs typeface="Tahoma"/>
              </a:rPr>
              <a:t> </a:t>
            </a:r>
            <a:r>
              <a:rPr sz="1100" dirty="0">
                <a:latin typeface="Tahoma"/>
                <a:cs typeface="Tahoma"/>
              </a:rPr>
              <a:t>referentes</a:t>
            </a:r>
            <a:r>
              <a:rPr sz="1100" spc="110" dirty="0">
                <a:latin typeface="Tahoma"/>
                <a:cs typeface="Tahoma"/>
              </a:rPr>
              <a:t> </a:t>
            </a:r>
            <a:r>
              <a:rPr sz="1100" dirty="0">
                <a:latin typeface="Tahoma"/>
                <a:cs typeface="Tahoma"/>
              </a:rPr>
              <a:t>teóricos</a:t>
            </a:r>
            <a:r>
              <a:rPr sz="1100" spc="114" dirty="0">
                <a:latin typeface="Tahoma"/>
                <a:cs typeface="Tahoma"/>
              </a:rPr>
              <a:t> </a:t>
            </a:r>
            <a:r>
              <a:rPr sz="1100" dirty="0">
                <a:latin typeface="Tahoma"/>
                <a:cs typeface="Tahoma"/>
              </a:rPr>
              <a:t>o</a:t>
            </a:r>
            <a:r>
              <a:rPr sz="1100" spc="110" dirty="0">
                <a:latin typeface="Tahoma"/>
                <a:cs typeface="Tahoma"/>
              </a:rPr>
              <a:t> </a:t>
            </a:r>
            <a:r>
              <a:rPr sz="1100" spc="-10" dirty="0">
                <a:latin typeface="Tahoma"/>
                <a:cs typeface="Tahoma"/>
              </a:rPr>
              <a:t>insumos 	</a:t>
            </a:r>
            <a:r>
              <a:rPr sz="1100" dirty="0">
                <a:latin typeface="Tahoma"/>
                <a:cs typeface="Tahoma"/>
              </a:rPr>
              <a:t>que</a:t>
            </a:r>
            <a:r>
              <a:rPr sz="1100" spc="395" dirty="0">
                <a:latin typeface="Tahoma"/>
                <a:cs typeface="Tahoma"/>
              </a:rPr>
              <a:t> </a:t>
            </a:r>
            <a:r>
              <a:rPr sz="1100" spc="50" dirty="0">
                <a:latin typeface="Tahoma"/>
                <a:cs typeface="Tahoma"/>
              </a:rPr>
              <a:t>pueden</a:t>
            </a:r>
            <a:r>
              <a:rPr sz="1100" spc="395" dirty="0">
                <a:latin typeface="Tahoma"/>
                <a:cs typeface="Tahoma"/>
              </a:rPr>
              <a:t> </a:t>
            </a:r>
            <a:r>
              <a:rPr sz="1100" dirty="0">
                <a:latin typeface="Tahoma"/>
                <a:cs typeface="Tahoma"/>
              </a:rPr>
              <a:t>ayudar</a:t>
            </a:r>
            <a:r>
              <a:rPr sz="1100" spc="395" dirty="0">
                <a:latin typeface="Tahoma"/>
                <a:cs typeface="Tahoma"/>
              </a:rPr>
              <a:t> </a:t>
            </a:r>
            <a:r>
              <a:rPr sz="1100" dirty="0">
                <a:latin typeface="Tahoma"/>
                <a:cs typeface="Tahoma"/>
              </a:rPr>
              <a:t>a</a:t>
            </a:r>
            <a:r>
              <a:rPr sz="1100" spc="395" dirty="0">
                <a:latin typeface="Tahoma"/>
                <a:cs typeface="Tahoma"/>
              </a:rPr>
              <a:t> </a:t>
            </a:r>
            <a:r>
              <a:rPr sz="1100" dirty="0">
                <a:latin typeface="Tahoma"/>
                <a:cs typeface="Tahoma"/>
              </a:rPr>
              <a:t>su</a:t>
            </a:r>
            <a:r>
              <a:rPr sz="1100" spc="395" dirty="0">
                <a:latin typeface="Tahoma"/>
                <a:cs typeface="Tahoma"/>
              </a:rPr>
              <a:t> </a:t>
            </a:r>
            <a:r>
              <a:rPr sz="1100" dirty="0">
                <a:latin typeface="Tahoma"/>
                <a:cs typeface="Tahoma"/>
              </a:rPr>
              <a:t>estudio?,</a:t>
            </a:r>
            <a:r>
              <a:rPr sz="1100" spc="395" dirty="0">
                <a:latin typeface="Tahoma"/>
                <a:cs typeface="Tahoma"/>
              </a:rPr>
              <a:t> </a:t>
            </a:r>
            <a:r>
              <a:rPr sz="1100" dirty="0">
                <a:latin typeface="Tahoma"/>
                <a:cs typeface="Tahoma"/>
              </a:rPr>
              <a:t>entre</a:t>
            </a:r>
            <a:r>
              <a:rPr sz="1100" spc="395" dirty="0">
                <a:latin typeface="Tahoma"/>
                <a:cs typeface="Tahoma"/>
              </a:rPr>
              <a:t> </a:t>
            </a:r>
            <a:r>
              <a:rPr sz="1100" dirty="0">
                <a:latin typeface="Tahoma"/>
                <a:cs typeface="Tahoma"/>
              </a:rPr>
              <a:t>otras</a:t>
            </a:r>
            <a:r>
              <a:rPr sz="1100" spc="395" dirty="0">
                <a:latin typeface="Tahoma"/>
                <a:cs typeface="Tahoma"/>
              </a:rPr>
              <a:t> </a:t>
            </a:r>
            <a:r>
              <a:rPr sz="1100" spc="-10" dirty="0">
                <a:latin typeface="Tahoma"/>
                <a:cs typeface="Tahoma"/>
              </a:rPr>
              <a:t>cuestiones, 	</a:t>
            </a:r>
            <a:r>
              <a:rPr sz="1100" dirty="0">
                <a:latin typeface="Tahoma"/>
                <a:cs typeface="Tahoma"/>
              </a:rPr>
              <a:t>puede</a:t>
            </a:r>
            <a:r>
              <a:rPr sz="1100" spc="175" dirty="0">
                <a:latin typeface="Tahoma"/>
                <a:cs typeface="Tahoma"/>
              </a:rPr>
              <a:t> </a:t>
            </a:r>
            <a:r>
              <a:rPr sz="1100" dirty="0">
                <a:latin typeface="Tahoma"/>
                <a:cs typeface="Tahoma"/>
              </a:rPr>
              <a:t>apoyarles</a:t>
            </a:r>
            <a:r>
              <a:rPr sz="1100" spc="180" dirty="0">
                <a:latin typeface="Tahoma"/>
                <a:cs typeface="Tahoma"/>
              </a:rPr>
              <a:t> </a:t>
            </a:r>
            <a:r>
              <a:rPr sz="1100" dirty="0">
                <a:latin typeface="Tahoma"/>
                <a:cs typeface="Tahoma"/>
              </a:rPr>
              <a:t>a</a:t>
            </a:r>
            <a:r>
              <a:rPr sz="1100" spc="180" dirty="0">
                <a:latin typeface="Tahoma"/>
                <a:cs typeface="Tahoma"/>
              </a:rPr>
              <a:t> </a:t>
            </a:r>
            <a:r>
              <a:rPr sz="1100" dirty="0">
                <a:latin typeface="Tahoma"/>
                <a:cs typeface="Tahoma"/>
              </a:rPr>
              <a:t>delimitar</a:t>
            </a:r>
            <a:r>
              <a:rPr sz="1100" spc="180" dirty="0">
                <a:latin typeface="Tahoma"/>
                <a:cs typeface="Tahoma"/>
              </a:rPr>
              <a:t> </a:t>
            </a:r>
            <a:r>
              <a:rPr sz="1100" dirty="0">
                <a:latin typeface="Tahoma"/>
                <a:cs typeface="Tahoma"/>
              </a:rPr>
              <a:t>el</a:t>
            </a:r>
            <a:r>
              <a:rPr sz="1100" spc="175" dirty="0">
                <a:latin typeface="Tahoma"/>
                <a:cs typeface="Tahoma"/>
              </a:rPr>
              <a:t> </a:t>
            </a:r>
            <a:r>
              <a:rPr sz="1100" dirty="0">
                <a:latin typeface="Tahoma"/>
                <a:cs typeface="Tahoma"/>
              </a:rPr>
              <a:t>propósito,</a:t>
            </a:r>
            <a:r>
              <a:rPr sz="1100" spc="180" dirty="0">
                <a:latin typeface="Tahoma"/>
                <a:cs typeface="Tahoma"/>
              </a:rPr>
              <a:t> </a:t>
            </a:r>
            <a:r>
              <a:rPr sz="1100" dirty="0">
                <a:latin typeface="Tahoma"/>
                <a:cs typeface="Tahoma"/>
              </a:rPr>
              <a:t>diseñar</a:t>
            </a:r>
            <a:r>
              <a:rPr sz="1100" spc="180" dirty="0">
                <a:latin typeface="Tahoma"/>
                <a:cs typeface="Tahoma"/>
              </a:rPr>
              <a:t> </a:t>
            </a:r>
            <a:r>
              <a:rPr sz="1100" dirty="0">
                <a:latin typeface="Tahoma"/>
                <a:cs typeface="Tahoma"/>
              </a:rPr>
              <a:t>actividades</a:t>
            </a:r>
            <a:r>
              <a:rPr sz="1100" spc="180" dirty="0">
                <a:latin typeface="Tahoma"/>
                <a:cs typeface="Tahoma"/>
              </a:rPr>
              <a:t> </a:t>
            </a:r>
            <a:r>
              <a:rPr sz="1100" spc="-50" dirty="0">
                <a:latin typeface="Tahoma"/>
                <a:cs typeface="Tahoma"/>
              </a:rPr>
              <a:t>y 	</a:t>
            </a:r>
            <a:r>
              <a:rPr sz="1100" dirty="0">
                <a:latin typeface="Tahoma"/>
                <a:cs typeface="Tahoma"/>
              </a:rPr>
              <a:t>seleccionar</a:t>
            </a:r>
            <a:r>
              <a:rPr sz="1100" spc="185" dirty="0">
                <a:latin typeface="Tahoma"/>
                <a:cs typeface="Tahoma"/>
              </a:rPr>
              <a:t> </a:t>
            </a:r>
            <a:r>
              <a:rPr sz="1100" dirty="0">
                <a:latin typeface="Tahoma"/>
                <a:cs typeface="Tahoma"/>
              </a:rPr>
              <a:t>los</a:t>
            </a:r>
            <a:r>
              <a:rPr sz="1100" spc="185" dirty="0">
                <a:latin typeface="Tahoma"/>
                <a:cs typeface="Tahoma"/>
              </a:rPr>
              <a:t> </a:t>
            </a:r>
            <a:r>
              <a:rPr sz="1100" dirty="0">
                <a:latin typeface="Tahoma"/>
                <a:cs typeface="Tahoma"/>
              </a:rPr>
              <a:t>recursos</a:t>
            </a:r>
            <a:r>
              <a:rPr sz="1100" spc="185" dirty="0">
                <a:latin typeface="Tahoma"/>
                <a:cs typeface="Tahoma"/>
              </a:rPr>
              <a:t> </a:t>
            </a:r>
            <a:r>
              <a:rPr sz="1100" dirty="0">
                <a:latin typeface="Tahoma"/>
                <a:cs typeface="Tahoma"/>
              </a:rPr>
              <a:t>que</a:t>
            </a:r>
            <a:r>
              <a:rPr sz="1100" spc="185" dirty="0">
                <a:latin typeface="Tahoma"/>
                <a:cs typeface="Tahoma"/>
              </a:rPr>
              <a:t> </a:t>
            </a:r>
            <a:r>
              <a:rPr sz="1100" dirty="0">
                <a:latin typeface="Tahoma"/>
                <a:cs typeface="Tahoma"/>
              </a:rPr>
              <a:t>contribuyan</a:t>
            </a:r>
            <a:r>
              <a:rPr sz="1100" spc="185" dirty="0">
                <a:latin typeface="Tahoma"/>
                <a:cs typeface="Tahoma"/>
              </a:rPr>
              <a:t> </a:t>
            </a:r>
            <a:r>
              <a:rPr sz="1100" dirty="0">
                <a:latin typeface="Tahoma"/>
                <a:cs typeface="Tahoma"/>
              </a:rPr>
              <a:t>a</a:t>
            </a:r>
            <a:r>
              <a:rPr sz="1100" spc="185" dirty="0">
                <a:latin typeface="Tahoma"/>
                <a:cs typeface="Tahoma"/>
              </a:rPr>
              <a:t> </a:t>
            </a:r>
            <a:r>
              <a:rPr sz="1100" dirty="0">
                <a:latin typeface="Tahoma"/>
                <a:cs typeface="Tahoma"/>
              </a:rPr>
              <a:t>dialogar,</a:t>
            </a:r>
            <a:r>
              <a:rPr sz="1100" spc="185" dirty="0">
                <a:latin typeface="Tahoma"/>
                <a:cs typeface="Tahoma"/>
              </a:rPr>
              <a:t> </a:t>
            </a:r>
            <a:r>
              <a:rPr sz="1100" spc="-10" dirty="0">
                <a:latin typeface="Tahoma"/>
                <a:cs typeface="Tahoma"/>
              </a:rPr>
              <a:t>compartir 	</a:t>
            </a:r>
            <a:r>
              <a:rPr sz="1100" dirty="0">
                <a:latin typeface="Tahoma"/>
                <a:cs typeface="Tahoma"/>
              </a:rPr>
              <a:t>sus</a:t>
            </a:r>
            <a:r>
              <a:rPr sz="1100" spc="85" dirty="0">
                <a:latin typeface="Tahoma"/>
                <a:cs typeface="Tahoma"/>
              </a:rPr>
              <a:t> </a:t>
            </a:r>
            <a:r>
              <a:rPr sz="1100" dirty="0">
                <a:latin typeface="Tahoma"/>
                <a:cs typeface="Tahoma"/>
              </a:rPr>
              <a:t>saberes,</a:t>
            </a:r>
            <a:r>
              <a:rPr sz="1100" spc="85" dirty="0">
                <a:latin typeface="Tahoma"/>
                <a:cs typeface="Tahoma"/>
              </a:rPr>
              <a:t> </a:t>
            </a:r>
            <a:r>
              <a:rPr sz="1100" dirty="0">
                <a:latin typeface="Tahoma"/>
                <a:cs typeface="Tahoma"/>
              </a:rPr>
              <a:t>intercambiar</a:t>
            </a:r>
            <a:r>
              <a:rPr sz="1100" spc="85" dirty="0">
                <a:latin typeface="Tahoma"/>
                <a:cs typeface="Tahoma"/>
              </a:rPr>
              <a:t> </a:t>
            </a:r>
            <a:r>
              <a:rPr sz="1100" dirty="0">
                <a:latin typeface="Tahoma"/>
                <a:cs typeface="Tahoma"/>
              </a:rPr>
              <a:t>opiniones</a:t>
            </a:r>
            <a:r>
              <a:rPr sz="1100" spc="85" dirty="0">
                <a:latin typeface="Tahoma"/>
                <a:cs typeface="Tahoma"/>
              </a:rPr>
              <a:t> </a:t>
            </a:r>
            <a:r>
              <a:rPr sz="1100" spc="-40" dirty="0">
                <a:latin typeface="Tahoma"/>
                <a:cs typeface="Tahoma"/>
              </a:rPr>
              <a:t>y</a:t>
            </a:r>
            <a:r>
              <a:rPr sz="1100" spc="85" dirty="0">
                <a:latin typeface="Tahoma"/>
                <a:cs typeface="Tahoma"/>
              </a:rPr>
              <a:t> </a:t>
            </a:r>
            <a:r>
              <a:rPr sz="1100" dirty="0">
                <a:latin typeface="Tahoma"/>
                <a:cs typeface="Tahoma"/>
              </a:rPr>
              <a:t>aprender</a:t>
            </a:r>
            <a:r>
              <a:rPr sz="1100" spc="85" dirty="0">
                <a:latin typeface="Tahoma"/>
                <a:cs typeface="Tahoma"/>
              </a:rPr>
              <a:t> </a:t>
            </a:r>
            <a:r>
              <a:rPr sz="1100" dirty="0">
                <a:latin typeface="Tahoma"/>
                <a:cs typeface="Tahoma"/>
              </a:rPr>
              <a:t>entre</a:t>
            </a:r>
            <a:r>
              <a:rPr sz="1100" spc="85" dirty="0">
                <a:latin typeface="Tahoma"/>
                <a:cs typeface="Tahoma"/>
              </a:rPr>
              <a:t> </a:t>
            </a:r>
            <a:r>
              <a:rPr sz="1100" spc="-10" dirty="0">
                <a:latin typeface="Tahoma"/>
                <a:cs typeface="Tahoma"/>
              </a:rPr>
              <a:t>pares.</a:t>
            </a:r>
            <a:endParaRPr sz="1100">
              <a:latin typeface="Tahoma"/>
              <a:cs typeface="Tahoma"/>
            </a:endParaRPr>
          </a:p>
          <a:p>
            <a:pPr marL="898525" marR="7620" indent="-263525" algn="just">
              <a:lnSpc>
                <a:spcPct val="113599"/>
              </a:lnSpc>
              <a:spcBef>
                <a:spcPts val="1135"/>
              </a:spcBef>
              <a:buFont typeface="Arial"/>
              <a:buChar char="●"/>
              <a:tabLst>
                <a:tab pos="901700" algn="l"/>
              </a:tabLst>
            </a:pPr>
            <a:r>
              <a:rPr sz="1100" spc="-65" dirty="0">
                <a:solidFill>
                  <a:srgbClr val="3C924D"/>
                </a:solidFill>
                <a:latin typeface="Arial Black"/>
                <a:cs typeface="Arial Black"/>
              </a:rPr>
              <a:t>Explorar</a:t>
            </a:r>
            <a:r>
              <a:rPr sz="1100" spc="-90" dirty="0">
                <a:solidFill>
                  <a:srgbClr val="3C924D"/>
                </a:solidFill>
                <a:latin typeface="Arial Black"/>
                <a:cs typeface="Arial Black"/>
              </a:rPr>
              <a:t> </a:t>
            </a:r>
            <a:r>
              <a:rPr sz="1100" spc="-75" dirty="0">
                <a:solidFill>
                  <a:srgbClr val="3C924D"/>
                </a:solidFill>
                <a:latin typeface="Arial Black"/>
                <a:cs typeface="Arial Black"/>
              </a:rPr>
              <a:t>los</a:t>
            </a:r>
            <a:r>
              <a:rPr sz="1100" spc="-90" dirty="0">
                <a:solidFill>
                  <a:srgbClr val="3C924D"/>
                </a:solidFill>
                <a:latin typeface="Arial Black"/>
                <a:cs typeface="Arial Black"/>
              </a:rPr>
              <a:t> </a:t>
            </a:r>
            <a:r>
              <a:rPr sz="1100" spc="-60" dirty="0">
                <a:solidFill>
                  <a:srgbClr val="3C924D"/>
                </a:solidFill>
                <a:latin typeface="Arial Black"/>
                <a:cs typeface="Arial Black"/>
              </a:rPr>
              <a:t>insumos</a:t>
            </a:r>
            <a:r>
              <a:rPr sz="1100" spc="-90" dirty="0">
                <a:solidFill>
                  <a:srgbClr val="3C924D"/>
                </a:solidFill>
                <a:latin typeface="Arial Black"/>
                <a:cs typeface="Arial Black"/>
              </a:rPr>
              <a:t> </a:t>
            </a:r>
            <a:r>
              <a:rPr sz="1100" spc="35" dirty="0">
                <a:latin typeface="Tahoma"/>
                <a:cs typeface="Tahoma"/>
              </a:rPr>
              <a:t>que</a:t>
            </a:r>
            <a:r>
              <a:rPr sz="1100" spc="-70" dirty="0">
                <a:latin typeface="Tahoma"/>
                <a:cs typeface="Tahoma"/>
              </a:rPr>
              <a:t> </a:t>
            </a:r>
            <a:r>
              <a:rPr sz="1100" spc="25" dirty="0">
                <a:latin typeface="Tahoma"/>
                <a:cs typeface="Tahoma"/>
              </a:rPr>
              <a:t>se</a:t>
            </a:r>
            <a:r>
              <a:rPr sz="1100" spc="-70" dirty="0">
                <a:latin typeface="Tahoma"/>
                <a:cs typeface="Tahoma"/>
              </a:rPr>
              <a:t> </a:t>
            </a:r>
            <a:r>
              <a:rPr sz="1100" spc="20" dirty="0">
                <a:latin typeface="Tahoma"/>
                <a:cs typeface="Tahoma"/>
              </a:rPr>
              <a:t>ofrecen</a:t>
            </a:r>
            <a:r>
              <a:rPr sz="1100" spc="-70" dirty="0">
                <a:latin typeface="Tahoma"/>
                <a:cs typeface="Tahoma"/>
              </a:rPr>
              <a:t> </a:t>
            </a:r>
            <a:r>
              <a:rPr sz="1100" spc="35" dirty="0">
                <a:latin typeface="Tahoma"/>
                <a:cs typeface="Tahoma"/>
              </a:rPr>
              <a:t>en</a:t>
            </a:r>
            <a:r>
              <a:rPr sz="1100" spc="-70" dirty="0">
                <a:latin typeface="Tahoma"/>
                <a:cs typeface="Tahoma"/>
              </a:rPr>
              <a:t> </a:t>
            </a:r>
            <a:r>
              <a:rPr sz="1100" spc="10" dirty="0">
                <a:latin typeface="Tahoma"/>
                <a:cs typeface="Tahoma"/>
              </a:rPr>
              <a:t>las</a:t>
            </a:r>
            <a:r>
              <a:rPr sz="1100" spc="-70" dirty="0">
                <a:latin typeface="Tahoma"/>
                <a:cs typeface="Tahoma"/>
              </a:rPr>
              <a:t> </a:t>
            </a:r>
            <a:r>
              <a:rPr sz="1100" spc="25" dirty="0">
                <a:latin typeface="Tahoma"/>
                <a:cs typeface="Tahoma"/>
              </a:rPr>
              <a:t>Orientaciones</a:t>
            </a:r>
            <a:r>
              <a:rPr sz="1100" spc="-70" dirty="0">
                <a:latin typeface="Tahoma"/>
                <a:cs typeface="Tahoma"/>
              </a:rPr>
              <a:t> </a:t>
            </a:r>
            <a:r>
              <a:rPr sz="1100" spc="15" dirty="0">
                <a:latin typeface="Tahoma"/>
                <a:cs typeface="Tahoma"/>
              </a:rPr>
              <a:t>para</a:t>
            </a:r>
            <a:r>
              <a:rPr sz="1100" spc="5" dirty="0">
                <a:latin typeface="Tahoma"/>
                <a:cs typeface="Tahoma"/>
              </a:rPr>
              <a:t> 	</a:t>
            </a:r>
            <a:r>
              <a:rPr sz="1100" spc="15" dirty="0">
                <a:latin typeface="Tahoma"/>
                <a:cs typeface="Tahoma"/>
              </a:rPr>
              <a:t>determinar</a:t>
            </a:r>
            <a:r>
              <a:rPr sz="1100" spc="-110" dirty="0">
                <a:latin typeface="Tahoma"/>
                <a:cs typeface="Tahoma"/>
              </a:rPr>
              <a:t> </a:t>
            </a:r>
            <a:r>
              <a:rPr sz="1100" spc="5" dirty="0">
                <a:latin typeface="Tahoma"/>
                <a:cs typeface="Tahoma"/>
              </a:rPr>
              <a:t>si</a:t>
            </a:r>
            <a:r>
              <a:rPr sz="1100" spc="-110" dirty="0">
                <a:latin typeface="Tahoma"/>
                <a:cs typeface="Tahoma"/>
              </a:rPr>
              <a:t> </a:t>
            </a:r>
            <a:r>
              <a:rPr sz="1100" spc="30" dirty="0">
                <a:latin typeface="Tahoma"/>
                <a:cs typeface="Tahoma"/>
              </a:rPr>
              <a:t>son</a:t>
            </a:r>
            <a:r>
              <a:rPr sz="1100" spc="-110" dirty="0">
                <a:latin typeface="Tahoma"/>
                <a:cs typeface="Tahoma"/>
              </a:rPr>
              <a:t> </a:t>
            </a:r>
            <a:r>
              <a:rPr sz="1100" spc="15" dirty="0">
                <a:latin typeface="Tahoma"/>
                <a:cs typeface="Tahoma"/>
              </a:rPr>
              <a:t>adecuados</a:t>
            </a:r>
            <a:r>
              <a:rPr sz="1100" spc="-110" dirty="0">
                <a:latin typeface="Tahoma"/>
                <a:cs typeface="Tahoma"/>
              </a:rPr>
              <a:t> </a:t>
            </a:r>
            <a:r>
              <a:rPr sz="1100" spc="5" dirty="0">
                <a:latin typeface="Tahoma"/>
                <a:cs typeface="Tahoma"/>
              </a:rPr>
              <a:t>para</a:t>
            </a:r>
            <a:r>
              <a:rPr sz="1100" spc="-110" dirty="0">
                <a:latin typeface="Tahoma"/>
                <a:cs typeface="Tahoma"/>
              </a:rPr>
              <a:t> </a:t>
            </a:r>
            <a:r>
              <a:rPr sz="1100" spc="15" dirty="0">
                <a:latin typeface="Tahoma"/>
                <a:cs typeface="Tahoma"/>
              </a:rPr>
              <a:t>profundizar</a:t>
            </a:r>
            <a:r>
              <a:rPr sz="1100" spc="-110" dirty="0">
                <a:latin typeface="Tahoma"/>
                <a:cs typeface="Tahoma"/>
              </a:rPr>
              <a:t> </a:t>
            </a:r>
            <a:r>
              <a:rPr sz="1100" spc="25" dirty="0">
                <a:latin typeface="Tahoma"/>
                <a:cs typeface="Tahoma"/>
              </a:rPr>
              <a:t>en</a:t>
            </a:r>
            <a:r>
              <a:rPr sz="1100" spc="-110" dirty="0">
                <a:latin typeface="Tahoma"/>
                <a:cs typeface="Tahoma"/>
              </a:rPr>
              <a:t> </a:t>
            </a:r>
            <a:r>
              <a:rPr sz="1100" spc="15" dirty="0">
                <a:latin typeface="Tahoma"/>
                <a:cs typeface="Tahoma"/>
              </a:rPr>
              <a:t>los</a:t>
            </a:r>
            <a:r>
              <a:rPr sz="1100" spc="-110" dirty="0">
                <a:latin typeface="Tahoma"/>
                <a:cs typeface="Tahoma"/>
              </a:rPr>
              <a:t> </a:t>
            </a:r>
            <a:r>
              <a:rPr sz="1100" spc="15" dirty="0">
                <a:latin typeface="Tahoma"/>
                <a:cs typeface="Tahoma"/>
              </a:rPr>
              <a:t>aspectos</a:t>
            </a:r>
            <a:r>
              <a:rPr sz="1100" spc="-110" dirty="0">
                <a:latin typeface="Tahoma"/>
                <a:cs typeface="Tahoma"/>
              </a:rPr>
              <a:t> </a:t>
            </a:r>
            <a:r>
              <a:rPr sz="1100" spc="10" dirty="0">
                <a:latin typeface="Tahoma"/>
                <a:cs typeface="Tahoma"/>
              </a:rPr>
              <a:t>del</a:t>
            </a:r>
            <a:r>
              <a:rPr sz="1100" spc="5" dirty="0">
                <a:latin typeface="Tahoma"/>
                <a:cs typeface="Tahoma"/>
              </a:rPr>
              <a:t> 	</a:t>
            </a:r>
            <a:r>
              <a:rPr sz="1100" spc="15" dirty="0">
                <a:latin typeface="Tahoma"/>
                <a:cs typeface="Tahoma"/>
              </a:rPr>
              <a:t>tema</a:t>
            </a:r>
            <a:r>
              <a:rPr sz="1100" spc="-110" dirty="0">
                <a:latin typeface="Tahoma"/>
                <a:cs typeface="Tahoma"/>
              </a:rPr>
              <a:t> </a:t>
            </a:r>
            <a:r>
              <a:rPr sz="1100" spc="25" dirty="0">
                <a:latin typeface="Tahoma"/>
                <a:cs typeface="Tahoma"/>
              </a:rPr>
              <a:t>que</a:t>
            </a:r>
            <a:r>
              <a:rPr sz="1100" spc="-110" dirty="0">
                <a:latin typeface="Tahoma"/>
                <a:cs typeface="Tahoma"/>
              </a:rPr>
              <a:t> </a:t>
            </a:r>
            <a:r>
              <a:rPr sz="1100" spc="10" dirty="0">
                <a:latin typeface="Tahoma"/>
                <a:cs typeface="Tahoma"/>
              </a:rPr>
              <a:t>les</a:t>
            </a:r>
            <a:r>
              <a:rPr sz="1100" spc="-110" dirty="0">
                <a:latin typeface="Tahoma"/>
                <a:cs typeface="Tahoma"/>
              </a:rPr>
              <a:t> </a:t>
            </a:r>
            <a:r>
              <a:rPr sz="1100" dirty="0">
                <a:latin typeface="Tahoma"/>
                <a:cs typeface="Tahoma"/>
              </a:rPr>
              <a:t>interesa.</a:t>
            </a:r>
            <a:r>
              <a:rPr sz="1100" spc="-110" dirty="0">
                <a:latin typeface="Tahoma"/>
                <a:cs typeface="Tahoma"/>
              </a:rPr>
              <a:t> </a:t>
            </a:r>
            <a:r>
              <a:rPr sz="1100" spc="-10" dirty="0">
                <a:latin typeface="Tahoma"/>
                <a:cs typeface="Tahoma"/>
              </a:rPr>
              <a:t>El</a:t>
            </a:r>
            <a:r>
              <a:rPr sz="1100" spc="-110" dirty="0">
                <a:latin typeface="Tahoma"/>
                <a:cs typeface="Tahoma"/>
              </a:rPr>
              <a:t> </a:t>
            </a:r>
            <a:r>
              <a:rPr sz="1100" spc="20" dirty="0">
                <a:latin typeface="Tahoma"/>
                <a:cs typeface="Tahoma"/>
              </a:rPr>
              <a:t>propio</a:t>
            </a:r>
            <a:r>
              <a:rPr sz="1100" spc="-110" dirty="0">
                <a:latin typeface="Tahoma"/>
                <a:cs typeface="Tahoma"/>
              </a:rPr>
              <a:t> </a:t>
            </a:r>
            <a:r>
              <a:rPr sz="1100" spc="5" dirty="0">
                <a:latin typeface="Tahoma"/>
                <a:cs typeface="Tahoma"/>
              </a:rPr>
              <a:t>colectivo</a:t>
            </a:r>
            <a:r>
              <a:rPr sz="1100" spc="-110" dirty="0">
                <a:latin typeface="Tahoma"/>
                <a:cs typeface="Tahoma"/>
              </a:rPr>
              <a:t> </a:t>
            </a:r>
            <a:r>
              <a:rPr sz="1100" spc="20" dirty="0">
                <a:latin typeface="Tahoma"/>
                <a:cs typeface="Tahoma"/>
              </a:rPr>
              <a:t>podrá</a:t>
            </a:r>
            <a:r>
              <a:rPr sz="1100" spc="-110" dirty="0">
                <a:latin typeface="Tahoma"/>
                <a:cs typeface="Tahoma"/>
              </a:rPr>
              <a:t> </a:t>
            </a:r>
            <a:r>
              <a:rPr sz="1100" spc="15" dirty="0">
                <a:latin typeface="Tahoma"/>
                <a:cs typeface="Tahoma"/>
              </a:rPr>
              <a:t>buscar</a:t>
            </a:r>
            <a:r>
              <a:rPr sz="1100" spc="-110" dirty="0">
                <a:latin typeface="Tahoma"/>
                <a:cs typeface="Tahoma"/>
              </a:rPr>
              <a:t> </a:t>
            </a:r>
            <a:r>
              <a:rPr sz="1100" spc="-45" dirty="0">
                <a:latin typeface="Tahoma"/>
                <a:cs typeface="Tahoma"/>
              </a:rPr>
              <a:t>y</a:t>
            </a:r>
            <a:r>
              <a:rPr sz="1100" spc="-110" dirty="0">
                <a:latin typeface="Tahoma"/>
                <a:cs typeface="Tahoma"/>
              </a:rPr>
              <a:t> </a:t>
            </a:r>
            <a:r>
              <a:rPr sz="1100" spc="10" dirty="0">
                <a:latin typeface="Tahoma"/>
                <a:cs typeface="Tahoma"/>
              </a:rPr>
              <a:t>recurrir</a:t>
            </a:r>
            <a:r>
              <a:rPr sz="1100" spc="-110" dirty="0">
                <a:latin typeface="Tahoma"/>
                <a:cs typeface="Tahoma"/>
              </a:rPr>
              <a:t> </a:t>
            </a:r>
            <a:r>
              <a:rPr sz="1100" spc="5" dirty="0">
                <a:latin typeface="Tahoma"/>
                <a:cs typeface="Tahoma"/>
              </a:rPr>
              <a:t>a</a:t>
            </a:r>
            <a:r>
              <a:rPr sz="1100" dirty="0">
                <a:latin typeface="Tahoma"/>
                <a:cs typeface="Tahoma"/>
              </a:rPr>
              <a:t> 	</a:t>
            </a:r>
            <a:r>
              <a:rPr sz="1100" spc="25" dirty="0">
                <a:latin typeface="Tahoma"/>
                <a:cs typeface="Tahoma"/>
              </a:rPr>
              <a:t>otros</a:t>
            </a:r>
            <a:r>
              <a:rPr sz="1100" spc="-85" dirty="0">
                <a:latin typeface="Tahoma"/>
                <a:cs typeface="Tahoma"/>
              </a:rPr>
              <a:t> </a:t>
            </a:r>
            <a:r>
              <a:rPr sz="1100" spc="35" dirty="0">
                <a:latin typeface="Tahoma"/>
                <a:cs typeface="Tahoma"/>
              </a:rPr>
              <a:t>que</a:t>
            </a:r>
            <a:r>
              <a:rPr sz="1100" spc="-85" dirty="0">
                <a:latin typeface="Tahoma"/>
                <a:cs typeface="Tahoma"/>
              </a:rPr>
              <a:t> </a:t>
            </a:r>
            <a:r>
              <a:rPr sz="1100" spc="25" dirty="0">
                <a:latin typeface="Tahoma"/>
                <a:cs typeface="Tahoma"/>
              </a:rPr>
              <a:t>consideren</a:t>
            </a:r>
            <a:r>
              <a:rPr sz="1100" spc="-85" dirty="0">
                <a:latin typeface="Tahoma"/>
                <a:cs typeface="Tahoma"/>
              </a:rPr>
              <a:t> </a:t>
            </a:r>
            <a:r>
              <a:rPr sz="1100" spc="25" dirty="0">
                <a:latin typeface="Tahoma"/>
                <a:cs typeface="Tahoma"/>
              </a:rPr>
              <a:t>adecuados</a:t>
            </a:r>
            <a:r>
              <a:rPr sz="1100" spc="-85" dirty="0">
                <a:latin typeface="Tahoma"/>
                <a:cs typeface="Tahoma"/>
              </a:rPr>
              <a:t> </a:t>
            </a:r>
            <a:r>
              <a:rPr sz="1100" spc="-40" dirty="0">
                <a:latin typeface="Tahoma"/>
                <a:cs typeface="Tahoma"/>
              </a:rPr>
              <a:t>y</a:t>
            </a:r>
            <a:r>
              <a:rPr sz="1100" spc="-85" dirty="0">
                <a:latin typeface="Tahoma"/>
                <a:cs typeface="Tahoma"/>
              </a:rPr>
              <a:t> </a:t>
            </a:r>
            <a:r>
              <a:rPr sz="1100" spc="15" dirty="0">
                <a:latin typeface="Tahoma"/>
                <a:cs typeface="Tahoma"/>
              </a:rPr>
              <a:t>pertinentes.</a:t>
            </a:r>
            <a:r>
              <a:rPr sz="1100" spc="-85" dirty="0">
                <a:latin typeface="Tahoma"/>
                <a:cs typeface="Tahoma"/>
              </a:rPr>
              <a:t> </a:t>
            </a:r>
            <a:r>
              <a:rPr sz="1100" spc="5" dirty="0">
                <a:latin typeface="Tahoma"/>
                <a:cs typeface="Tahoma"/>
              </a:rPr>
              <a:t>Tengan</a:t>
            </a:r>
            <a:r>
              <a:rPr sz="1100" spc="-85" dirty="0">
                <a:latin typeface="Tahoma"/>
                <a:cs typeface="Tahoma"/>
              </a:rPr>
              <a:t> </a:t>
            </a:r>
            <a:r>
              <a:rPr sz="1100" spc="25" dirty="0">
                <a:latin typeface="Tahoma"/>
                <a:cs typeface="Tahoma"/>
              </a:rPr>
              <a:t>presente</a:t>
            </a:r>
            <a:r>
              <a:rPr sz="1100" spc="15" dirty="0">
                <a:latin typeface="Tahoma"/>
                <a:cs typeface="Tahoma"/>
              </a:rPr>
              <a:t> 	</a:t>
            </a:r>
            <a:r>
              <a:rPr sz="1100" spc="35" dirty="0">
                <a:latin typeface="Tahoma"/>
                <a:cs typeface="Tahoma"/>
              </a:rPr>
              <a:t>que</a:t>
            </a:r>
            <a:r>
              <a:rPr sz="1100" spc="-10" dirty="0">
                <a:latin typeface="Tahoma"/>
                <a:cs typeface="Tahoma"/>
              </a:rPr>
              <a:t> </a:t>
            </a:r>
            <a:r>
              <a:rPr sz="1100" spc="25" dirty="0">
                <a:latin typeface="Tahoma"/>
                <a:cs typeface="Tahoma"/>
              </a:rPr>
              <a:t>los</a:t>
            </a:r>
            <a:r>
              <a:rPr sz="1100" spc="-10" dirty="0">
                <a:latin typeface="Tahoma"/>
                <a:cs typeface="Tahoma"/>
              </a:rPr>
              <a:t> </a:t>
            </a:r>
            <a:r>
              <a:rPr sz="1100" spc="20" dirty="0">
                <a:latin typeface="Tahoma"/>
                <a:cs typeface="Tahoma"/>
              </a:rPr>
              <a:t>temas</a:t>
            </a:r>
            <a:r>
              <a:rPr sz="1100" spc="-10" dirty="0">
                <a:latin typeface="Tahoma"/>
                <a:cs typeface="Tahoma"/>
              </a:rPr>
              <a:t> </a:t>
            </a:r>
            <a:r>
              <a:rPr sz="1100" spc="30" dirty="0">
                <a:latin typeface="Tahoma"/>
                <a:cs typeface="Tahoma"/>
              </a:rPr>
              <a:t>propuestos</a:t>
            </a:r>
            <a:r>
              <a:rPr sz="1100" spc="-10" dirty="0">
                <a:latin typeface="Tahoma"/>
                <a:cs typeface="Tahoma"/>
              </a:rPr>
              <a:t> </a:t>
            </a:r>
            <a:r>
              <a:rPr sz="1100" spc="35" dirty="0">
                <a:latin typeface="Tahoma"/>
                <a:cs typeface="Tahoma"/>
              </a:rPr>
              <a:t>son</a:t>
            </a:r>
            <a:r>
              <a:rPr sz="1100" spc="-10" dirty="0">
                <a:latin typeface="Tahoma"/>
                <a:cs typeface="Tahoma"/>
              </a:rPr>
              <a:t> </a:t>
            </a:r>
            <a:r>
              <a:rPr sz="1100" spc="25" dirty="0">
                <a:latin typeface="Tahoma"/>
                <a:cs typeface="Tahoma"/>
              </a:rPr>
              <a:t>amplios</a:t>
            </a:r>
            <a:r>
              <a:rPr sz="1100" spc="-10" dirty="0">
                <a:latin typeface="Tahoma"/>
                <a:cs typeface="Tahoma"/>
              </a:rPr>
              <a:t> </a:t>
            </a:r>
            <a:r>
              <a:rPr sz="1100" spc="-40" dirty="0">
                <a:latin typeface="Tahoma"/>
                <a:cs typeface="Tahoma"/>
              </a:rPr>
              <a:t>y</a:t>
            </a:r>
            <a:r>
              <a:rPr sz="1100" spc="-10" dirty="0">
                <a:latin typeface="Tahoma"/>
                <a:cs typeface="Tahoma"/>
              </a:rPr>
              <a:t> </a:t>
            </a:r>
            <a:r>
              <a:rPr sz="1100" spc="20" dirty="0">
                <a:latin typeface="Tahoma"/>
                <a:cs typeface="Tahoma"/>
              </a:rPr>
              <a:t>tienen</a:t>
            </a:r>
            <a:r>
              <a:rPr sz="1100" spc="-10" dirty="0">
                <a:latin typeface="Tahoma"/>
                <a:cs typeface="Tahoma"/>
              </a:rPr>
              <a:t> </a:t>
            </a:r>
            <a:r>
              <a:rPr sz="1100" spc="30" dirty="0">
                <a:latin typeface="Tahoma"/>
                <a:cs typeface="Tahoma"/>
              </a:rPr>
              <a:t>muchas</a:t>
            </a:r>
            <a:r>
              <a:rPr sz="1100" spc="-10" dirty="0">
                <a:latin typeface="Tahoma"/>
                <a:cs typeface="Tahoma"/>
              </a:rPr>
              <a:t> aristas,</a:t>
            </a:r>
            <a:r>
              <a:rPr sz="1100" dirty="0">
                <a:latin typeface="Tahoma"/>
                <a:cs typeface="Tahoma"/>
              </a:rPr>
              <a:t> 	</a:t>
            </a:r>
            <a:r>
              <a:rPr sz="1100" spc="40" dirty="0">
                <a:latin typeface="Tahoma"/>
                <a:cs typeface="Tahoma"/>
              </a:rPr>
              <a:t>de</a:t>
            </a:r>
            <a:r>
              <a:rPr sz="1100" spc="100" dirty="0">
                <a:latin typeface="Tahoma"/>
                <a:cs typeface="Tahoma"/>
              </a:rPr>
              <a:t> </a:t>
            </a:r>
            <a:r>
              <a:rPr sz="1100" spc="25" dirty="0">
                <a:latin typeface="Tahoma"/>
                <a:cs typeface="Tahoma"/>
              </a:rPr>
              <a:t>ahí</a:t>
            </a:r>
            <a:r>
              <a:rPr sz="1100" spc="100" dirty="0">
                <a:latin typeface="Tahoma"/>
                <a:cs typeface="Tahoma"/>
              </a:rPr>
              <a:t> </a:t>
            </a:r>
            <a:r>
              <a:rPr sz="1100" spc="10" dirty="0">
                <a:latin typeface="Tahoma"/>
                <a:cs typeface="Tahoma"/>
              </a:rPr>
              <a:t>la</a:t>
            </a:r>
            <a:r>
              <a:rPr sz="1100" spc="100" dirty="0">
                <a:latin typeface="Tahoma"/>
                <a:cs typeface="Tahoma"/>
              </a:rPr>
              <a:t> </a:t>
            </a:r>
            <a:r>
              <a:rPr sz="1100" spc="35" dirty="0">
                <a:latin typeface="Tahoma"/>
                <a:cs typeface="Tahoma"/>
              </a:rPr>
              <a:t>importancia</a:t>
            </a:r>
            <a:r>
              <a:rPr sz="1100" spc="100" dirty="0">
                <a:latin typeface="Tahoma"/>
                <a:cs typeface="Tahoma"/>
              </a:rPr>
              <a:t> </a:t>
            </a:r>
            <a:r>
              <a:rPr sz="1100" spc="40" dirty="0">
                <a:latin typeface="Tahoma"/>
                <a:cs typeface="Tahoma"/>
              </a:rPr>
              <a:t>de</a:t>
            </a:r>
            <a:r>
              <a:rPr sz="1100" spc="100" dirty="0">
                <a:latin typeface="Tahoma"/>
                <a:cs typeface="Tahoma"/>
              </a:rPr>
              <a:t> </a:t>
            </a:r>
            <a:r>
              <a:rPr sz="1100" spc="30" dirty="0">
                <a:latin typeface="Tahoma"/>
                <a:cs typeface="Tahoma"/>
              </a:rPr>
              <a:t>delimitar</a:t>
            </a:r>
            <a:r>
              <a:rPr sz="1100" spc="100" dirty="0">
                <a:latin typeface="Tahoma"/>
                <a:cs typeface="Tahoma"/>
              </a:rPr>
              <a:t> </a:t>
            </a:r>
            <a:r>
              <a:rPr sz="1100" spc="45" dirty="0">
                <a:latin typeface="Tahoma"/>
                <a:cs typeface="Tahoma"/>
              </a:rPr>
              <a:t>qué</a:t>
            </a:r>
            <a:r>
              <a:rPr sz="1100" spc="100" dirty="0">
                <a:latin typeface="Tahoma"/>
                <a:cs typeface="Tahoma"/>
              </a:rPr>
              <a:t> </a:t>
            </a:r>
            <a:r>
              <a:rPr sz="1100" spc="30" dirty="0">
                <a:latin typeface="Tahoma"/>
                <a:cs typeface="Tahoma"/>
              </a:rPr>
              <a:t>es</a:t>
            </a:r>
            <a:r>
              <a:rPr sz="1100" spc="100" dirty="0">
                <a:latin typeface="Tahoma"/>
                <a:cs typeface="Tahoma"/>
              </a:rPr>
              <a:t> </a:t>
            </a:r>
            <a:r>
              <a:rPr sz="1100" spc="30" dirty="0">
                <a:latin typeface="Tahoma"/>
                <a:cs typeface="Tahoma"/>
              </a:rPr>
              <a:t>lo</a:t>
            </a:r>
            <a:r>
              <a:rPr sz="1100" spc="100" dirty="0">
                <a:latin typeface="Tahoma"/>
                <a:cs typeface="Tahoma"/>
              </a:rPr>
              <a:t> </a:t>
            </a:r>
            <a:r>
              <a:rPr sz="1100" spc="45" dirty="0">
                <a:latin typeface="Tahoma"/>
                <a:cs typeface="Tahoma"/>
              </a:rPr>
              <a:t>que</a:t>
            </a:r>
            <a:r>
              <a:rPr sz="1100" spc="100" dirty="0">
                <a:latin typeface="Tahoma"/>
                <a:cs typeface="Tahoma"/>
              </a:rPr>
              <a:t> </a:t>
            </a:r>
            <a:r>
              <a:rPr sz="1100" spc="25" dirty="0">
                <a:latin typeface="Tahoma"/>
                <a:cs typeface="Tahoma"/>
              </a:rPr>
              <a:t>les</a:t>
            </a:r>
            <a:r>
              <a:rPr sz="1100" spc="100" dirty="0">
                <a:latin typeface="Tahoma"/>
                <a:cs typeface="Tahoma"/>
              </a:rPr>
              <a:t> </a:t>
            </a:r>
            <a:r>
              <a:rPr sz="1100" spc="25" dirty="0">
                <a:latin typeface="Tahoma"/>
                <a:cs typeface="Tahoma"/>
              </a:rPr>
              <a:t>interesa</a:t>
            </a:r>
            <a:r>
              <a:rPr sz="1100" spc="20" dirty="0">
                <a:latin typeface="Tahoma"/>
                <a:cs typeface="Tahoma"/>
              </a:rPr>
              <a:t> 	</a:t>
            </a:r>
            <a:r>
              <a:rPr sz="1100" spc="10" dirty="0">
                <a:latin typeface="Tahoma"/>
                <a:cs typeface="Tahoma"/>
              </a:rPr>
              <a:t>profundizar;</a:t>
            </a:r>
            <a:r>
              <a:rPr sz="1100" spc="-40" dirty="0">
                <a:latin typeface="Tahoma"/>
                <a:cs typeface="Tahoma"/>
              </a:rPr>
              <a:t> </a:t>
            </a:r>
            <a:r>
              <a:rPr sz="1100" spc="30" dirty="0">
                <a:latin typeface="Tahoma"/>
                <a:cs typeface="Tahoma"/>
              </a:rPr>
              <a:t>además</a:t>
            </a:r>
            <a:r>
              <a:rPr sz="1100" spc="-40" dirty="0">
                <a:latin typeface="Tahoma"/>
                <a:cs typeface="Tahoma"/>
              </a:rPr>
              <a:t> </a:t>
            </a:r>
            <a:r>
              <a:rPr sz="1100" spc="25" dirty="0">
                <a:latin typeface="Tahoma"/>
                <a:cs typeface="Tahoma"/>
              </a:rPr>
              <a:t>consideren</a:t>
            </a:r>
            <a:r>
              <a:rPr sz="1100" spc="-40" dirty="0">
                <a:latin typeface="Tahoma"/>
                <a:cs typeface="Tahoma"/>
              </a:rPr>
              <a:t> </a:t>
            </a:r>
            <a:r>
              <a:rPr sz="1100" spc="35" dirty="0">
                <a:latin typeface="Tahoma"/>
                <a:cs typeface="Tahoma"/>
              </a:rPr>
              <a:t>que</a:t>
            </a:r>
            <a:r>
              <a:rPr sz="1100" spc="-40" dirty="0">
                <a:latin typeface="Tahoma"/>
                <a:cs typeface="Tahoma"/>
              </a:rPr>
              <a:t> </a:t>
            </a:r>
            <a:r>
              <a:rPr sz="1100" spc="25" dirty="0">
                <a:latin typeface="Tahoma"/>
                <a:cs typeface="Tahoma"/>
              </a:rPr>
              <a:t>los</a:t>
            </a:r>
            <a:r>
              <a:rPr sz="1100" spc="-40" dirty="0">
                <a:latin typeface="Tahoma"/>
                <a:cs typeface="Tahoma"/>
              </a:rPr>
              <a:t> </a:t>
            </a:r>
            <a:r>
              <a:rPr sz="1100" spc="30" dirty="0">
                <a:latin typeface="Tahoma"/>
                <a:cs typeface="Tahoma"/>
              </a:rPr>
              <a:t>insumos</a:t>
            </a:r>
            <a:r>
              <a:rPr sz="1100" spc="-40" dirty="0">
                <a:latin typeface="Tahoma"/>
                <a:cs typeface="Tahoma"/>
              </a:rPr>
              <a:t> </a:t>
            </a:r>
            <a:r>
              <a:rPr sz="1100" spc="30" dirty="0">
                <a:latin typeface="Tahoma"/>
                <a:cs typeface="Tahoma"/>
              </a:rPr>
              <a:t>sugeridos</a:t>
            </a:r>
            <a:r>
              <a:rPr sz="1100" spc="-40" dirty="0">
                <a:latin typeface="Tahoma"/>
                <a:cs typeface="Tahoma"/>
              </a:rPr>
              <a:t> </a:t>
            </a:r>
            <a:r>
              <a:rPr sz="1100" spc="35" dirty="0">
                <a:latin typeface="Tahoma"/>
                <a:cs typeface="Tahoma"/>
              </a:rPr>
              <a:t>por</a:t>
            </a:r>
            <a:r>
              <a:rPr sz="1100" spc="20" dirty="0">
                <a:latin typeface="Tahoma"/>
                <a:cs typeface="Tahoma"/>
              </a:rPr>
              <a:t> 	</a:t>
            </a:r>
            <a:r>
              <a:rPr sz="1100" dirty="0">
                <a:latin typeface="Tahoma"/>
                <a:cs typeface="Tahoma"/>
              </a:rPr>
              <a:t>la</a:t>
            </a:r>
            <a:r>
              <a:rPr sz="1100" spc="-95" dirty="0">
                <a:latin typeface="Tahoma"/>
                <a:cs typeface="Tahoma"/>
              </a:rPr>
              <a:t> </a:t>
            </a:r>
            <a:r>
              <a:rPr sz="1100" spc="-5" dirty="0">
                <a:latin typeface="Tahoma"/>
                <a:cs typeface="Tahoma"/>
              </a:rPr>
              <a:t>SE</a:t>
            </a:r>
            <a:r>
              <a:rPr sz="1100" dirty="0">
                <a:latin typeface="Tahoma"/>
                <a:cs typeface="Tahoma"/>
              </a:rPr>
              <a:t>P</a:t>
            </a:r>
            <a:r>
              <a:rPr sz="1100" spc="-95" dirty="0">
                <a:latin typeface="Tahoma"/>
                <a:cs typeface="Tahoma"/>
              </a:rPr>
              <a:t> </a:t>
            </a:r>
            <a:r>
              <a:rPr sz="1100" spc="35" dirty="0">
                <a:latin typeface="Tahoma"/>
                <a:cs typeface="Tahoma"/>
              </a:rPr>
              <a:t>no</a:t>
            </a:r>
            <a:r>
              <a:rPr sz="1100" spc="-95" dirty="0">
                <a:latin typeface="Tahoma"/>
                <a:cs typeface="Tahoma"/>
              </a:rPr>
              <a:t> </a:t>
            </a:r>
            <a:r>
              <a:rPr sz="1100" spc="20" dirty="0">
                <a:latin typeface="Tahoma"/>
                <a:cs typeface="Tahoma"/>
              </a:rPr>
              <a:t>pretenden</a:t>
            </a:r>
            <a:r>
              <a:rPr sz="1100" spc="-95" dirty="0">
                <a:latin typeface="Tahoma"/>
                <a:cs typeface="Tahoma"/>
              </a:rPr>
              <a:t> </a:t>
            </a:r>
            <a:r>
              <a:rPr sz="1100" spc="15" dirty="0">
                <a:latin typeface="Tahoma"/>
                <a:cs typeface="Tahoma"/>
              </a:rPr>
              <a:t>abordar</a:t>
            </a:r>
            <a:r>
              <a:rPr sz="1100" spc="-95" dirty="0">
                <a:latin typeface="Tahoma"/>
                <a:cs typeface="Tahoma"/>
              </a:rPr>
              <a:t> </a:t>
            </a:r>
            <a:r>
              <a:rPr sz="1100" spc="20" dirty="0">
                <a:latin typeface="Tahoma"/>
                <a:cs typeface="Tahoma"/>
              </a:rPr>
              <a:t>todos</a:t>
            </a:r>
            <a:r>
              <a:rPr sz="1100" spc="-95" dirty="0">
                <a:latin typeface="Tahoma"/>
                <a:cs typeface="Tahoma"/>
              </a:rPr>
              <a:t> </a:t>
            </a:r>
            <a:r>
              <a:rPr sz="1100" spc="15" dirty="0">
                <a:latin typeface="Tahoma"/>
                <a:cs typeface="Tahoma"/>
              </a:rPr>
              <a:t>los</a:t>
            </a:r>
            <a:r>
              <a:rPr sz="1100" spc="-95" dirty="0">
                <a:latin typeface="Tahoma"/>
                <a:cs typeface="Tahoma"/>
              </a:rPr>
              <a:t> </a:t>
            </a:r>
            <a:r>
              <a:rPr sz="1100" spc="15" dirty="0">
                <a:latin typeface="Tahoma"/>
                <a:cs typeface="Tahoma"/>
              </a:rPr>
              <a:t>aspectos</a:t>
            </a:r>
            <a:r>
              <a:rPr sz="1100" spc="-95" dirty="0">
                <a:latin typeface="Tahoma"/>
                <a:cs typeface="Tahoma"/>
              </a:rPr>
              <a:t> </a:t>
            </a:r>
            <a:r>
              <a:rPr sz="1100" spc="10" dirty="0">
                <a:latin typeface="Tahoma"/>
                <a:cs typeface="Tahoma"/>
              </a:rPr>
              <a:t>relacionados</a:t>
            </a:r>
            <a:r>
              <a:rPr sz="1100" spc="-95" dirty="0">
                <a:latin typeface="Tahoma"/>
                <a:cs typeface="Tahoma"/>
              </a:rPr>
              <a:t> </a:t>
            </a:r>
            <a:r>
              <a:rPr sz="1100" spc="20" dirty="0">
                <a:latin typeface="Tahoma"/>
                <a:cs typeface="Tahoma"/>
              </a:rPr>
              <a:t>con</a:t>
            </a:r>
            <a:r>
              <a:rPr sz="1100" spc="10" dirty="0">
                <a:latin typeface="Tahoma"/>
                <a:cs typeface="Tahoma"/>
              </a:rPr>
              <a:t> 	</a:t>
            </a:r>
            <a:r>
              <a:rPr sz="1100" spc="15" dirty="0">
                <a:latin typeface="Tahoma"/>
                <a:cs typeface="Tahoma"/>
              </a:rPr>
              <a:t>el</a:t>
            </a:r>
            <a:r>
              <a:rPr sz="1100" spc="-65" dirty="0">
                <a:latin typeface="Tahoma"/>
                <a:cs typeface="Tahoma"/>
              </a:rPr>
              <a:t> </a:t>
            </a:r>
            <a:r>
              <a:rPr sz="1100" spc="5" dirty="0">
                <a:latin typeface="Tahoma"/>
                <a:cs typeface="Tahoma"/>
              </a:rPr>
              <a:t>tema,</a:t>
            </a:r>
            <a:r>
              <a:rPr sz="1100" spc="-65" dirty="0">
                <a:latin typeface="Tahoma"/>
                <a:cs typeface="Tahoma"/>
              </a:rPr>
              <a:t> </a:t>
            </a:r>
            <a:r>
              <a:rPr sz="1100" spc="35" dirty="0">
                <a:latin typeface="Tahoma"/>
                <a:cs typeface="Tahoma"/>
              </a:rPr>
              <a:t>son</a:t>
            </a:r>
            <a:r>
              <a:rPr sz="1100" spc="-65" dirty="0">
                <a:latin typeface="Tahoma"/>
                <a:cs typeface="Tahoma"/>
              </a:rPr>
              <a:t> </a:t>
            </a:r>
            <a:r>
              <a:rPr sz="1100" spc="25" dirty="0">
                <a:latin typeface="Tahoma"/>
                <a:cs typeface="Tahoma"/>
              </a:rPr>
              <a:t>solo</a:t>
            </a:r>
            <a:r>
              <a:rPr sz="1100" spc="-65" dirty="0">
                <a:latin typeface="Tahoma"/>
                <a:cs typeface="Tahoma"/>
              </a:rPr>
              <a:t> </a:t>
            </a:r>
            <a:r>
              <a:rPr sz="1100" spc="30" dirty="0">
                <a:latin typeface="Tahoma"/>
                <a:cs typeface="Tahoma"/>
              </a:rPr>
              <a:t>una</a:t>
            </a:r>
            <a:r>
              <a:rPr sz="1100" spc="-65" dirty="0">
                <a:latin typeface="Tahoma"/>
                <a:cs typeface="Tahoma"/>
              </a:rPr>
              <a:t> </a:t>
            </a:r>
            <a:r>
              <a:rPr sz="1100" spc="5" dirty="0">
                <a:latin typeface="Tahoma"/>
                <a:cs typeface="Tahoma"/>
              </a:rPr>
              <a:t>base,</a:t>
            </a:r>
            <a:r>
              <a:rPr sz="1100" spc="-65" dirty="0">
                <a:latin typeface="Tahoma"/>
                <a:cs typeface="Tahoma"/>
              </a:rPr>
              <a:t> </a:t>
            </a:r>
            <a:r>
              <a:rPr sz="1100" spc="40" dirty="0">
                <a:latin typeface="Tahoma"/>
                <a:cs typeface="Tahoma"/>
              </a:rPr>
              <a:t>un</a:t>
            </a:r>
            <a:r>
              <a:rPr sz="1100" spc="-65" dirty="0">
                <a:latin typeface="Tahoma"/>
                <a:cs typeface="Tahoma"/>
              </a:rPr>
              <a:t> </a:t>
            </a:r>
            <a:r>
              <a:rPr sz="1100" spc="15" dirty="0">
                <a:latin typeface="Tahoma"/>
                <a:cs typeface="Tahoma"/>
              </a:rPr>
              <a:t>referente</a:t>
            </a:r>
            <a:r>
              <a:rPr sz="1100" spc="-65" dirty="0">
                <a:latin typeface="Tahoma"/>
                <a:cs typeface="Tahoma"/>
              </a:rPr>
              <a:t> </a:t>
            </a:r>
            <a:r>
              <a:rPr sz="1100" spc="35" dirty="0">
                <a:latin typeface="Tahoma"/>
                <a:cs typeface="Tahoma"/>
              </a:rPr>
              <a:t>mínimo</a:t>
            </a:r>
            <a:r>
              <a:rPr sz="1100" spc="-65" dirty="0">
                <a:latin typeface="Tahoma"/>
                <a:cs typeface="Tahoma"/>
              </a:rPr>
              <a:t> </a:t>
            </a:r>
            <a:r>
              <a:rPr sz="1100" spc="15" dirty="0">
                <a:latin typeface="Tahoma"/>
                <a:cs typeface="Tahoma"/>
              </a:rPr>
              <a:t>para</a:t>
            </a:r>
            <a:r>
              <a:rPr sz="1100" spc="-65" dirty="0">
                <a:latin typeface="Tahoma"/>
                <a:cs typeface="Tahoma"/>
              </a:rPr>
              <a:t> </a:t>
            </a:r>
            <a:r>
              <a:rPr sz="1100" spc="30" dirty="0">
                <a:latin typeface="Tahoma"/>
                <a:cs typeface="Tahoma"/>
              </a:rPr>
              <a:t>detonar</a:t>
            </a:r>
            <a:r>
              <a:rPr sz="1100" spc="-65" dirty="0">
                <a:latin typeface="Tahoma"/>
                <a:cs typeface="Tahoma"/>
              </a:rPr>
              <a:t> </a:t>
            </a:r>
            <a:r>
              <a:rPr sz="1100" spc="15" dirty="0">
                <a:latin typeface="Tahoma"/>
                <a:cs typeface="Tahoma"/>
              </a:rPr>
              <a:t>el</a:t>
            </a:r>
            <a:r>
              <a:rPr sz="1100" spc="10" dirty="0">
                <a:latin typeface="Tahoma"/>
                <a:cs typeface="Tahoma"/>
              </a:rPr>
              <a:t> 	</a:t>
            </a:r>
            <a:r>
              <a:rPr sz="1100" spc="30" dirty="0">
                <a:latin typeface="Tahoma"/>
                <a:cs typeface="Tahoma"/>
              </a:rPr>
              <a:t>diálogo</a:t>
            </a:r>
            <a:r>
              <a:rPr sz="1100" spc="-60" dirty="0">
                <a:latin typeface="Tahoma"/>
                <a:cs typeface="Tahoma"/>
              </a:rPr>
              <a:t> </a:t>
            </a:r>
            <a:r>
              <a:rPr sz="1100" spc="-40" dirty="0">
                <a:latin typeface="Tahoma"/>
                <a:cs typeface="Tahoma"/>
              </a:rPr>
              <a:t>y</a:t>
            </a:r>
            <a:r>
              <a:rPr sz="1100" spc="-60" dirty="0">
                <a:latin typeface="Tahoma"/>
                <a:cs typeface="Tahoma"/>
              </a:rPr>
              <a:t> </a:t>
            </a:r>
            <a:r>
              <a:rPr sz="1100" spc="15" dirty="0">
                <a:latin typeface="Tahoma"/>
                <a:cs typeface="Tahoma"/>
              </a:rPr>
              <a:t>el</a:t>
            </a:r>
            <a:r>
              <a:rPr sz="1100" spc="-60" dirty="0">
                <a:latin typeface="Tahoma"/>
                <a:cs typeface="Tahoma"/>
              </a:rPr>
              <a:t> </a:t>
            </a:r>
            <a:r>
              <a:rPr sz="1100" spc="5" dirty="0">
                <a:latin typeface="Tahoma"/>
                <a:cs typeface="Tahoma"/>
              </a:rPr>
              <a:t>aprendizaje.</a:t>
            </a:r>
            <a:endParaRPr sz="1100">
              <a:latin typeface="Tahoma"/>
              <a:cs typeface="Tahoma"/>
            </a:endParaRPr>
          </a:p>
          <a:p>
            <a:pPr marL="898525" marR="7620" indent="-263525" algn="just">
              <a:lnSpc>
                <a:spcPct val="113599"/>
              </a:lnSpc>
              <a:spcBef>
                <a:spcPts val="1135"/>
              </a:spcBef>
              <a:buFont typeface="Arial"/>
              <a:buChar char="●"/>
              <a:tabLst>
                <a:tab pos="901700" algn="l"/>
              </a:tabLst>
            </a:pPr>
            <a:r>
              <a:rPr sz="1100" spc="-10" dirty="0">
                <a:solidFill>
                  <a:srgbClr val="3C924D"/>
                </a:solidFill>
                <a:latin typeface="Arial Black"/>
                <a:cs typeface="Arial Black"/>
              </a:rPr>
              <a:t>Privilegiar</a:t>
            </a:r>
            <a:r>
              <a:rPr sz="1100" spc="35" dirty="0">
                <a:solidFill>
                  <a:srgbClr val="3C924D"/>
                </a:solidFill>
                <a:latin typeface="Arial Black"/>
                <a:cs typeface="Arial Black"/>
              </a:rPr>
              <a:t> </a:t>
            </a:r>
            <a:r>
              <a:rPr sz="1100" dirty="0">
                <a:solidFill>
                  <a:srgbClr val="3C924D"/>
                </a:solidFill>
                <a:latin typeface="Arial Black"/>
                <a:cs typeface="Arial Black"/>
              </a:rPr>
              <a:t>el</a:t>
            </a:r>
            <a:r>
              <a:rPr sz="1100" spc="40" dirty="0">
                <a:solidFill>
                  <a:srgbClr val="3C924D"/>
                </a:solidFill>
                <a:latin typeface="Arial Black"/>
                <a:cs typeface="Arial Black"/>
              </a:rPr>
              <a:t> </a:t>
            </a:r>
            <a:r>
              <a:rPr sz="1100" dirty="0">
                <a:solidFill>
                  <a:srgbClr val="3C924D"/>
                </a:solidFill>
                <a:latin typeface="Arial Black"/>
                <a:cs typeface="Arial Black"/>
              </a:rPr>
              <a:t>diálogo</a:t>
            </a:r>
            <a:r>
              <a:rPr sz="1100" spc="40" dirty="0">
                <a:solidFill>
                  <a:srgbClr val="3C924D"/>
                </a:solidFill>
                <a:latin typeface="Arial Black"/>
                <a:cs typeface="Arial Black"/>
              </a:rPr>
              <a:t> </a:t>
            </a:r>
            <a:r>
              <a:rPr sz="1100" dirty="0">
                <a:solidFill>
                  <a:srgbClr val="3C924D"/>
                </a:solidFill>
                <a:latin typeface="Arial Black"/>
                <a:cs typeface="Arial Black"/>
              </a:rPr>
              <a:t>y</a:t>
            </a:r>
            <a:r>
              <a:rPr sz="1100" spc="40" dirty="0">
                <a:solidFill>
                  <a:srgbClr val="3C924D"/>
                </a:solidFill>
                <a:latin typeface="Arial Black"/>
                <a:cs typeface="Arial Black"/>
              </a:rPr>
              <a:t> </a:t>
            </a:r>
            <a:r>
              <a:rPr sz="1100" dirty="0">
                <a:solidFill>
                  <a:srgbClr val="3C924D"/>
                </a:solidFill>
                <a:latin typeface="Arial Black"/>
                <a:cs typeface="Arial Black"/>
              </a:rPr>
              <a:t>el</a:t>
            </a:r>
            <a:r>
              <a:rPr sz="1100" spc="35" dirty="0">
                <a:solidFill>
                  <a:srgbClr val="3C924D"/>
                </a:solidFill>
                <a:latin typeface="Arial Black"/>
                <a:cs typeface="Arial Black"/>
              </a:rPr>
              <a:t> </a:t>
            </a:r>
            <a:r>
              <a:rPr sz="1100" spc="-20" dirty="0">
                <a:solidFill>
                  <a:srgbClr val="3C924D"/>
                </a:solidFill>
                <a:latin typeface="Arial Black"/>
                <a:cs typeface="Arial Black"/>
              </a:rPr>
              <a:t>intercambio</a:t>
            </a:r>
            <a:r>
              <a:rPr sz="1100" spc="40" dirty="0">
                <a:solidFill>
                  <a:srgbClr val="3C924D"/>
                </a:solidFill>
                <a:latin typeface="Arial Black"/>
                <a:cs typeface="Arial Black"/>
              </a:rPr>
              <a:t> </a:t>
            </a:r>
            <a:r>
              <a:rPr sz="1100" dirty="0">
                <a:solidFill>
                  <a:srgbClr val="3C924D"/>
                </a:solidFill>
                <a:latin typeface="Arial Black"/>
                <a:cs typeface="Arial Black"/>
              </a:rPr>
              <a:t>de</a:t>
            </a:r>
            <a:r>
              <a:rPr sz="1100" spc="40" dirty="0">
                <a:solidFill>
                  <a:srgbClr val="3C924D"/>
                </a:solidFill>
                <a:latin typeface="Arial Black"/>
                <a:cs typeface="Arial Black"/>
              </a:rPr>
              <a:t> </a:t>
            </a:r>
            <a:r>
              <a:rPr sz="1100" spc="-40" dirty="0">
                <a:solidFill>
                  <a:srgbClr val="3C924D"/>
                </a:solidFill>
                <a:latin typeface="Arial Black"/>
                <a:cs typeface="Arial Black"/>
              </a:rPr>
              <a:t>experiencias 	</a:t>
            </a:r>
            <a:r>
              <a:rPr sz="1100" spc="-75" dirty="0">
                <a:solidFill>
                  <a:srgbClr val="3C924D"/>
                </a:solidFill>
                <a:latin typeface="Arial Black"/>
                <a:cs typeface="Arial Black"/>
              </a:rPr>
              <a:t>docentes.</a:t>
            </a:r>
            <a:r>
              <a:rPr sz="1100" spc="85" dirty="0">
                <a:solidFill>
                  <a:srgbClr val="3C924D"/>
                </a:solidFill>
                <a:latin typeface="Arial Black"/>
                <a:cs typeface="Arial Black"/>
              </a:rPr>
              <a:t> </a:t>
            </a:r>
            <a:r>
              <a:rPr sz="1100" dirty="0">
                <a:latin typeface="Tahoma"/>
                <a:cs typeface="Tahoma"/>
              </a:rPr>
              <a:t>Los</a:t>
            </a:r>
            <a:r>
              <a:rPr sz="1100" spc="114" dirty="0">
                <a:latin typeface="Tahoma"/>
                <a:cs typeface="Tahoma"/>
              </a:rPr>
              <a:t> </a:t>
            </a:r>
            <a:r>
              <a:rPr sz="1100" dirty="0">
                <a:latin typeface="Tahoma"/>
                <a:cs typeface="Tahoma"/>
              </a:rPr>
              <a:t>insumos</a:t>
            </a:r>
            <a:r>
              <a:rPr sz="1100" spc="120" dirty="0">
                <a:latin typeface="Tahoma"/>
                <a:cs typeface="Tahoma"/>
              </a:rPr>
              <a:t> </a:t>
            </a:r>
            <a:r>
              <a:rPr sz="1100" dirty="0">
                <a:latin typeface="Tahoma"/>
                <a:cs typeface="Tahoma"/>
              </a:rPr>
              <a:t>no</a:t>
            </a:r>
            <a:r>
              <a:rPr sz="1100" spc="114" dirty="0">
                <a:latin typeface="Tahoma"/>
                <a:cs typeface="Tahoma"/>
              </a:rPr>
              <a:t> </a:t>
            </a:r>
            <a:r>
              <a:rPr sz="1100" dirty="0">
                <a:latin typeface="Tahoma"/>
                <a:cs typeface="Tahoma"/>
              </a:rPr>
              <a:t>son</a:t>
            </a:r>
            <a:r>
              <a:rPr sz="1100" spc="120" dirty="0">
                <a:latin typeface="Tahoma"/>
                <a:cs typeface="Tahoma"/>
              </a:rPr>
              <a:t> </a:t>
            </a:r>
            <a:r>
              <a:rPr sz="1100" dirty="0">
                <a:latin typeface="Tahoma"/>
                <a:cs typeface="Tahoma"/>
              </a:rPr>
              <a:t>el</a:t>
            </a:r>
            <a:r>
              <a:rPr sz="1100" spc="114" dirty="0">
                <a:latin typeface="Tahoma"/>
                <a:cs typeface="Tahoma"/>
              </a:rPr>
              <a:t> </a:t>
            </a:r>
            <a:r>
              <a:rPr sz="1100" dirty="0">
                <a:latin typeface="Tahoma"/>
                <a:cs typeface="Tahoma"/>
              </a:rPr>
              <a:t>recurso</a:t>
            </a:r>
            <a:r>
              <a:rPr sz="1100" spc="114" dirty="0">
                <a:latin typeface="Tahoma"/>
                <a:cs typeface="Tahoma"/>
              </a:rPr>
              <a:t> </a:t>
            </a:r>
            <a:r>
              <a:rPr sz="1100" dirty="0">
                <a:latin typeface="Tahoma"/>
                <a:cs typeface="Tahoma"/>
              </a:rPr>
              <a:t>más</a:t>
            </a:r>
            <a:r>
              <a:rPr sz="1100" spc="120" dirty="0">
                <a:latin typeface="Tahoma"/>
                <a:cs typeface="Tahoma"/>
              </a:rPr>
              <a:t> </a:t>
            </a:r>
            <a:r>
              <a:rPr sz="1100" dirty="0">
                <a:latin typeface="Tahoma"/>
                <a:cs typeface="Tahoma"/>
              </a:rPr>
              <a:t>importante</a:t>
            </a:r>
            <a:r>
              <a:rPr sz="1100" spc="114" dirty="0">
                <a:latin typeface="Tahoma"/>
                <a:cs typeface="Tahoma"/>
              </a:rPr>
              <a:t> </a:t>
            </a:r>
            <a:r>
              <a:rPr sz="1100" spc="-20" dirty="0">
                <a:latin typeface="Tahoma"/>
                <a:cs typeface="Tahoma"/>
              </a:rPr>
              <a:t>para 	</a:t>
            </a:r>
            <a:r>
              <a:rPr sz="1100" dirty="0">
                <a:latin typeface="Tahoma"/>
                <a:cs typeface="Tahoma"/>
              </a:rPr>
              <a:t>el</a:t>
            </a:r>
            <a:r>
              <a:rPr sz="1100" spc="20" dirty="0">
                <a:latin typeface="Tahoma"/>
                <a:cs typeface="Tahoma"/>
              </a:rPr>
              <a:t> </a:t>
            </a:r>
            <a:r>
              <a:rPr sz="1100" dirty="0">
                <a:latin typeface="Tahoma"/>
                <a:cs typeface="Tahoma"/>
              </a:rPr>
              <a:t>aprendizaje</a:t>
            </a:r>
            <a:r>
              <a:rPr sz="1100" spc="20" dirty="0">
                <a:latin typeface="Tahoma"/>
                <a:cs typeface="Tahoma"/>
              </a:rPr>
              <a:t> </a:t>
            </a:r>
            <a:r>
              <a:rPr sz="1100" dirty="0">
                <a:latin typeface="Tahoma"/>
                <a:cs typeface="Tahoma"/>
              </a:rPr>
              <a:t>entre</a:t>
            </a:r>
            <a:r>
              <a:rPr sz="1100" spc="25" dirty="0">
                <a:latin typeface="Tahoma"/>
                <a:cs typeface="Tahoma"/>
              </a:rPr>
              <a:t> </a:t>
            </a:r>
            <a:r>
              <a:rPr sz="1100" dirty="0">
                <a:latin typeface="Tahoma"/>
                <a:cs typeface="Tahoma"/>
              </a:rPr>
              <a:t>pares,</a:t>
            </a:r>
            <a:r>
              <a:rPr sz="1100" spc="20" dirty="0">
                <a:latin typeface="Tahoma"/>
                <a:cs typeface="Tahoma"/>
              </a:rPr>
              <a:t> </a:t>
            </a:r>
            <a:r>
              <a:rPr sz="1100" dirty="0">
                <a:latin typeface="Tahoma"/>
                <a:cs typeface="Tahoma"/>
              </a:rPr>
              <a:t>la</a:t>
            </a:r>
            <a:r>
              <a:rPr sz="1100" spc="25" dirty="0">
                <a:latin typeface="Tahoma"/>
                <a:cs typeface="Tahoma"/>
              </a:rPr>
              <a:t> </a:t>
            </a:r>
            <a:r>
              <a:rPr sz="1100" dirty="0">
                <a:latin typeface="Tahoma"/>
                <a:cs typeface="Tahoma"/>
              </a:rPr>
              <a:t>práctica</a:t>
            </a:r>
            <a:r>
              <a:rPr sz="1100" spc="20" dirty="0">
                <a:latin typeface="Tahoma"/>
                <a:cs typeface="Tahoma"/>
              </a:rPr>
              <a:t> </a:t>
            </a:r>
            <a:r>
              <a:rPr sz="1100" dirty="0">
                <a:latin typeface="Tahoma"/>
                <a:cs typeface="Tahoma"/>
              </a:rPr>
              <a:t>docente,</a:t>
            </a:r>
            <a:r>
              <a:rPr sz="1100" spc="25" dirty="0">
                <a:latin typeface="Tahoma"/>
                <a:cs typeface="Tahoma"/>
              </a:rPr>
              <a:t> </a:t>
            </a:r>
            <a:r>
              <a:rPr sz="1100" dirty="0">
                <a:latin typeface="Tahoma"/>
                <a:cs typeface="Tahoma"/>
              </a:rPr>
              <a:t>el</a:t>
            </a:r>
            <a:r>
              <a:rPr sz="1100" spc="20" dirty="0">
                <a:latin typeface="Tahoma"/>
                <a:cs typeface="Tahoma"/>
              </a:rPr>
              <a:t> </a:t>
            </a:r>
            <a:r>
              <a:rPr sz="1100" dirty="0">
                <a:latin typeface="Tahoma"/>
                <a:cs typeface="Tahoma"/>
              </a:rPr>
              <a:t>intercambio</a:t>
            </a:r>
            <a:r>
              <a:rPr sz="1100" spc="25" dirty="0">
                <a:latin typeface="Tahoma"/>
                <a:cs typeface="Tahoma"/>
              </a:rPr>
              <a:t> </a:t>
            </a:r>
            <a:r>
              <a:rPr sz="1100" spc="-25" dirty="0">
                <a:latin typeface="Tahoma"/>
                <a:cs typeface="Tahoma"/>
              </a:rPr>
              <a:t>de 	</a:t>
            </a:r>
            <a:r>
              <a:rPr sz="1100" dirty="0">
                <a:latin typeface="Tahoma"/>
                <a:cs typeface="Tahoma"/>
              </a:rPr>
              <a:t>experiencias</a:t>
            </a:r>
            <a:r>
              <a:rPr sz="1100" spc="165" dirty="0">
                <a:latin typeface="Tahoma"/>
                <a:cs typeface="Tahoma"/>
              </a:rPr>
              <a:t> </a:t>
            </a:r>
            <a:r>
              <a:rPr sz="1100" dirty="0">
                <a:latin typeface="Tahoma"/>
                <a:cs typeface="Tahoma"/>
              </a:rPr>
              <a:t>y</a:t>
            </a:r>
            <a:r>
              <a:rPr sz="1100" spc="165" dirty="0">
                <a:latin typeface="Tahoma"/>
                <a:cs typeface="Tahoma"/>
              </a:rPr>
              <a:t> </a:t>
            </a:r>
            <a:r>
              <a:rPr sz="1100" dirty="0">
                <a:latin typeface="Tahoma"/>
                <a:cs typeface="Tahoma"/>
              </a:rPr>
              <a:t>retos</a:t>
            </a:r>
            <a:r>
              <a:rPr sz="1100" spc="165" dirty="0">
                <a:latin typeface="Tahoma"/>
                <a:cs typeface="Tahoma"/>
              </a:rPr>
              <a:t> </a:t>
            </a:r>
            <a:r>
              <a:rPr sz="1100" dirty="0">
                <a:latin typeface="Tahoma"/>
                <a:cs typeface="Tahoma"/>
              </a:rPr>
              <a:t>que</a:t>
            </a:r>
            <a:r>
              <a:rPr sz="1100" spc="165" dirty="0">
                <a:latin typeface="Tahoma"/>
                <a:cs typeface="Tahoma"/>
              </a:rPr>
              <a:t> </a:t>
            </a:r>
            <a:r>
              <a:rPr sz="1100" dirty="0">
                <a:latin typeface="Tahoma"/>
                <a:cs typeface="Tahoma"/>
              </a:rPr>
              <a:t>enfrentan</a:t>
            </a:r>
            <a:r>
              <a:rPr sz="1100" spc="165" dirty="0">
                <a:latin typeface="Tahoma"/>
                <a:cs typeface="Tahoma"/>
              </a:rPr>
              <a:t> </a:t>
            </a:r>
            <a:r>
              <a:rPr sz="1100" dirty="0">
                <a:latin typeface="Tahoma"/>
                <a:cs typeface="Tahoma"/>
              </a:rPr>
              <a:t>cotidianamente,</a:t>
            </a:r>
            <a:r>
              <a:rPr sz="1100" spc="165" dirty="0">
                <a:latin typeface="Tahoma"/>
                <a:cs typeface="Tahoma"/>
              </a:rPr>
              <a:t> </a:t>
            </a:r>
            <a:r>
              <a:rPr sz="1100" dirty="0">
                <a:latin typeface="Tahoma"/>
                <a:cs typeface="Tahoma"/>
              </a:rPr>
              <a:t>son</a:t>
            </a:r>
            <a:r>
              <a:rPr sz="1100" spc="165" dirty="0">
                <a:latin typeface="Tahoma"/>
                <a:cs typeface="Tahoma"/>
              </a:rPr>
              <a:t> </a:t>
            </a:r>
            <a:r>
              <a:rPr sz="1100" dirty="0">
                <a:latin typeface="Tahoma"/>
                <a:cs typeface="Tahoma"/>
              </a:rPr>
              <a:t>lo</a:t>
            </a:r>
            <a:r>
              <a:rPr sz="1100" spc="165" dirty="0">
                <a:latin typeface="Tahoma"/>
                <a:cs typeface="Tahoma"/>
              </a:rPr>
              <a:t> </a:t>
            </a:r>
            <a:r>
              <a:rPr sz="1100" spc="-25" dirty="0">
                <a:latin typeface="Tahoma"/>
                <a:cs typeface="Tahoma"/>
              </a:rPr>
              <a:t>que 	</a:t>
            </a:r>
            <a:r>
              <a:rPr sz="1100" dirty="0">
                <a:latin typeface="Tahoma"/>
                <a:cs typeface="Tahoma"/>
              </a:rPr>
              <a:t>constituye</a:t>
            </a:r>
            <a:r>
              <a:rPr sz="1100" spc="85" dirty="0">
                <a:latin typeface="Tahoma"/>
                <a:cs typeface="Tahoma"/>
              </a:rPr>
              <a:t> </a:t>
            </a:r>
            <a:r>
              <a:rPr sz="1100" dirty="0">
                <a:latin typeface="Tahoma"/>
                <a:cs typeface="Tahoma"/>
              </a:rPr>
              <a:t>la</a:t>
            </a:r>
            <a:r>
              <a:rPr sz="1100" spc="90" dirty="0">
                <a:latin typeface="Tahoma"/>
                <a:cs typeface="Tahoma"/>
              </a:rPr>
              <a:t> </a:t>
            </a:r>
            <a:r>
              <a:rPr sz="1100" dirty="0">
                <a:latin typeface="Tahoma"/>
                <a:cs typeface="Tahoma"/>
              </a:rPr>
              <a:t>materia</a:t>
            </a:r>
            <a:r>
              <a:rPr sz="1100" spc="90" dirty="0">
                <a:latin typeface="Tahoma"/>
                <a:cs typeface="Tahoma"/>
              </a:rPr>
              <a:t> </a:t>
            </a:r>
            <a:r>
              <a:rPr sz="1100" dirty="0">
                <a:latin typeface="Tahoma"/>
                <a:cs typeface="Tahoma"/>
              </a:rPr>
              <a:t>principal</a:t>
            </a:r>
            <a:r>
              <a:rPr sz="1100" spc="85" dirty="0">
                <a:latin typeface="Tahoma"/>
                <a:cs typeface="Tahoma"/>
              </a:rPr>
              <a:t> </a:t>
            </a:r>
            <a:r>
              <a:rPr sz="1100" dirty="0">
                <a:latin typeface="Tahoma"/>
                <a:cs typeface="Tahoma"/>
              </a:rPr>
              <a:t>para</a:t>
            </a:r>
            <a:r>
              <a:rPr sz="1100" spc="90" dirty="0">
                <a:latin typeface="Tahoma"/>
                <a:cs typeface="Tahoma"/>
              </a:rPr>
              <a:t> </a:t>
            </a:r>
            <a:r>
              <a:rPr sz="1100" dirty="0">
                <a:latin typeface="Tahoma"/>
                <a:cs typeface="Tahoma"/>
              </a:rPr>
              <a:t>la</a:t>
            </a:r>
            <a:r>
              <a:rPr sz="1100" spc="90" dirty="0">
                <a:latin typeface="Tahoma"/>
                <a:cs typeface="Tahoma"/>
              </a:rPr>
              <a:t> </a:t>
            </a:r>
            <a:r>
              <a:rPr sz="1100" dirty="0">
                <a:latin typeface="Tahoma"/>
                <a:cs typeface="Tahoma"/>
              </a:rPr>
              <a:t>reflexión,</a:t>
            </a:r>
            <a:r>
              <a:rPr sz="1100" spc="90" dirty="0">
                <a:latin typeface="Tahoma"/>
                <a:cs typeface="Tahoma"/>
              </a:rPr>
              <a:t> </a:t>
            </a:r>
            <a:r>
              <a:rPr sz="1100" dirty="0">
                <a:latin typeface="Tahoma"/>
                <a:cs typeface="Tahoma"/>
              </a:rPr>
              <a:t>el</a:t>
            </a:r>
            <a:r>
              <a:rPr sz="1100" spc="85" dirty="0">
                <a:latin typeface="Tahoma"/>
                <a:cs typeface="Tahoma"/>
              </a:rPr>
              <a:t> </a:t>
            </a:r>
            <a:r>
              <a:rPr sz="1100" dirty="0">
                <a:latin typeface="Tahoma"/>
                <a:cs typeface="Tahoma"/>
              </a:rPr>
              <a:t>aprendizaje</a:t>
            </a:r>
            <a:r>
              <a:rPr sz="1100" spc="90" dirty="0">
                <a:latin typeface="Tahoma"/>
                <a:cs typeface="Tahoma"/>
              </a:rPr>
              <a:t> </a:t>
            </a:r>
            <a:r>
              <a:rPr sz="1100" spc="-50" dirty="0">
                <a:latin typeface="Tahoma"/>
                <a:cs typeface="Tahoma"/>
              </a:rPr>
              <a:t>y</a:t>
            </a:r>
            <a:endParaRPr sz="1100">
              <a:latin typeface="Tahoma"/>
              <a:cs typeface="Tahoma"/>
            </a:endParaRPr>
          </a:p>
        </p:txBody>
      </p:sp>
      <p:pic>
        <p:nvPicPr>
          <p:cNvPr id="11" name="Imagen 10" descr="Un dibujo de un personaje de caricatura&#10;&#10;El contenido generado por IA puede ser incorrecto.">
            <a:extLst>
              <a:ext uri="{FF2B5EF4-FFF2-40B4-BE49-F238E27FC236}">
                <a16:creationId xmlns:a16="http://schemas.microsoft.com/office/drawing/2014/main" id="{AAD66CAD-0C54-6169-1EBB-B4C5C97EE2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79848" y="9211927"/>
            <a:ext cx="537852" cy="531913"/>
          </a:xfrm>
          <a:prstGeom prst="rect">
            <a:avLst/>
          </a:prstGeom>
        </p:spPr>
      </p:pic>
      <p:sp>
        <p:nvSpPr>
          <p:cNvPr id="3" name="object 3"/>
          <p:cNvSpPr txBox="1"/>
          <p:nvPr/>
        </p:nvSpPr>
        <p:spPr>
          <a:xfrm>
            <a:off x="7115040" y="9284279"/>
            <a:ext cx="10858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C924D"/>
                </a:solidFill>
                <a:latin typeface="Century Gothic"/>
                <a:cs typeface="Century Gothic"/>
              </a:rPr>
              <a:t>5</a:t>
            </a:r>
            <a:endParaRPr sz="1100">
              <a:latin typeface="Century Gothic"/>
              <a:cs typeface="Century Gothic"/>
            </a:endParaRPr>
          </a:p>
        </p:txBody>
      </p:sp>
      <p:sp>
        <p:nvSpPr>
          <p:cNvPr id="4" name="object 4"/>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C924D"/>
          </a:solidFill>
        </p:spPr>
        <p:txBody>
          <a:bodyPr wrap="square" lIns="0" tIns="0" rIns="0" bIns="0" rtlCol="0"/>
          <a:lstStyle/>
          <a:p>
            <a:endParaRPr/>
          </a:p>
        </p:txBody>
      </p:sp>
      <p:sp>
        <p:nvSpPr>
          <p:cNvPr id="5" name="object 5"/>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7" name="object 7"/>
          <p:cNvPicPr/>
          <p:nvPr/>
        </p:nvPicPr>
        <p:blipFill>
          <a:blip r:embed="rId3" cstate="print"/>
          <a:stretch>
            <a:fillRect/>
          </a:stretch>
        </p:blipFill>
        <p:spPr>
          <a:xfrm>
            <a:off x="791999" y="10728"/>
            <a:ext cx="6812279" cy="1033271"/>
          </a:xfrm>
          <a:prstGeom prst="rect">
            <a:avLst/>
          </a:prstGeom>
        </p:spPr>
      </p:pic>
      <p:sp>
        <p:nvSpPr>
          <p:cNvPr id="8" name="object 8"/>
          <p:cNvSpPr txBox="1"/>
          <p:nvPr/>
        </p:nvSpPr>
        <p:spPr>
          <a:xfrm>
            <a:off x="1390755" y="1018077"/>
            <a:ext cx="4977130" cy="4741545"/>
          </a:xfrm>
          <a:prstGeom prst="rect">
            <a:avLst/>
          </a:prstGeom>
        </p:spPr>
        <p:txBody>
          <a:bodyPr vert="horz" wrap="square" lIns="0" tIns="12700" rIns="0" bIns="0" rtlCol="0">
            <a:spAutoFit/>
          </a:bodyPr>
          <a:lstStyle/>
          <a:p>
            <a:pPr marL="278765" marR="5715" algn="just">
              <a:lnSpc>
                <a:spcPct val="113599"/>
              </a:lnSpc>
              <a:spcBef>
                <a:spcPts val="100"/>
              </a:spcBef>
            </a:pPr>
            <a:r>
              <a:rPr sz="1100" dirty="0">
                <a:latin typeface="Tahoma"/>
                <a:cs typeface="Tahoma"/>
              </a:rPr>
              <a:t>la</a:t>
            </a:r>
            <a:r>
              <a:rPr sz="1100" spc="25" dirty="0">
                <a:latin typeface="Tahoma"/>
                <a:cs typeface="Tahoma"/>
              </a:rPr>
              <a:t> </a:t>
            </a:r>
            <a:r>
              <a:rPr sz="1100" dirty="0">
                <a:latin typeface="Tahoma"/>
                <a:cs typeface="Tahoma"/>
              </a:rPr>
              <a:t>toma</a:t>
            </a:r>
            <a:r>
              <a:rPr sz="1100" spc="25" dirty="0">
                <a:latin typeface="Tahoma"/>
                <a:cs typeface="Tahoma"/>
              </a:rPr>
              <a:t> </a:t>
            </a:r>
            <a:r>
              <a:rPr sz="1100" dirty="0">
                <a:latin typeface="Tahoma"/>
                <a:cs typeface="Tahoma"/>
              </a:rPr>
              <a:t>de</a:t>
            </a:r>
            <a:r>
              <a:rPr sz="1100" spc="30" dirty="0">
                <a:latin typeface="Tahoma"/>
                <a:cs typeface="Tahoma"/>
              </a:rPr>
              <a:t> </a:t>
            </a:r>
            <a:r>
              <a:rPr sz="1100" dirty="0">
                <a:latin typeface="Tahoma"/>
                <a:cs typeface="Tahoma"/>
              </a:rPr>
              <a:t>decisiones</a:t>
            </a:r>
            <a:r>
              <a:rPr sz="1100" spc="25" dirty="0">
                <a:latin typeface="Tahoma"/>
                <a:cs typeface="Tahoma"/>
              </a:rPr>
              <a:t> </a:t>
            </a:r>
            <a:r>
              <a:rPr sz="1100" dirty="0">
                <a:latin typeface="Tahoma"/>
                <a:cs typeface="Tahoma"/>
              </a:rPr>
              <a:t>del</a:t>
            </a:r>
            <a:r>
              <a:rPr sz="1100" spc="30" dirty="0">
                <a:latin typeface="Tahoma"/>
                <a:cs typeface="Tahoma"/>
              </a:rPr>
              <a:t> </a:t>
            </a:r>
            <a:r>
              <a:rPr sz="1100" spc="-35" dirty="0">
                <a:latin typeface="Tahoma"/>
                <a:cs typeface="Tahoma"/>
              </a:rPr>
              <a:t>CTE.</a:t>
            </a:r>
            <a:r>
              <a:rPr sz="1100" spc="25" dirty="0">
                <a:latin typeface="Tahoma"/>
                <a:cs typeface="Tahoma"/>
              </a:rPr>
              <a:t> </a:t>
            </a:r>
            <a:r>
              <a:rPr sz="1100" dirty="0">
                <a:latin typeface="Tahoma"/>
                <a:cs typeface="Tahoma"/>
              </a:rPr>
              <a:t>En</a:t>
            </a:r>
            <a:r>
              <a:rPr sz="1100" spc="30" dirty="0">
                <a:latin typeface="Tahoma"/>
                <a:cs typeface="Tahoma"/>
              </a:rPr>
              <a:t> </a:t>
            </a:r>
            <a:r>
              <a:rPr sz="1100" dirty="0">
                <a:latin typeface="Tahoma"/>
                <a:cs typeface="Tahoma"/>
              </a:rPr>
              <a:t>este</a:t>
            </a:r>
            <a:r>
              <a:rPr sz="1100" spc="25" dirty="0">
                <a:latin typeface="Tahoma"/>
                <a:cs typeface="Tahoma"/>
              </a:rPr>
              <a:t> </a:t>
            </a:r>
            <a:r>
              <a:rPr sz="1100" dirty="0">
                <a:latin typeface="Tahoma"/>
                <a:cs typeface="Tahoma"/>
              </a:rPr>
              <a:t>sentido,</a:t>
            </a:r>
            <a:r>
              <a:rPr sz="1100" spc="30" dirty="0">
                <a:latin typeface="Tahoma"/>
                <a:cs typeface="Tahoma"/>
              </a:rPr>
              <a:t> </a:t>
            </a:r>
            <a:r>
              <a:rPr sz="1100" dirty="0">
                <a:latin typeface="Tahoma"/>
                <a:cs typeface="Tahoma"/>
              </a:rPr>
              <a:t>es</a:t>
            </a:r>
            <a:r>
              <a:rPr sz="1100" spc="25" dirty="0">
                <a:latin typeface="Tahoma"/>
                <a:cs typeface="Tahoma"/>
              </a:rPr>
              <a:t> </a:t>
            </a:r>
            <a:r>
              <a:rPr sz="1100" dirty="0">
                <a:latin typeface="Tahoma"/>
                <a:cs typeface="Tahoma"/>
              </a:rPr>
              <a:t>importante</a:t>
            </a:r>
            <a:r>
              <a:rPr sz="1100" spc="30" dirty="0">
                <a:latin typeface="Tahoma"/>
                <a:cs typeface="Tahoma"/>
              </a:rPr>
              <a:t> </a:t>
            </a:r>
            <a:r>
              <a:rPr sz="1100" spc="-10" dirty="0">
                <a:latin typeface="Tahoma"/>
                <a:cs typeface="Tahoma"/>
              </a:rPr>
              <a:t>reposicionar </a:t>
            </a:r>
            <a:r>
              <a:rPr sz="1100" dirty="0">
                <a:latin typeface="Tahoma"/>
                <a:cs typeface="Tahoma"/>
              </a:rPr>
              <a:t>en</a:t>
            </a:r>
            <a:r>
              <a:rPr sz="1100" spc="125" dirty="0">
                <a:latin typeface="Tahoma"/>
                <a:cs typeface="Tahoma"/>
              </a:rPr>
              <a:t> </a:t>
            </a:r>
            <a:r>
              <a:rPr sz="1100" dirty="0">
                <a:latin typeface="Tahoma"/>
                <a:cs typeface="Tahoma"/>
              </a:rPr>
              <a:t>las</a:t>
            </a:r>
            <a:r>
              <a:rPr sz="1100" spc="130" dirty="0">
                <a:latin typeface="Tahoma"/>
                <a:cs typeface="Tahoma"/>
              </a:rPr>
              <a:t> </a:t>
            </a:r>
            <a:r>
              <a:rPr sz="1100" dirty="0">
                <a:latin typeface="Tahoma"/>
                <a:cs typeface="Tahoma"/>
              </a:rPr>
              <a:t>sesiones</a:t>
            </a:r>
            <a:r>
              <a:rPr sz="1100" spc="125" dirty="0">
                <a:latin typeface="Tahoma"/>
                <a:cs typeface="Tahoma"/>
              </a:rPr>
              <a:t> </a:t>
            </a:r>
            <a:r>
              <a:rPr sz="1100" dirty="0">
                <a:latin typeface="Tahoma"/>
                <a:cs typeface="Tahoma"/>
              </a:rPr>
              <a:t>de</a:t>
            </a:r>
            <a:r>
              <a:rPr sz="1100" spc="130" dirty="0">
                <a:latin typeface="Tahoma"/>
                <a:cs typeface="Tahoma"/>
              </a:rPr>
              <a:t> </a:t>
            </a:r>
            <a:r>
              <a:rPr sz="1100" dirty="0">
                <a:latin typeface="Tahoma"/>
                <a:cs typeface="Tahoma"/>
              </a:rPr>
              <a:t>trabajo</a:t>
            </a:r>
            <a:r>
              <a:rPr sz="1100" spc="125" dirty="0">
                <a:latin typeface="Tahoma"/>
                <a:cs typeface="Tahoma"/>
              </a:rPr>
              <a:t> </a:t>
            </a:r>
            <a:r>
              <a:rPr sz="1100" dirty="0">
                <a:latin typeface="Tahoma"/>
                <a:cs typeface="Tahoma"/>
              </a:rPr>
              <a:t>colegiado,</a:t>
            </a:r>
            <a:r>
              <a:rPr sz="1100" spc="130" dirty="0">
                <a:latin typeface="Tahoma"/>
                <a:cs typeface="Tahoma"/>
              </a:rPr>
              <a:t> </a:t>
            </a:r>
            <a:r>
              <a:rPr sz="1100" dirty="0">
                <a:latin typeface="Tahoma"/>
                <a:cs typeface="Tahoma"/>
              </a:rPr>
              <a:t>el</a:t>
            </a:r>
            <a:r>
              <a:rPr sz="1100" spc="125" dirty="0">
                <a:latin typeface="Tahoma"/>
                <a:cs typeface="Tahoma"/>
              </a:rPr>
              <a:t> </a:t>
            </a:r>
            <a:r>
              <a:rPr sz="1100" dirty="0">
                <a:latin typeface="Tahoma"/>
                <a:cs typeface="Tahoma"/>
              </a:rPr>
              <a:t>lugar</a:t>
            </a:r>
            <a:r>
              <a:rPr sz="1100" spc="130" dirty="0">
                <a:latin typeface="Tahoma"/>
                <a:cs typeface="Tahoma"/>
              </a:rPr>
              <a:t> </a:t>
            </a:r>
            <a:r>
              <a:rPr sz="1100" dirty="0">
                <a:latin typeface="Tahoma"/>
                <a:cs typeface="Tahoma"/>
              </a:rPr>
              <a:t>que</a:t>
            </a:r>
            <a:r>
              <a:rPr sz="1100" spc="125" dirty="0">
                <a:latin typeface="Tahoma"/>
                <a:cs typeface="Tahoma"/>
              </a:rPr>
              <a:t> </a:t>
            </a:r>
            <a:r>
              <a:rPr sz="1100" dirty="0">
                <a:latin typeface="Tahoma"/>
                <a:cs typeface="Tahoma"/>
              </a:rPr>
              <a:t>ocupa</a:t>
            </a:r>
            <a:r>
              <a:rPr sz="1100" spc="130" dirty="0">
                <a:latin typeface="Tahoma"/>
                <a:cs typeface="Tahoma"/>
              </a:rPr>
              <a:t> </a:t>
            </a:r>
            <a:r>
              <a:rPr sz="1100" dirty="0">
                <a:latin typeface="Tahoma"/>
                <a:cs typeface="Tahoma"/>
              </a:rPr>
              <a:t>el</a:t>
            </a:r>
            <a:r>
              <a:rPr sz="1100" spc="125" dirty="0">
                <a:latin typeface="Tahoma"/>
                <a:cs typeface="Tahoma"/>
              </a:rPr>
              <a:t> </a:t>
            </a:r>
            <a:r>
              <a:rPr sz="1100" dirty="0">
                <a:latin typeface="Tahoma"/>
                <a:cs typeface="Tahoma"/>
              </a:rPr>
              <a:t>análisis</a:t>
            </a:r>
            <a:r>
              <a:rPr sz="1100" spc="130" dirty="0">
                <a:latin typeface="Tahoma"/>
                <a:cs typeface="Tahoma"/>
              </a:rPr>
              <a:t> </a:t>
            </a:r>
            <a:r>
              <a:rPr sz="1100" dirty="0">
                <a:latin typeface="Tahoma"/>
                <a:cs typeface="Tahoma"/>
              </a:rPr>
              <a:t>de</a:t>
            </a:r>
            <a:r>
              <a:rPr sz="1100" spc="125" dirty="0">
                <a:latin typeface="Tahoma"/>
                <a:cs typeface="Tahoma"/>
              </a:rPr>
              <a:t> </a:t>
            </a:r>
            <a:r>
              <a:rPr sz="1100" spc="-25" dirty="0">
                <a:latin typeface="Tahoma"/>
                <a:cs typeface="Tahoma"/>
              </a:rPr>
              <a:t>la </a:t>
            </a:r>
            <a:r>
              <a:rPr sz="1100" dirty="0">
                <a:latin typeface="Tahoma"/>
                <a:cs typeface="Tahoma"/>
              </a:rPr>
              <a:t>propia</a:t>
            </a:r>
            <a:r>
              <a:rPr sz="1100" spc="60" dirty="0">
                <a:latin typeface="Tahoma"/>
                <a:cs typeface="Tahoma"/>
              </a:rPr>
              <a:t> </a:t>
            </a:r>
            <a:r>
              <a:rPr sz="1100" dirty="0">
                <a:latin typeface="Tahoma"/>
                <a:cs typeface="Tahoma"/>
              </a:rPr>
              <a:t>práctica</a:t>
            </a:r>
            <a:r>
              <a:rPr sz="1100" spc="60" dirty="0">
                <a:latin typeface="Tahoma"/>
                <a:cs typeface="Tahoma"/>
              </a:rPr>
              <a:t> </a:t>
            </a:r>
            <a:r>
              <a:rPr sz="1100" dirty="0">
                <a:latin typeface="Tahoma"/>
                <a:cs typeface="Tahoma"/>
              </a:rPr>
              <a:t>docente,</a:t>
            </a:r>
            <a:r>
              <a:rPr sz="1100" spc="60" dirty="0">
                <a:latin typeface="Tahoma"/>
                <a:cs typeface="Tahoma"/>
              </a:rPr>
              <a:t> </a:t>
            </a:r>
            <a:r>
              <a:rPr sz="1100" dirty="0">
                <a:latin typeface="Tahoma"/>
                <a:cs typeface="Tahoma"/>
              </a:rPr>
              <a:t>lo</a:t>
            </a:r>
            <a:r>
              <a:rPr sz="1100" spc="60" dirty="0">
                <a:latin typeface="Tahoma"/>
                <a:cs typeface="Tahoma"/>
              </a:rPr>
              <a:t> </a:t>
            </a:r>
            <a:r>
              <a:rPr sz="1100" dirty="0">
                <a:latin typeface="Tahoma"/>
                <a:cs typeface="Tahoma"/>
              </a:rPr>
              <a:t>que</a:t>
            </a:r>
            <a:r>
              <a:rPr sz="1100" spc="60" dirty="0">
                <a:latin typeface="Tahoma"/>
                <a:cs typeface="Tahoma"/>
              </a:rPr>
              <a:t> </a:t>
            </a:r>
            <a:r>
              <a:rPr sz="1100" dirty="0">
                <a:latin typeface="Tahoma"/>
                <a:cs typeface="Tahoma"/>
              </a:rPr>
              <a:t>viven</a:t>
            </a:r>
            <a:r>
              <a:rPr sz="1100" spc="60" dirty="0">
                <a:latin typeface="Tahoma"/>
                <a:cs typeface="Tahoma"/>
              </a:rPr>
              <a:t> </a:t>
            </a:r>
            <a:r>
              <a:rPr sz="1100" dirty="0">
                <a:latin typeface="Tahoma"/>
                <a:cs typeface="Tahoma"/>
              </a:rPr>
              <a:t>de</a:t>
            </a:r>
            <a:r>
              <a:rPr sz="1100" spc="60" dirty="0">
                <a:latin typeface="Tahoma"/>
                <a:cs typeface="Tahoma"/>
              </a:rPr>
              <a:t> </a:t>
            </a:r>
            <a:r>
              <a:rPr sz="1100" dirty="0">
                <a:latin typeface="Tahoma"/>
                <a:cs typeface="Tahoma"/>
              </a:rPr>
              <a:t>manera</a:t>
            </a:r>
            <a:r>
              <a:rPr sz="1100" spc="60" dirty="0">
                <a:latin typeface="Tahoma"/>
                <a:cs typeface="Tahoma"/>
              </a:rPr>
              <a:t> </a:t>
            </a:r>
            <a:r>
              <a:rPr sz="1100" dirty="0">
                <a:latin typeface="Tahoma"/>
                <a:cs typeface="Tahoma"/>
              </a:rPr>
              <a:t>cotidiana</a:t>
            </a:r>
            <a:r>
              <a:rPr sz="1100" spc="60" dirty="0">
                <a:latin typeface="Tahoma"/>
                <a:cs typeface="Tahoma"/>
              </a:rPr>
              <a:t> </a:t>
            </a:r>
            <a:r>
              <a:rPr sz="1100" dirty="0">
                <a:latin typeface="Tahoma"/>
                <a:cs typeface="Tahoma"/>
              </a:rPr>
              <a:t>en</a:t>
            </a:r>
            <a:r>
              <a:rPr sz="1100" spc="60" dirty="0">
                <a:latin typeface="Tahoma"/>
                <a:cs typeface="Tahoma"/>
              </a:rPr>
              <a:t> </a:t>
            </a:r>
            <a:r>
              <a:rPr sz="1100" dirty="0">
                <a:latin typeface="Tahoma"/>
                <a:cs typeface="Tahoma"/>
              </a:rPr>
              <a:t>el</a:t>
            </a:r>
            <a:r>
              <a:rPr sz="1100" spc="65" dirty="0">
                <a:latin typeface="Tahoma"/>
                <a:cs typeface="Tahoma"/>
              </a:rPr>
              <a:t> </a:t>
            </a:r>
            <a:r>
              <a:rPr sz="1100" dirty="0">
                <a:latin typeface="Tahoma"/>
                <a:cs typeface="Tahoma"/>
              </a:rPr>
              <a:t>aula</a:t>
            </a:r>
            <a:r>
              <a:rPr sz="1100" spc="60" dirty="0">
                <a:latin typeface="Tahoma"/>
                <a:cs typeface="Tahoma"/>
              </a:rPr>
              <a:t> </a:t>
            </a:r>
            <a:r>
              <a:rPr sz="1100" dirty="0">
                <a:latin typeface="Tahoma"/>
                <a:cs typeface="Tahoma"/>
              </a:rPr>
              <a:t>y</a:t>
            </a:r>
            <a:r>
              <a:rPr sz="1100" spc="60" dirty="0">
                <a:latin typeface="Tahoma"/>
                <a:cs typeface="Tahoma"/>
              </a:rPr>
              <a:t> </a:t>
            </a:r>
            <a:r>
              <a:rPr sz="1100" spc="-25" dirty="0">
                <a:latin typeface="Tahoma"/>
                <a:cs typeface="Tahoma"/>
              </a:rPr>
              <a:t>las </a:t>
            </a:r>
            <a:r>
              <a:rPr sz="1100" dirty="0">
                <a:latin typeface="Tahoma"/>
                <a:cs typeface="Tahoma"/>
              </a:rPr>
              <a:t>dudas</a:t>
            </a:r>
            <a:r>
              <a:rPr sz="1100" spc="-25" dirty="0">
                <a:latin typeface="Tahoma"/>
                <a:cs typeface="Tahoma"/>
              </a:rPr>
              <a:t> </a:t>
            </a:r>
            <a:r>
              <a:rPr sz="1100" dirty="0">
                <a:latin typeface="Tahoma"/>
                <a:cs typeface="Tahoma"/>
              </a:rPr>
              <a:t>o</a:t>
            </a:r>
            <a:r>
              <a:rPr sz="1100" spc="-20" dirty="0">
                <a:latin typeface="Tahoma"/>
                <a:cs typeface="Tahoma"/>
              </a:rPr>
              <a:t> </a:t>
            </a:r>
            <a:r>
              <a:rPr sz="1100" dirty="0">
                <a:latin typeface="Tahoma"/>
                <a:cs typeface="Tahoma"/>
              </a:rPr>
              <a:t>problemáticas</a:t>
            </a:r>
            <a:r>
              <a:rPr sz="1100" spc="-20" dirty="0">
                <a:latin typeface="Tahoma"/>
                <a:cs typeface="Tahoma"/>
              </a:rPr>
              <a:t> </a:t>
            </a:r>
            <a:r>
              <a:rPr sz="1100" dirty="0">
                <a:latin typeface="Tahoma"/>
                <a:cs typeface="Tahoma"/>
              </a:rPr>
              <a:t>que</a:t>
            </a:r>
            <a:r>
              <a:rPr sz="1100" spc="-20" dirty="0">
                <a:latin typeface="Tahoma"/>
                <a:cs typeface="Tahoma"/>
              </a:rPr>
              <a:t> </a:t>
            </a:r>
            <a:r>
              <a:rPr sz="1100" dirty="0">
                <a:latin typeface="Tahoma"/>
                <a:cs typeface="Tahoma"/>
              </a:rPr>
              <a:t>surgen</a:t>
            </a:r>
            <a:r>
              <a:rPr sz="1100" spc="-20" dirty="0">
                <a:latin typeface="Tahoma"/>
                <a:cs typeface="Tahoma"/>
              </a:rPr>
              <a:t> </a:t>
            </a:r>
            <a:r>
              <a:rPr sz="1100" dirty="0">
                <a:latin typeface="Tahoma"/>
                <a:cs typeface="Tahoma"/>
              </a:rPr>
              <a:t>en</a:t>
            </a:r>
            <a:r>
              <a:rPr sz="1100" spc="-20" dirty="0">
                <a:latin typeface="Tahoma"/>
                <a:cs typeface="Tahoma"/>
              </a:rPr>
              <a:t> </a:t>
            </a:r>
            <a:r>
              <a:rPr sz="1100" dirty="0">
                <a:latin typeface="Tahoma"/>
                <a:cs typeface="Tahoma"/>
              </a:rPr>
              <a:t>su</a:t>
            </a:r>
            <a:r>
              <a:rPr sz="1100" spc="-20" dirty="0">
                <a:latin typeface="Tahoma"/>
                <a:cs typeface="Tahoma"/>
              </a:rPr>
              <a:t> </a:t>
            </a:r>
            <a:r>
              <a:rPr sz="1100" spc="-10" dirty="0">
                <a:latin typeface="Tahoma"/>
                <a:cs typeface="Tahoma"/>
              </a:rPr>
              <a:t>trabajo</a:t>
            </a:r>
            <a:r>
              <a:rPr sz="1100" spc="-20" dirty="0">
                <a:latin typeface="Tahoma"/>
                <a:cs typeface="Tahoma"/>
              </a:rPr>
              <a:t> </a:t>
            </a:r>
            <a:r>
              <a:rPr sz="1100" spc="-10" dirty="0">
                <a:latin typeface="Tahoma"/>
                <a:cs typeface="Tahoma"/>
              </a:rPr>
              <a:t>diario.</a:t>
            </a:r>
            <a:r>
              <a:rPr sz="1100" spc="-20" dirty="0">
                <a:latin typeface="Tahoma"/>
                <a:cs typeface="Tahoma"/>
              </a:rPr>
              <a:t> </a:t>
            </a:r>
            <a:r>
              <a:rPr sz="1100" spc="-10" dirty="0">
                <a:latin typeface="Tahoma"/>
                <a:cs typeface="Tahoma"/>
              </a:rPr>
              <a:t>Hay</a:t>
            </a:r>
            <a:r>
              <a:rPr sz="1100" spc="-25" dirty="0">
                <a:latin typeface="Tahoma"/>
                <a:cs typeface="Tahoma"/>
              </a:rPr>
              <a:t> </a:t>
            </a:r>
            <a:r>
              <a:rPr sz="1100" dirty="0">
                <a:latin typeface="Tahoma"/>
                <a:cs typeface="Tahoma"/>
              </a:rPr>
              <a:t>que</a:t>
            </a:r>
            <a:r>
              <a:rPr sz="1100" spc="-20" dirty="0">
                <a:latin typeface="Tahoma"/>
                <a:cs typeface="Tahoma"/>
              </a:rPr>
              <a:t> </a:t>
            </a:r>
            <a:r>
              <a:rPr sz="1100" dirty="0">
                <a:latin typeface="Tahoma"/>
                <a:cs typeface="Tahoma"/>
              </a:rPr>
              <a:t>dar</a:t>
            </a:r>
            <a:r>
              <a:rPr sz="1100" spc="-20" dirty="0">
                <a:latin typeface="Tahoma"/>
                <a:cs typeface="Tahoma"/>
              </a:rPr>
              <a:t> </a:t>
            </a:r>
            <a:r>
              <a:rPr sz="1100" spc="-10" dirty="0">
                <a:latin typeface="Tahoma"/>
                <a:cs typeface="Tahoma"/>
              </a:rPr>
              <a:t>tiempo </a:t>
            </a:r>
            <a:r>
              <a:rPr sz="1100" dirty="0">
                <a:latin typeface="Tahoma"/>
                <a:cs typeface="Tahoma"/>
              </a:rPr>
              <a:t>suficiente</a:t>
            </a:r>
            <a:r>
              <a:rPr sz="1100" spc="295" dirty="0">
                <a:latin typeface="Tahoma"/>
                <a:cs typeface="Tahoma"/>
              </a:rPr>
              <a:t> </a:t>
            </a:r>
            <a:r>
              <a:rPr sz="1100" dirty="0">
                <a:latin typeface="Tahoma"/>
                <a:cs typeface="Tahoma"/>
              </a:rPr>
              <a:t>para</a:t>
            </a:r>
            <a:r>
              <a:rPr sz="1100" spc="300" dirty="0">
                <a:latin typeface="Tahoma"/>
                <a:cs typeface="Tahoma"/>
              </a:rPr>
              <a:t> </a:t>
            </a:r>
            <a:r>
              <a:rPr sz="1100" dirty="0">
                <a:latin typeface="Tahoma"/>
                <a:cs typeface="Tahoma"/>
              </a:rPr>
              <a:t>dialogar</a:t>
            </a:r>
            <a:r>
              <a:rPr sz="1100" spc="295" dirty="0">
                <a:latin typeface="Tahoma"/>
                <a:cs typeface="Tahoma"/>
              </a:rPr>
              <a:t> </a:t>
            </a:r>
            <a:r>
              <a:rPr sz="1100" dirty="0">
                <a:latin typeface="Tahoma"/>
                <a:cs typeface="Tahoma"/>
              </a:rPr>
              <a:t>acerca</a:t>
            </a:r>
            <a:r>
              <a:rPr sz="1100" spc="300" dirty="0">
                <a:latin typeface="Tahoma"/>
                <a:cs typeface="Tahoma"/>
              </a:rPr>
              <a:t> </a:t>
            </a:r>
            <a:r>
              <a:rPr sz="1100" dirty="0">
                <a:latin typeface="Tahoma"/>
                <a:cs typeface="Tahoma"/>
              </a:rPr>
              <a:t>de</a:t>
            </a:r>
            <a:r>
              <a:rPr sz="1100" spc="300" dirty="0">
                <a:latin typeface="Tahoma"/>
                <a:cs typeface="Tahoma"/>
              </a:rPr>
              <a:t> </a:t>
            </a:r>
            <a:r>
              <a:rPr sz="1100" dirty="0">
                <a:latin typeface="Tahoma"/>
                <a:cs typeface="Tahoma"/>
              </a:rPr>
              <a:t>los</a:t>
            </a:r>
            <a:r>
              <a:rPr sz="1100" spc="295" dirty="0">
                <a:latin typeface="Tahoma"/>
                <a:cs typeface="Tahoma"/>
              </a:rPr>
              <a:t> </a:t>
            </a:r>
            <a:r>
              <a:rPr sz="1100" dirty="0">
                <a:latin typeface="Tahoma"/>
                <a:cs typeface="Tahoma"/>
              </a:rPr>
              <a:t>retos</a:t>
            </a:r>
            <a:r>
              <a:rPr sz="1100" spc="300" dirty="0">
                <a:latin typeface="Tahoma"/>
                <a:cs typeface="Tahoma"/>
              </a:rPr>
              <a:t> </a:t>
            </a:r>
            <a:r>
              <a:rPr sz="1100" dirty="0">
                <a:latin typeface="Tahoma"/>
                <a:cs typeface="Tahoma"/>
              </a:rPr>
              <a:t>que</a:t>
            </a:r>
            <a:r>
              <a:rPr sz="1100" spc="300" dirty="0">
                <a:latin typeface="Tahoma"/>
                <a:cs typeface="Tahoma"/>
              </a:rPr>
              <a:t> </a:t>
            </a:r>
            <a:r>
              <a:rPr sz="1100" dirty="0">
                <a:latin typeface="Tahoma"/>
                <a:cs typeface="Tahoma"/>
              </a:rPr>
              <a:t>enfrentan,</a:t>
            </a:r>
            <a:r>
              <a:rPr sz="1100" spc="295" dirty="0">
                <a:latin typeface="Tahoma"/>
                <a:cs typeface="Tahoma"/>
              </a:rPr>
              <a:t> </a:t>
            </a:r>
            <a:r>
              <a:rPr sz="1100" spc="-10" dirty="0">
                <a:latin typeface="Tahoma"/>
                <a:cs typeface="Tahoma"/>
              </a:rPr>
              <a:t>contrastar </a:t>
            </a:r>
            <a:r>
              <a:rPr sz="1100" dirty="0">
                <a:latin typeface="Tahoma"/>
                <a:cs typeface="Tahoma"/>
              </a:rPr>
              <a:t>los</a:t>
            </a:r>
            <a:r>
              <a:rPr sz="1100" spc="200" dirty="0">
                <a:latin typeface="Tahoma"/>
                <a:cs typeface="Tahoma"/>
              </a:rPr>
              <a:t> </a:t>
            </a:r>
            <a:r>
              <a:rPr sz="1100" dirty="0">
                <a:latin typeface="Tahoma"/>
                <a:cs typeface="Tahoma"/>
              </a:rPr>
              <a:t>propios</a:t>
            </a:r>
            <a:r>
              <a:rPr sz="1100" spc="200" dirty="0">
                <a:latin typeface="Tahoma"/>
                <a:cs typeface="Tahoma"/>
              </a:rPr>
              <a:t> </a:t>
            </a:r>
            <a:r>
              <a:rPr sz="1100" dirty="0">
                <a:latin typeface="Tahoma"/>
                <a:cs typeface="Tahoma"/>
              </a:rPr>
              <a:t>saberes</a:t>
            </a:r>
            <a:r>
              <a:rPr sz="1100" spc="204" dirty="0">
                <a:latin typeface="Tahoma"/>
                <a:cs typeface="Tahoma"/>
              </a:rPr>
              <a:t> </a:t>
            </a:r>
            <a:r>
              <a:rPr sz="1100" dirty="0">
                <a:latin typeface="Tahoma"/>
                <a:cs typeface="Tahoma"/>
              </a:rPr>
              <a:t>con</a:t>
            </a:r>
            <a:r>
              <a:rPr sz="1100" spc="200" dirty="0">
                <a:latin typeface="Tahoma"/>
                <a:cs typeface="Tahoma"/>
              </a:rPr>
              <a:t> </a:t>
            </a:r>
            <a:r>
              <a:rPr sz="1100" dirty="0">
                <a:latin typeface="Tahoma"/>
                <a:cs typeface="Tahoma"/>
              </a:rPr>
              <a:t>los</a:t>
            </a:r>
            <a:r>
              <a:rPr sz="1100" spc="204" dirty="0">
                <a:latin typeface="Tahoma"/>
                <a:cs typeface="Tahoma"/>
              </a:rPr>
              <a:t> </a:t>
            </a:r>
            <a:r>
              <a:rPr sz="1100" dirty="0">
                <a:latin typeface="Tahoma"/>
                <a:cs typeface="Tahoma"/>
              </a:rPr>
              <a:t>de</a:t>
            </a:r>
            <a:r>
              <a:rPr sz="1100" spc="200" dirty="0">
                <a:latin typeface="Tahoma"/>
                <a:cs typeface="Tahoma"/>
              </a:rPr>
              <a:t> </a:t>
            </a:r>
            <a:r>
              <a:rPr sz="1100" dirty="0">
                <a:latin typeface="Tahoma"/>
                <a:cs typeface="Tahoma"/>
              </a:rPr>
              <a:t>otras</a:t>
            </a:r>
            <a:r>
              <a:rPr sz="1100" spc="204" dirty="0">
                <a:latin typeface="Tahoma"/>
                <a:cs typeface="Tahoma"/>
              </a:rPr>
              <a:t> </a:t>
            </a:r>
            <a:r>
              <a:rPr sz="1100" dirty="0">
                <a:latin typeface="Tahoma"/>
                <a:cs typeface="Tahoma"/>
              </a:rPr>
              <a:t>y</a:t>
            </a:r>
            <a:r>
              <a:rPr sz="1100" spc="200" dirty="0">
                <a:latin typeface="Tahoma"/>
                <a:cs typeface="Tahoma"/>
              </a:rPr>
              <a:t> </a:t>
            </a:r>
            <a:r>
              <a:rPr sz="1100" dirty="0">
                <a:latin typeface="Tahoma"/>
                <a:cs typeface="Tahoma"/>
              </a:rPr>
              <a:t>otros</a:t>
            </a:r>
            <a:r>
              <a:rPr sz="1100" spc="204" dirty="0">
                <a:latin typeface="Tahoma"/>
                <a:cs typeface="Tahoma"/>
              </a:rPr>
              <a:t> </a:t>
            </a:r>
            <a:r>
              <a:rPr sz="1100" dirty="0">
                <a:latin typeface="Tahoma"/>
                <a:cs typeface="Tahoma"/>
              </a:rPr>
              <a:t>colegas,</a:t>
            </a:r>
            <a:r>
              <a:rPr sz="1100" spc="200" dirty="0">
                <a:latin typeface="Tahoma"/>
                <a:cs typeface="Tahoma"/>
              </a:rPr>
              <a:t> </a:t>
            </a:r>
            <a:r>
              <a:rPr sz="1100" dirty="0">
                <a:latin typeface="Tahoma"/>
                <a:cs typeface="Tahoma"/>
              </a:rPr>
              <a:t>así</a:t>
            </a:r>
            <a:r>
              <a:rPr sz="1100" spc="204" dirty="0">
                <a:latin typeface="Tahoma"/>
                <a:cs typeface="Tahoma"/>
              </a:rPr>
              <a:t> </a:t>
            </a:r>
            <a:r>
              <a:rPr sz="1100" spc="50" dirty="0">
                <a:latin typeface="Tahoma"/>
                <a:cs typeface="Tahoma"/>
              </a:rPr>
              <a:t>como</a:t>
            </a:r>
            <a:r>
              <a:rPr sz="1100" spc="200" dirty="0">
                <a:latin typeface="Tahoma"/>
                <a:cs typeface="Tahoma"/>
              </a:rPr>
              <a:t> </a:t>
            </a:r>
            <a:r>
              <a:rPr sz="1100" dirty="0">
                <a:latin typeface="Tahoma"/>
                <a:cs typeface="Tahoma"/>
              </a:rPr>
              <a:t>con</a:t>
            </a:r>
            <a:r>
              <a:rPr sz="1100" spc="204" dirty="0">
                <a:latin typeface="Tahoma"/>
                <a:cs typeface="Tahoma"/>
              </a:rPr>
              <a:t> </a:t>
            </a:r>
            <a:r>
              <a:rPr sz="1100" spc="-25" dirty="0">
                <a:latin typeface="Tahoma"/>
                <a:cs typeface="Tahoma"/>
              </a:rPr>
              <a:t>los </a:t>
            </a:r>
            <a:r>
              <a:rPr sz="1100" dirty="0">
                <a:latin typeface="Tahoma"/>
                <a:cs typeface="Tahoma"/>
              </a:rPr>
              <a:t>referentes</a:t>
            </a:r>
            <a:r>
              <a:rPr sz="1100" spc="130" dirty="0">
                <a:latin typeface="Tahoma"/>
                <a:cs typeface="Tahoma"/>
              </a:rPr>
              <a:t> </a:t>
            </a:r>
            <a:r>
              <a:rPr sz="1100" dirty="0">
                <a:latin typeface="Tahoma"/>
                <a:cs typeface="Tahoma"/>
              </a:rPr>
              <a:t>que</a:t>
            </a:r>
            <a:r>
              <a:rPr sz="1100" spc="135" dirty="0">
                <a:latin typeface="Tahoma"/>
                <a:cs typeface="Tahoma"/>
              </a:rPr>
              <a:t> </a:t>
            </a:r>
            <a:r>
              <a:rPr sz="1100" dirty="0">
                <a:latin typeface="Tahoma"/>
                <a:cs typeface="Tahoma"/>
              </a:rPr>
              <a:t>puedan</a:t>
            </a:r>
            <a:r>
              <a:rPr sz="1100" spc="130" dirty="0">
                <a:latin typeface="Tahoma"/>
                <a:cs typeface="Tahoma"/>
              </a:rPr>
              <a:t> </a:t>
            </a:r>
            <a:r>
              <a:rPr sz="1100" dirty="0">
                <a:latin typeface="Tahoma"/>
                <a:cs typeface="Tahoma"/>
              </a:rPr>
              <a:t>encontrar</a:t>
            </a:r>
            <a:r>
              <a:rPr sz="1100" spc="135" dirty="0">
                <a:latin typeface="Tahoma"/>
                <a:cs typeface="Tahoma"/>
              </a:rPr>
              <a:t> </a:t>
            </a:r>
            <a:r>
              <a:rPr sz="1100" dirty="0">
                <a:latin typeface="Tahoma"/>
                <a:cs typeface="Tahoma"/>
              </a:rPr>
              <a:t>en</a:t>
            </a:r>
            <a:r>
              <a:rPr sz="1100" spc="135" dirty="0">
                <a:latin typeface="Tahoma"/>
                <a:cs typeface="Tahoma"/>
              </a:rPr>
              <a:t> </a:t>
            </a:r>
            <a:r>
              <a:rPr sz="1100" dirty="0">
                <a:latin typeface="Tahoma"/>
                <a:cs typeface="Tahoma"/>
              </a:rPr>
              <a:t>los</a:t>
            </a:r>
            <a:r>
              <a:rPr sz="1100" spc="130" dirty="0">
                <a:latin typeface="Tahoma"/>
                <a:cs typeface="Tahoma"/>
              </a:rPr>
              <a:t> </a:t>
            </a:r>
            <a:r>
              <a:rPr sz="1100" dirty="0">
                <a:latin typeface="Tahoma"/>
                <a:cs typeface="Tahoma"/>
              </a:rPr>
              <a:t>insumos.</a:t>
            </a:r>
            <a:r>
              <a:rPr sz="1100" spc="135" dirty="0">
                <a:latin typeface="Tahoma"/>
                <a:cs typeface="Tahoma"/>
              </a:rPr>
              <a:t> </a:t>
            </a:r>
            <a:r>
              <a:rPr sz="1100" dirty="0">
                <a:latin typeface="Tahoma"/>
                <a:cs typeface="Tahoma"/>
              </a:rPr>
              <a:t>Al</a:t>
            </a:r>
            <a:r>
              <a:rPr sz="1100" spc="135" dirty="0">
                <a:latin typeface="Tahoma"/>
                <a:cs typeface="Tahoma"/>
              </a:rPr>
              <a:t> </a:t>
            </a:r>
            <a:r>
              <a:rPr sz="1100" dirty="0">
                <a:latin typeface="Tahoma"/>
                <a:cs typeface="Tahoma"/>
              </a:rPr>
              <a:t>analizar</a:t>
            </a:r>
            <a:r>
              <a:rPr sz="1100" spc="130" dirty="0">
                <a:latin typeface="Tahoma"/>
                <a:cs typeface="Tahoma"/>
              </a:rPr>
              <a:t> </a:t>
            </a:r>
            <a:r>
              <a:rPr sz="1100" dirty="0">
                <a:latin typeface="Tahoma"/>
                <a:cs typeface="Tahoma"/>
              </a:rPr>
              <a:t>un</a:t>
            </a:r>
            <a:r>
              <a:rPr sz="1100" spc="135" dirty="0">
                <a:latin typeface="Tahoma"/>
                <a:cs typeface="Tahoma"/>
              </a:rPr>
              <a:t> </a:t>
            </a:r>
            <a:r>
              <a:rPr sz="1100" dirty="0">
                <a:latin typeface="Tahoma"/>
                <a:cs typeface="Tahoma"/>
              </a:rPr>
              <a:t>tema</a:t>
            </a:r>
            <a:r>
              <a:rPr sz="1100" spc="130" dirty="0">
                <a:latin typeface="Tahoma"/>
                <a:cs typeface="Tahoma"/>
              </a:rPr>
              <a:t> </a:t>
            </a:r>
            <a:r>
              <a:rPr sz="1100" spc="-25" dirty="0">
                <a:latin typeface="Tahoma"/>
                <a:cs typeface="Tahoma"/>
              </a:rPr>
              <a:t>en </a:t>
            </a:r>
            <a:r>
              <a:rPr sz="1100" dirty="0">
                <a:latin typeface="Tahoma"/>
                <a:cs typeface="Tahoma"/>
              </a:rPr>
              <a:t>la</a:t>
            </a:r>
            <a:r>
              <a:rPr sz="1100" spc="155" dirty="0">
                <a:latin typeface="Tahoma"/>
                <a:cs typeface="Tahoma"/>
              </a:rPr>
              <a:t> </a:t>
            </a:r>
            <a:r>
              <a:rPr sz="1100" dirty="0">
                <a:latin typeface="Tahoma"/>
                <a:cs typeface="Tahoma"/>
              </a:rPr>
              <a:t>sesión</a:t>
            </a:r>
            <a:r>
              <a:rPr sz="1100" spc="160" dirty="0">
                <a:latin typeface="Tahoma"/>
                <a:cs typeface="Tahoma"/>
              </a:rPr>
              <a:t> </a:t>
            </a:r>
            <a:r>
              <a:rPr sz="1100" dirty="0">
                <a:latin typeface="Tahoma"/>
                <a:cs typeface="Tahoma"/>
              </a:rPr>
              <a:t>del</a:t>
            </a:r>
            <a:r>
              <a:rPr sz="1100" spc="155" dirty="0">
                <a:latin typeface="Tahoma"/>
                <a:cs typeface="Tahoma"/>
              </a:rPr>
              <a:t> </a:t>
            </a:r>
            <a:r>
              <a:rPr sz="1100" spc="-10" dirty="0">
                <a:latin typeface="Tahoma"/>
                <a:cs typeface="Tahoma"/>
              </a:rPr>
              <a:t>CTE,</a:t>
            </a:r>
            <a:r>
              <a:rPr sz="1100" spc="160" dirty="0">
                <a:latin typeface="Tahoma"/>
                <a:cs typeface="Tahoma"/>
              </a:rPr>
              <a:t> </a:t>
            </a:r>
            <a:r>
              <a:rPr sz="1100" dirty="0">
                <a:latin typeface="Tahoma"/>
                <a:cs typeface="Tahoma"/>
              </a:rPr>
              <a:t>se</a:t>
            </a:r>
            <a:r>
              <a:rPr sz="1100" spc="160" dirty="0">
                <a:latin typeface="Tahoma"/>
                <a:cs typeface="Tahoma"/>
              </a:rPr>
              <a:t> </a:t>
            </a:r>
            <a:r>
              <a:rPr sz="1100" dirty="0">
                <a:latin typeface="Tahoma"/>
                <a:cs typeface="Tahoma"/>
              </a:rPr>
              <a:t>considera</a:t>
            </a:r>
            <a:r>
              <a:rPr sz="1100" spc="155" dirty="0">
                <a:latin typeface="Tahoma"/>
                <a:cs typeface="Tahoma"/>
              </a:rPr>
              <a:t> </a:t>
            </a:r>
            <a:r>
              <a:rPr sz="1100" dirty="0">
                <a:latin typeface="Tahoma"/>
                <a:cs typeface="Tahoma"/>
              </a:rPr>
              <a:t>importante</a:t>
            </a:r>
            <a:r>
              <a:rPr sz="1100" spc="160" dirty="0">
                <a:latin typeface="Tahoma"/>
                <a:cs typeface="Tahoma"/>
              </a:rPr>
              <a:t> </a:t>
            </a:r>
            <a:r>
              <a:rPr sz="1100" dirty="0">
                <a:latin typeface="Tahoma"/>
                <a:cs typeface="Tahoma"/>
              </a:rPr>
              <a:t>reflexionar</a:t>
            </a:r>
            <a:r>
              <a:rPr sz="1100" spc="160" dirty="0">
                <a:latin typeface="Tahoma"/>
                <a:cs typeface="Tahoma"/>
              </a:rPr>
              <a:t> </a:t>
            </a:r>
            <a:r>
              <a:rPr sz="1100" dirty="0">
                <a:latin typeface="Tahoma"/>
                <a:cs typeface="Tahoma"/>
              </a:rPr>
              <a:t>sobre</a:t>
            </a:r>
            <a:r>
              <a:rPr sz="1100" spc="155" dirty="0">
                <a:latin typeface="Tahoma"/>
                <a:cs typeface="Tahoma"/>
              </a:rPr>
              <a:t> </a:t>
            </a:r>
            <a:r>
              <a:rPr sz="1100" dirty="0">
                <a:latin typeface="Tahoma"/>
                <a:cs typeface="Tahoma"/>
              </a:rPr>
              <a:t>los</a:t>
            </a:r>
            <a:r>
              <a:rPr sz="1100" spc="160" dirty="0">
                <a:latin typeface="Tahoma"/>
                <a:cs typeface="Tahoma"/>
              </a:rPr>
              <a:t> </a:t>
            </a:r>
            <a:r>
              <a:rPr sz="1100" spc="-10" dirty="0">
                <a:latin typeface="Tahoma"/>
                <a:cs typeface="Tahoma"/>
              </a:rPr>
              <a:t>saberes </a:t>
            </a:r>
            <a:r>
              <a:rPr sz="1100" dirty="0">
                <a:latin typeface="Tahoma"/>
                <a:cs typeface="Tahoma"/>
              </a:rPr>
              <a:t>docentes,</a:t>
            </a:r>
            <a:r>
              <a:rPr sz="1100" spc="385" dirty="0">
                <a:latin typeface="Tahoma"/>
                <a:cs typeface="Tahoma"/>
              </a:rPr>
              <a:t> </a:t>
            </a:r>
            <a:r>
              <a:rPr sz="1100" dirty="0">
                <a:latin typeface="Tahoma"/>
                <a:cs typeface="Tahoma"/>
              </a:rPr>
              <a:t>cuestionarlos,</a:t>
            </a:r>
            <a:r>
              <a:rPr sz="1100" spc="390" dirty="0">
                <a:latin typeface="Tahoma"/>
                <a:cs typeface="Tahoma"/>
              </a:rPr>
              <a:t> </a:t>
            </a:r>
            <a:r>
              <a:rPr sz="1100" dirty="0">
                <a:latin typeface="Tahoma"/>
                <a:cs typeface="Tahoma"/>
              </a:rPr>
              <a:t>mirarlos</a:t>
            </a:r>
            <a:r>
              <a:rPr sz="1100" spc="390" dirty="0">
                <a:latin typeface="Tahoma"/>
                <a:cs typeface="Tahoma"/>
              </a:rPr>
              <a:t> </a:t>
            </a:r>
            <a:r>
              <a:rPr sz="1100" dirty="0">
                <a:latin typeface="Tahoma"/>
                <a:cs typeface="Tahoma"/>
              </a:rPr>
              <a:t>críticamente,</a:t>
            </a:r>
            <a:r>
              <a:rPr sz="1100" spc="390" dirty="0">
                <a:latin typeface="Tahoma"/>
                <a:cs typeface="Tahoma"/>
              </a:rPr>
              <a:t> </a:t>
            </a:r>
            <a:r>
              <a:rPr sz="1100" dirty="0">
                <a:latin typeface="Tahoma"/>
                <a:cs typeface="Tahoma"/>
              </a:rPr>
              <a:t>dialogarlos</a:t>
            </a:r>
            <a:r>
              <a:rPr sz="1100" spc="390" dirty="0">
                <a:latin typeface="Tahoma"/>
                <a:cs typeface="Tahoma"/>
              </a:rPr>
              <a:t> </a:t>
            </a:r>
            <a:r>
              <a:rPr sz="1100" dirty="0">
                <a:latin typeface="Tahoma"/>
                <a:cs typeface="Tahoma"/>
              </a:rPr>
              <a:t>con</a:t>
            </a:r>
            <a:r>
              <a:rPr sz="1100" spc="385" dirty="0">
                <a:latin typeface="Tahoma"/>
                <a:cs typeface="Tahoma"/>
              </a:rPr>
              <a:t> </a:t>
            </a:r>
            <a:r>
              <a:rPr sz="1100" dirty="0">
                <a:latin typeface="Tahoma"/>
                <a:cs typeface="Tahoma"/>
              </a:rPr>
              <a:t>otras</a:t>
            </a:r>
            <a:r>
              <a:rPr sz="1100" spc="390" dirty="0">
                <a:latin typeface="Tahoma"/>
                <a:cs typeface="Tahoma"/>
              </a:rPr>
              <a:t> </a:t>
            </a:r>
            <a:r>
              <a:rPr sz="1100" spc="-50" dirty="0">
                <a:latin typeface="Tahoma"/>
                <a:cs typeface="Tahoma"/>
              </a:rPr>
              <a:t>y </a:t>
            </a:r>
            <a:r>
              <a:rPr sz="1100" dirty="0">
                <a:latin typeface="Tahoma"/>
                <a:cs typeface="Tahoma"/>
              </a:rPr>
              <a:t>otros</a:t>
            </a:r>
            <a:r>
              <a:rPr sz="1100" spc="160" dirty="0">
                <a:latin typeface="Tahoma"/>
                <a:cs typeface="Tahoma"/>
              </a:rPr>
              <a:t> </a:t>
            </a:r>
            <a:r>
              <a:rPr sz="1100" dirty="0">
                <a:latin typeface="Tahoma"/>
                <a:cs typeface="Tahoma"/>
              </a:rPr>
              <a:t>para</a:t>
            </a:r>
            <a:r>
              <a:rPr sz="1100" spc="160" dirty="0">
                <a:latin typeface="Tahoma"/>
                <a:cs typeface="Tahoma"/>
              </a:rPr>
              <a:t> </a:t>
            </a:r>
            <a:r>
              <a:rPr sz="1100" dirty="0">
                <a:latin typeface="Tahoma"/>
                <a:cs typeface="Tahoma"/>
              </a:rPr>
              <a:t>identificar</a:t>
            </a:r>
            <a:r>
              <a:rPr sz="1100" spc="160" dirty="0">
                <a:latin typeface="Tahoma"/>
                <a:cs typeface="Tahoma"/>
              </a:rPr>
              <a:t> </a:t>
            </a:r>
            <a:r>
              <a:rPr sz="1100" dirty="0">
                <a:latin typeface="Tahoma"/>
                <a:cs typeface="Tahoma"/>
              </a:rPr>
              <a:t>los</a:t>
            </a:r>
            <a:r>
              <a:rPr sz="1100" spc="160" dirty="0">
                <a:latin typeface="Tahoma"/>
                <a:cs typeface="Tahoma"/>
              </a:rPr>
              <a:t> </a:t>
            </a:r>
            <a:r>
              <a:rPr sz="1100" dirty="0">
                <a:latin typeface="Tahoma"/>
                <a:cs typeface="Tahoma"/>
              </a:rPr>
              <a:t>cambios</a:t>
            </a:r>
            <a:r>
              <a:rPr sz="1100" spc="160" dirty="0">
                <a:latin typeface="Tahoma"/>
                <a:cs typeface="Tahoma"/>
              </a:rPr>
              <a:t> </a:t>
            </a:r>
            <a:r>
              <a:rPr sz="1100" dirty="0">
                <a:latin typeface="Tahoma"/>
                <a:cs typeface="Tahoma"/>
              </a:rPr>
              <a:t>que</a:t>
            </a:r>
            <a:r>
              <a:rPr sz="1100" spc="160" dirty="0">
                <a:latin typeface="Tahoma"/>
                <a:cs typeface="Tahoma"/>
              </a:rPr>
              <a:t> </a:t>
            </a:r>
            <a:r>
              <a:rPr sz="1100" dirty="0">
                <a:latin typeface="Tahoma"/>
                <a:cs typeface="Tahoma"/>
              </a:rPr>
              <a:t>son</a:t>
            </a:r>
            <a:r>
              <a:rPr sz="1100" spc="165" dirty="0">
                <a:latin typeface="Tahoma"/>
                <a:cs typeface="Tahoma"/>
              </a:rPr>
              <a:t> </a:t>
            </a:r>
            <a:r>
              <a:rPr sz="1100" dirty="0">
                <a:latin typeface="Tahoma"/>
                <a:cs typeface="Tahoma"/>
              </a:rPr>
              <a:t>necesarios</a:t>
            </a:r>
            <a:r>
              <a:rPr sz="1100" spc="160" dirty="0">
                <a:latin typeface="Tahoma"/>
                <a:cs typeface="Tahoma"/>
              </a:rPr>
              <a:t> </a:t>
            </a:r>
            <a:r>
              <a:rPr sz="1100" dirty="0">
                <a:latin typeface="Tahoma"/>
                <a:cs typeface="Tahoma"/>
              </a:rPr>
              <a:t>en</a:t>
            </a:r>
            <a:r>
              <a:rPr sz="1100" spc="160" dirty="0">
                <a:latin typeface="Tahoma"/>
                <a:cs typeface="Tahoma"/>
              </a:rPr>
              <a:t> </a:t>
            </a:r>
            <a:r>
              <a:rPr sz="1100" dirty="0">
                <a:latin typeface="Tahoma"/>
                <a:cs typeface="Tahoma"/>
              </a:rPr>
              <a:t>la</a:t>
            </a:r>
            <a:r>
              <a:rPr sz="1100" spc="160" dirty="0">
                <a:latin typeface="Tahoma"/>
                <a:cs typeface="Tahoma"/>
              </a:rPr>
              <a:t> </a:t>
            </a:r>
            <a:r>
              <a:rPr sz="1100" dirty="0">
                <a:latin typeface="Tahoma"/>
                <a:cs typeface="Tahoma"/>
              </a:rPr>
              <a:t>práctica</a:t>
            </a:r>
            <a:r>
              <a:rPr sz="1100" spc="160" dirty="0">
                <a:latin typeface="Tahoma"/>
                <a:cs typeface="Tahoma"/>
              </a:rPr>
              <a:t> </a:t>
            </a:r>
            <a:r>
              <a:rPr sz="1100" spc="-25" dirty="0">
                <a:latin typeface="Tahoma"/>
                <a:cs typeface="Tahoma"/>
              </a:rPr>
              <a:t>que </a:t>
            </a:r>
            <a:r>
              <a:rPr sz="1100" dirty="0">
                <a:latin typeface="Tahoma"/>
                <a:cs typeface="Tahoma"/>
              </a:rPr>
              <a:t>respondan</a:t>
            </a:r>
            <a:r>
              <a:rPr sz="1100" spc="50" dirty="0">
                <a:latin typeface="Tahoma"/>
                <a:cs typeface="Tahoma"/>
              </a:rPr>
              <a:t> </a:t>
            </a:r>
            <a:r>
              <a:rPr sz="1100" dirty="0">
                <a:latin typeface="Tahoma"/>
                <a:cs typeface="Tahoma"/>
              </a:rPr>
              <a:t>a</a:t>
            </a:r>
            <a:r>
              <a:rPr sz="1100" spc="55" dirty="0">
                <a:latin typeface="Tahoma"/>
                <a:cs typeface="Tahoma"/>
              </a:rPr>
              <a:t> </a:t>
            </a:r>
            <a:r>
              <a:rPr sz="1100" dirty="0">
                <a:latin typeface="Tahoma"/>
                <a:cs typeface="Tahoma"/>
              </a:rPr>
              <a:t>las</a:t>
            </a:r>
            <a:r>
              <a:rPr sz="1100" spc="55" dirty="0">
                <a:latin typeface="Tahoma"/>
                <a:cs typeface="Tahoma"/>
              </a:rPr>
              <a:t> </a:t>
            </a:r>
            <a:r>
              <a:rPr sz="1100" dirty="0">
                <a:latin typeface="Tahoma"/>
                <a:cs typeface="Tahoma"/>
              </a:rPr>
              <a:t>características</a:t>
            </a:r>
            <a:r>
              <a:rPr sz="1100" spc="55" dirty="0">
                <a:latin typeface="Tahoma"/>
                <a:cs typeface="Tahoma"/>
              </a:rPr>
              <a:t> </a:t>
            </a:r>
            <a:r>
              <a:rPr sz="1100" dirty="0">
                <a:latin typeface="Tahoma"/>
                <a:cs typeface="Tahoma"/>
              </a:rPr>
              <a:t>de</a:t>
            </a:r>
            <a:r>
              <a:rPr sz="1100" spc="55" dirty="0">
                <a:latin typeface="Tahoma"/>
                <a:cs typeface="Tahoma"/>
              </a:rPr>
              <a:t> </a:t>
            </a:r>
            <a:r>
              <a:rPr sz="1100" dirty="0">
                <a:latin typeface="Tahoma"/>
                <a:cs typeface="Tahoma"/>
              </a:rPr>
              <a:t>sus</a:t>
            </a:r>
            <a:r>
              <a:rPr sz="1100" spc="55" dirty="0">
                <a:latin typeface="Tahoma"/>
                <a:cs typeface="Tahoma"/>
              </a:rPr>
              <a:t> </a:t>
            </a:r>
            <a:r>
              <a:rPr sz="1100" spc="-10" dirty="0">
                <a:latin typeface="Tahoma"/>
                <a:cs typeface="Tahoma"/>
              </a:rPr>
              <a:t>estudiantes.</a:t>
            </a:r>
            <a:endParaRPr sz="1100">
              <a:latin typeface="Tahoma"/>
              <a:cs typeface="Tahoma"/>
            </a:endParaRPr>
          </a:p>
          <a:p>
            <a:pPr marL="275590" marR="5080" indent="-263525" algn="just">
              <a:lnSpc>
                <a:spcPct val="113599"/>
              </a:lnSpc>
              <a:spcBef>
                <a:spcPts val="1135"/>
              </a:spcBef>
              <a:buFont typeface="Arial"/>
              <a:buChar char="●"/>
              <a:tabLst>
                <a:tab pos="278765" algn="l"/>
              </a:tabLst>
            </a:pPr>
            <a:r>
              <a:rPr sz="1100" spc="-75" dirty="0">
                <a:solidFill>
                  <a:srgbClr val="3C924D"/>
                </a:solidFill>
                <a:latin typeface="Arial Black"/>
                <a:cs typeface="Arial Black"/>
              </a:rPr>
              <a:t>Reconocer</a:t>
            </a:r>
            <a:r>
              <a:rPr sz="1100" spc="105" dirty="0">
                <a:solidFill>
                  <a:srgbClr val="3C924D"/>
                </a:solidFill>
                <a:latin typeface="Arial Black"/>
                <a:cs typeface="Arial Black"/>
              </a:rPr>
              <a:t> </a:t>
            </a:r>
            <a:r>
              <a:rPr sz="1100" spc="-45" dirty="0">
                <a:solidFill>
                  <a:srgbClr val="3C924D"/>
                </a:solidFill>
                <a:latin typeface="Arial Black"/>
                <a:cs typeface="Arial Black"/>
              </a:rPr>
              <a:t>que</a:t>
            </a:r>
            <a:r>
              <a:rPr sz="1100" spc="105" dirty="0">
                <a:solidFill>
                  <a:srgbClr val="3C924D"/>
                </a:solidFill>
                <a:latin typeface="Arial Black"/>
                <a:cs typeface="Arial Black"/>
              </a:rPr>
              <a:t> </a:t>
            </a:r>
            <a:r>
              <a:rPr sz="1100" spc="-60" dirty="0">
                <a:solidFill>
                  <a:srgbClr val="3C924D"/>
                </a:solidFill>
                <a:latin typeface="Arial Black"/>
                <a:cs typeface="Arial Black"/>
              </a:rPr>
              <a:t>todas</a:t>
            </a:r>
            <a:r>
              <a:rPr sz="1100" spc="105" dirty="0">
                <a:solidFill>
                  <a:srgbClr val="3C924D"/>
                </a:solidFill>
                <a:latin typeface="Arial Black"/>
                <a:cs typeface="Arial Black"/>
              </a:rPr>
              <a:t> </a:t>
            </a:r>
            <a:r>
              <a:rPr sz="1100" spc="-50" dirty="0">
                <a:solidFill>
                  <a:srgbClr val="3C924D"/>
                </a:solidFill>
                <a:latin typeface="Arial Black"/>
                <a:cs typeface="Arial Black"/>
              </a:rPr>
              <a:t>y</a:t>
            </a:r>
            <a:r>
              <a:rPr sz="1100" spc="105" dirty="0">
                <a:solidFill>
                  <a:srgbClr val="3C924D"/>
                </a:solidFill>
                <a:latin typeface="Arial Black"/>
                <a:cs typeface="Arial Black"/>
              </a:rPr>
              <a:t> </a:t>
            </a:r>
            <a:r>
              <a:rPr sz="1100" spc="-50" dirty="0">
                <a:solidFill>
                  <a:srgbClr val="3C924D"/>
                </a:solidFill>
                <a:latin typeface="Arial Black"/>
                <a:cs typeface="Arial Black"/>
              </a:rPr>
              <a:t>todos</a:t>
            </a:r>
            <a:r>
              <a:rPr sz="1100" spc="105" dirty="0">
                <a:solidFill>
                  <a:srgbClr val="3C924D"/>
                </a:solidFill>
                <a:latin typeface="Arial Black"/>
                <a:cs typeface="Arial Black"/>
              </a:rPr>
              <a:t> </a:t>
            </a:r>
            <a:r>
              <a:rPr sz="1100" spc="-65" dirty="0">
                <a:solidFill>
                  <a:srgbClr val="3C924D"/>
                </a:solidFill>
                <a:latin typeface="Arial Black"/>
                <a:cs typeface="Arial Black"/>
              </a:rPr>
              <a:t>son</a:t>
            </a:r>
            <a:r>
              <a:rPr sz="1100" spc="105" dirty="0">
                <a:solidFill>
                  <a:srgbClr val="3C924D"/>
                </a:solidFill>
                <a:latin typeface="Arial Black"/>
                <a:cs typeface="Arial Black"/>
              </a:rPr>
              <a:t> </a:t>
            </a:r>
            <a:r>
              <a:rPr sz="1100" spc="-55" dirty="0">
                <a:solidFill>
                  <a:srgbClr val="3C924D"/>
                </a:solidFill>
                <a:latin typeface="Arial Black"/>
                <a:cs typeface="Arial Black"/>
              </a:rPr>
              <a:t>profesionales</a:t>
            </a:r>
            <a:r>
              <a:rPr sz="1100" spc="105" dirty="0">
                <a:solidFill>
                  <a:srgbClr val="3C924D"/>
                </a:solidFill>
                <a:latin typeface="Arial Black"/>
                <a:cs typeface="Arial Black"/>
              </a:rPr>
              <a:t> </a:t>
            </a:r>
            <a:r>
              <a:rPr sz="1100" spc="-60" dirty="0">
                <a:solidFill>
                  <a:srgbClr val="3C924D"/>
                </a:solidFill>
                <a:latin typeface="Arial Black"/>
                <a:cs typeface="Arial Black"/>
              </a:rPr>
              <a:t>de</a:t>
            </a:r>
            <a:r>
              <a:rPr sz="1100" spc="105" dirty="0">
                <a:solidFill>
                  <a:srgbClr val="3C924D"/>
                </a:solidFill>
                <a:latin typeface="Arial Black"/>
                <a:cs typeface="Arial Black"/>
              </a:rPr>
              <a:t> </a:t>
            </a:r>
            <a:r>
              <a:rPr sz="1100" spc="-50" dirty="0">
                <a:solidFill>
                  <a:srgbClr val="3C924D"/>
                </a:solidFill>
                <a:latin typeface="Arial Black"/>
                <a:cs typeface="Arial Black"/>
              </a:rPr>
              <a:t>la</a:t>
            </a:r>
            <a:r>
              <a:rPr sz="1100" spc="105" dirty="0">
                <a:solidFill>
                  <a:srgbClr val="3C924D"/>
                </a:solidFill>
                <a:latin typeface="Arial Black"/>
                <a:cs typeface="Arial Black"/>
              </a:rPr>
              <a:t> </a:t>
            </a:r>
            <a:r>
              <a:rPr sz="1100" spc="-65" dirty="0">
                <a:solidFill>
                  <a:srgbClr val="3C924D"/>
                </a:solidFill>
                <a:latin typeface="Arial Black"/>
                <a:cs typeface="Arial Black"/>
              </a:rPr>
              <a:t>educación</a:t>
            </a:r>
            <a:r>
              <a:rPr sz="1100" spc="-35" dirty="0">
                <a:solidFill>
                  <a:srgbClr val="3C924D"/>
                </a:solidFill>
                <a:latin typeface="Arial Black"/>
                <a:cs typeface="Arial Black"/>
              </a:rPr>
              <a:t> 	</a:t>
            </a:r>
            <a:r>
              <a:rPr sz="1100" spc="35" dirty="0">
                <a:latin typeface="Tahoma"/>
                <a:cs typeface="Tahoma"/>
              </a:rPr>
              <a:t>que</a:t>
            </a:r>
            <a:r>
              <a:rPr sz="1100" spc="-25" dirty="0">
                <a:latin typeface="Tahoma"/>
                <a:cs typeface="Tahoma"/>
              </a:rPr>
              <a:t> </a:t>
            </a:r>
            <a:r>
              <a:rPr sz="1100" spc="20" dirty="0">
                <a:latin typeface="Tahoma"/>
                <a:cs typeface="Tahoma"/>
              </a:rPr>
              <a:t>construyen</a:t>
            </a:r>
            <a:r>
              <a:rPr sz="1100" spc="-25" dirty="0">
                <a:latin typeface="Tahoma"/>
                <a:cs typeface="Tahoma"/>
              </a:rPr>
              <a:t> </a:t>
            </a:r>
            <a:r>
              <a:rPr sz="1100" spc="40" dirty="0">
                <a:latin typeface="Tahoma"/>
                <a:cs typeface="Tahoma"/>
              </a:rPr>
              <a:t>un</a:t>
            </a:r>
            <a:r>
              <a:rPr sz="1100" spc="-25" dirty="0">
                <a:latin typeface="Tahoma"/>
                <a:cs typeface="Tahoma"/>
              </a:rPr>
              <a:t> </a:t>
            </a:r>
            <a:r>
              <a:rPr sz="1100" spc="35" dirty="0">
                <a:latin typeface="Tahoma"/>
                <a:cs typeface="Tahoma"/>
              </a:rPr>
              <a:t>cúmulo</a:t>
            </a:r>
            <a:r>
              <a:rPr sz="1100" spc="-25" dirty="0">
                <a:latin typeface="Tahoma"/>
                <a:cs typeface="Tahoma"/>
              </a:rPr>
              <a:t> </a:t>
            </a:r>
            <a:r>
              <a:rPr sz="1100" spc="35" dirty="0">
                <a:latin typeface="Tahoma"/>
                <a:cs typeface="Tahoma"/>
              </a:rPr>
              <a:t>de</a:t>
            </a:r>
            <a:r>
              <a:rPr sz="1100" spc="-25" dirty="0">
                <a:latin typeface="Tahoma"/>
                <a:cs typeface="Tahoma"/>
              </a:rPr>
              <a:t> </a:t>
            </a:r>
            <a:r>
              <a:rPr sz="1100" spc="20" dirty="0">
                <a:latin typeface="Tahoma"/>
                <a:cs typeface="Tahoma"/>
              </a:rPr>
              <a:t>saberes</a:t>
            </a:r>
            <a:r>
              <a:rPr sz="1100" spc="-25" dirty="0">
                <a:latin typeface="Tahoma"/>
                <a:cs typeface="Tahoma"/>
              </a:rPr>
              <a:t> </a:t>
            </a:r>
            <a:r>
              <a:rPr sz="1100" spc="15" dirty="0">
                <a:latin typeface="Tahoma"/>
                <a:cs typeface="Tahoma"/>
              </a:rPr>
              <a:t>prácticos</a:t>
            </a:r>
            <a:r>
              <a:rPr sz="1100" spc="-25" dirty="0">
                <a:latin typeface="Tahoma"/>
                <a:cs typeface="Tahoma"/>
              </a:rPr>
              <a:t> </a:t>
            </a:r>
            <a:r>
              <a:rPr sz="1100" spc="5" dirty="0">
                <a:latin typeface="Tahoma"/>
                <a:cs typeface="Tahoma"/>
              </a:rPr>
              <a:t>al</a:t>
            </a:r>
            <a:r>
              <a:rPr sz="1100" spc="-25" dirty="0">
                <a:latin typeface="Tahoma"/>
                <a:cs typeface="Tahoma"/>
              </a:rPr>
              <a:t> </a:t>
            </a:r>
            <a:r>
              <a:rPr sz="1100" spc="20" dirty="0">
                <a:latin typeface="Tahoma"/>
                <a:cs typeface="Tahoma"/>
              </a:rPr>
              <a:t>desarrollar</a:t>
            </a:r>
            <a:r>
              <a:rPr sz="1100" spc="-25" dirty="0">
                <a:latin typeface="Tahoma"/>
                <a:cs typeface="Tahoma"/>
              </a:rPr>
              <a:t> </a:t>
            </a:r>
            <a:r>
              <a:rPr sz="1100" spc="30" dirty="0">
                <a:latin typeface="Tahoma"/>
                <a:cs typeface="Tahoma"/>
              </a:rPr>
              <a:t>su</a:t>
            </a:r>
            <a:r>
              <a:rPr sz="1100" spc="-25" dirty="0">
                <a:latin typeface="Tahoma"/>
                <a:cs typeface="Tahoma"/>
              </a:rPr>
              <a:t> </a:t>
            </a:r>
            <a:r>
              <a:rPr sz="1100" dirty="0">
                <a:latin typeface="Tahoma"/>
                <a:cs typeface="Tahoma"/>
              </a:rPr>
              <a:t>función: 	</a:t>
            </a:r>
            <a:r>
              <a:rPr sz="1100" spc="10" dirty="0">
                <a:latin typeface="Tahoma"/>
                <a:cs typeface="Tahoma"/>
              </a:rPr>
              <a:t>al</a:t>
            </a:r>
            <a:r>
              <a:rPr sz="1100" spc="145" dirty="0">
                <a:latin typeface="Tahoma"/>
                <a:cs typeface="Tahoma"/>
              </a:rPr>
              <a:t> </a:t>
            </a:r>
            <a:r>
              <a:rPr sz="1100" spc="35" dirty="0">
                <a:latin typeface="Tahoma"/>
                <a:cs typeface="Tahoma"/>
              </a:rPr>
              <a:t>buscar</a:t>
            </a:r>
            <a:r>
              <a:rPr sz="1100" spc="145" dirty="0">
                <a:latin typeface="Tahoma"/>
                <a:cs typeface="Tahoma"/>
              </a:rPr>
              <a:t> </a:t>
            </a:r>
            <a:r>
              <a:rPr sz="1100" spc="35" dirty="0">
                <a:latin typeface="Tahoma"/>
                <a:cs typeface="Tahoma"/>
              </a:rPr>
              <a:t>soluciones</a:t>
            </a:r>
            <a:r>
              <a:rPr sz="1100" spc="145" dirty="0">
                <a:latin typeface="Tahoma"/>
                <a:cs typeface="Tahoma"/>
              </a:rPr>
              <a:t> </a:t>
            </a:r>
            <a:r>
              <a:rPr sz="1100" spc="15" dirty="0">
                <a:latin typeface="Tahoma"/>
                <a:cs typeface="Tahoma"/>
              </a:rPr>
              <a:t>a</a:t>
            </a:r>
            <a:r>
              <a:rPr sz="1100" spc="145" dirty="0">
                <a:latin typeface="Tahoma"/>
                <a:cs typeface="Tahoma"/>
              </a:rPr>
              <a:t> </a:t>
            </a:r>
            <a:r>
              <a:rPr sz="1100" spc="30" dirty="0">
                <a:latin typeface="Tahoma"/>
                <a:cs typeface="Tahoma"/>
              </a:rPr>
              <a:t>los</a:t>
            </a:r>
            <a:r>
              <a:rPr sz="1100" spc="145" dirty="0">
                <a:latin typeface="Tahoma"/>
                <a:cs typeface="Tahoma"/>
              </a:rPr>
              <a:t> </a:t>
            </a:r>
            <a:r>
              <a:rPr sz="1100" spc="35" dirty="0">
                <a:latin typeface="Tahoma"/>
                <a:cs typeface="Tahoma"/>
              </a:rPr>
              <a:t>problemas</a:t>
            </a:r>
            <a:r>
              <a:rPr sz="1100" spc="145" dirty="0">
                <a:latin typeface="Tahoma"/>
                <a:cs typeface="Tahoma"/>
              </a:rPr>
              <a:t> </a:t>
            </a:r>
            <a:r>
              <a:rPr sz="1100" spc="45" dirty="0">
                <a:latin typeface="Tahoma"/>
                <a:cs typeface="Tahoma"/>
              </a:rPr>
              <a:t>que</a:t>
            </a:r>
            <a:r>
              <a:rPr sz="1100" spc="145" dirty="0">
                <a:latin typeface="Tahoma"/>
                <a:cs typeface="Tahoma"/>
              </a:rPr>
              <a:t> </a:t>
            </a:r>
            <a:r>
              <a:rPr sz="1100" spc="30" dirty="0">
                <a:latin typeface="Tahoma"/>
                <a:cs typeface="Tahoma"/>
              </a:rPr>
              <a:t>enfrentan</a:t>
            </a:r>
            <a:r>
              <a:rPr sz="1100" spc="145" dirty="0">
                <a:latin typeface="Tahoma"/>
                <a:cs typeface="Tahoma"/>
              </a:rPr>
              <a:t> </a:t>
            </a:r>
            <a:r>
              <a:rPr sz="1100" spc="40" dirty="0">
                <a:latin typeface="Tahoma"/>
                <a:cs typeface="Tahoma"/>
              </a:rPr>
              <a:t>en</a:t>
            </a:r>
            <a:r>
              <a:rPr sz="1100" spc="145" dirty="0">
                <a:latin typeface="Tahoma"/>
                <a:cs typeface="Tahoma"/>
              </a:rPr>
              <a:t> </a:t>
            </a:r>
            <a:r>
              <a:rPr sz="1100" spc="30" dirty="0">
                <a:latin typeface="Tahoma"/>
                <a:cs typeface="Tahoma"/>
              </a:rPr>
              <a:t>los</a:t>
            </a:r>
            <a:r>
              <a:rPr sz="1100" spc="145" dirty="0">
                <a:latin typeface="Tahoma"/>
                <a:cs typeface="Tahoma"/>
              </a:rPr>
              <a:t> </a:t>
            </a:r>
            <a:r>
              <a:rPr sz="1100" spc="30" dirty="0">
                <a:latin typeface="Tahoma"/>
                <a:cs typeface="Tahoma"/>
              </a:rPr>
              <a:t>contextos</a:t>
            </a:r>
            <a:r>
              <a:rPr sz="1100" spc="20" dirty="0">
                <a:latin typeface="Tahoma"/>
                <a:cs typeface="Tahoma"/>
              </a:rPr>
              <a:t> 	</a:t>
            </a:r>
            <a:r>
              <a:rPr sz="1100" spc="-35" dirty="0">
                <a:latin typeface="Tahoma"/>
                <a:cs typeface="Tahoma"/>
              </a:rPr>
              <a:t>y</a:t>
            </a:r>
            <a:r>
              <a:rPr sz="1100" spc="60" dirty="0">
                <a:latin typeface="Tahoma"/>
                <a:cs typeface="Tahoma"/>
              </a:rPr>
              <a:t> </a:t>
            </a:r>
            <a:r>
              <a:rPr sz="1100" spc="35" dirty="0">
                <a:latin typeface="Tahoma"/>
                <a:cs typeface="Tahoma"/>
              </a:rPr>
              <a:t>condiciones</a:t>
            </a:r>
            <a:r>
              <a:rPr sz="1100" spc="60" dirty="0">
                <a:latin typeface="Tahoma"/>
                <a:cs typeface="Tahoma"/>
              </a:rPr>
              <a:t> </a:t>
            </a:r>
            <a:r>
              <a:rPr sz="1100" spc="40" dirty="0">
                <a:latin typeface="Tahoma"/>
                <a:cs typeface="Tahoma"/>
              </a:rPr>
              <a:t>de</a:t>
            </a:r>
            <a:r>
              <a:rPr sz="1100" spc="60" dirty="0">
                <a:latin typeface="Tahoma"/>
                <a:cs typeface="Tahoma"/>
              </a:rPr>
              <a:t> </a:t>
            </a:r>
            <a:r>
              <a:rPr sz="1100" spc="35" dirty="0">
                <a:latin typeface="Tahoma"/>
                <a:cs typeface="Tahoma"/>
              </a:rPr>
              <a:t>enseñanza</a:t>
            </a:r>
            <a:r>
              <a:rPr sz="1100" spc="60" dirty="0">
                <a:latin typeface="Tahoma"/>
                <a:cs typeface="Tahoma"/>
              </a:rPr>
              <a:t> </a:t>
            </a:r>
            <a:r>
              <a:rPr sz="1100" spc="40" dirty="0">
                <a:latin typeface="Tahoma"/>
                <a:cs typeface="Tahoma"/>
              </a:rPr>
              <a:t>en</a:t>
            </a:r>
            <a:r>
              <a:rPr sz="1100" spc="60" dirty="0">
                <a:latin typeface="Tahoma"/>
                <a:cs typeface="Tahoma"/>
              </a:rPr>
              <a:t> </a:t>
            </a:r>
            <a:r>
              <a:rPr sz="1100" spc="20" dirty="0">
                <a:latin typeface="Tahoma"/>
                <a:cs typeface="Tahoma"/>
              </a:rPr>
              <a:t>las</a:t>
            </a:r>
            <a:r>
              <a:rPr sz="1100" spc="60" dirty="0">
                <a:latin typeface="Tahoma"/>
                <a:cs typeface="Tahoma"/>
              </a:rPr>
              <a:t> </a:t>
            </a:r>
            <a:r>
              <a:rPr sz="1100" spc="45" dirty="0">
                <a:latin typeface="Tahoma"/>
                <a:cs typeface="Tahoma"/>
              </a:rPr>
              <a:t>que</a:t>
            </a:r>
            <a:r>
              <a:rPr sz="1100" spc="60" dirty="0">
                <a:latin typeface="Tahoma"/>
                <a:cs typeface="Tahoma"/>
              </a:rPr>
              <a:t> </a:t>
            </a:r>
            <a:r>
              <a:rPr sz="1100" spc="5" dirty="0">
                <a:latin typeface="Tahoma"/>
                <a:cs typeface="Tahoma"/>
              </a:rPr>
              <a:t>trabajan,</a:t>
            </a:r>
            <a:r>
              <a:rPr sz="1100" spc="60" dirty="0">
                <a:latin typeface="Tahoma"/>
                <a:cs typeface="Tahoma"/>
              </a:rPr>
              <a:t> </a:t>
            </a:r>
            <a:r>
              <a:rPr sz="1100" spc="10" dirty="0">
                <a:latin typeface="Tahoma"/>
                <a:cs typeface="Tahoma"/>
              </a:rPr>
              <a:t>al</a:t>
            </a:r>
            <a:r>
              <a:rPr sz="1100" spc="60" dirty="0">
                <a:latin typeface="Tahoma"/>
                <a:cs typeface="Tahoma"/>
              </a:rPr>
              <a:t> </a:t>
            </a:r>
            <a:r>
              <a:rPr sz="1100" spc="35" dirty="0">
                <a:latin typeface="Tahoma"/>
                <a:cs typeface="Tahoma"/>
              </a:rPr>
              <a:t>escuchar</a:t>
            </a:r>
            <a:r>
              <a:rPr sz="1100" spc="60" dirty="0">
                <a:latin typeface="Tahoma"/>
                <a:cs typeface="Tahoma"/>
              </a:rPr>
              <a:t> </a:t>
            </a:r>
            <a:r>
              <a:rPr sz="1100" spc="-35" dirty="0">
                <a:latin typeface="Tahoma"/>
                <a:cs typeface="Tahoma"/>
              </a:rPr>
              <a:t>y</a:t>
            </a:r>
            <a:r>
              <a:rPr sz="1100" spc="60" dirty="0">
                <a:latin typeface="Tahoma"/>
                <a:cs typeface="Tahoma"/>
              </a:rPr>
              <a:t> </a:t>
            </a:r>
            <a:r>
              <a:rPr sz="1100" spc="35" dirty="0">
                <a:latin typeface="Tahoma"/>
                <a:cs typeface="Tahoma"/>
              </a:rPr>
              <a:t>atender</a:t>
            </a:r>
            <a:r>
              <a:rPr sz="1100" spc="25" dirty="0">
                <a:latin typeface="Tahoma"/>
                <a:cs typeface="Tahoma"/>
              </a:rPr>
              <a:t> 	</a:t>
            </a:r>
            <a:r>
              <a:rPr sz="1100" spc="15" dirty="0">
                <a:latin typeface="Tahoma"/>
                <a:cs typeface="Tahoma"/>
              </a:rPr>
              <a:t>las</a:t>
            </a:r>
            <a:r>
              <a:rPr sz="1100" dirty="0">
                <a:latin typeface="Tahoma"/>
                <a:cs typeface="Tahoma"/>
              </a:rPr>
              <a:t> </a:t>
            </a:r>
            <a:r>
              <a:rPr sz="1100" spc="15" dirty="0">
                <a:latin typeface="Tahoma"/>
                <a:cs typeface="Tahoma"/>
              </a:rPr>
              <a:t>voces</a:t>
            </a:r>
            <a:r>
              <a:rPr sz="1100" dirty="0">
                <a:latin typeface="Tahoma"/>
                <a:cs typeface="Tahoma"/>
              </a:rPr>
              <a:t> </a:t>
            </a:r>
            <a:r>
              <a:rPr sz="1100" spc="40" dirty="0">
                <a:latin typeface="Tahoma"/>
                <a:cs typeface="Tahoma"/>
              </a:rPr>
              <a:t>de</a:t>
            </a:r>
            <a:r>
              <a:rPr sz="1100" dirty="0">
                <a:latin typeface="Tahoma"/>
                <a:cs typeface="Tahoma"/>
              </a:rPr>
              <a:t> </a:t>
            </a:r>
            <a:r>
              <a:rPr sz="1100" spc="30" dirty="0">
                <a:latin typeface="Tahoma"/>
                <a:cs typeface="Tahoma"/>
              </a:rPr>
              <a:t>sus</a:t>
            </a:r>
            <a:r>
              <a:rPr sz="1100" dirty="0">
                <a:latin typeface="Tahoma"/>
                <a:cs typeface="Tahoma"/>
              </a:rPr>
              <a:t> </a:t>
            </a:r>
            <a:r>
              <a:rPr sz="1100" spc="25" dirty="0">
                <a:latin typeface="Tahoma"/>
                <a:cs typeface="Tahoma"/>
              </a:rPr>
              <a:t>estudiantes</a:t>
            </a:r>
            <a:r>
              <a:rPr sz="1100" dirty="0">
                <a:latin typeface="Tahoma"/>
                <a:cs typeface="Tahoma"/>
              </a:rPr>
              <a:t> </a:t>
            </a:r>
            <a:r>
              <a:rPr sz="1100" spc="45" dirty="0">
                <a:latin typeface="Tahoma"/>
                <a:cs typeface="Tahoma"/>
              </a:rPr>
              <a:t>o</a:t>
            </a:r>
            <a:r>
              <a:rPr sz="1100" dirty="0">
                <a:latin typeface="Tahoma"/>
                <a:cs typeface="Tahoma"/>
              </a:rPr>
              <a:t> </a:t>
            </a:r>
            <a:r>
              <a:rPr sz="1100" spc="40" dirty="0">
                <a:latin typeface="Tahoma"/>
                <a:cs typeface="Tahoma"/>
              </a:rPr>
              <a:t>de</a:t>
            </a:r>
            <a:r>
              <a:rPr sz="1100" dirty="0">
                <a:latin typeface="Tahoma"/>
                <a:cs typeface="Tahoma"/>
              </a:rPr>
              <a:t> </a:t>
            </a:r>
            <a:r>
              <a:rPr sz="1100" spc="15" dirty="0">
                <a:latin typeface="Tahoma"/>
                <a:cs typeface="Tahoma"/>
              </a:rPr>
              <a:t>las</a:t>
            </a:r>
            <a:r>
              <a:rPr sz="1100" dirty="0">
                <a:latin typeface="Tahoma"/>
                <a:cs typeface="Tahoma"/>
              </a:rPr>
              <a:t> familias, </a:t>
            </a:r>
            <a:r>
              <a:rPr sz="1100" spc="10" dirty="0">
                <a:latin typeface="Tahoma"/>
                <a:cs typeface="Tahoma"/>
              </a:rPr>
              <a:t>al</a:t>
            </a:r>
            <a:r>
              <a:rPr sz="1100" dirty="0">
                <a:latin typeface="Tahoma"/>
                <a:cs typeface="Tahoma"/>
              </a:rPr>
              <a:t> </a:t>
            </a:r>
            <a:r>
              <a:rPr sz="1100" spc="35" dirty="0">
                <a:latin typeface="Tahoma"/>
                <a:cs typeface="Tahoma"/>
              </a:rPr>
              <a:t>poner</a:t>
            </a:r>
            <a:r>
              <a:rPr sz="1100" dirty="0">
                <a:latin typeface="Tahoma"/>
                <a:cs typeface="Tahoma"/>
              </a:rPr>
              <a:t> </a:t>
            </a:r>
            <a:r>
              <a:rPr sz="1100" spc="35" dirty="0">
                <a:latin typeface="Tahoma"/>
                <a:cs typeface="Tahoma"/>
              </a:rPr>
              <a:t>sobre</a:t>
            </a:r>
            <a:r>
              <a:rPr sz="1100" dirty="0">
                <a:latin typeface="Tahoma"/>
                <a:cs typeface="Tahoma"/>
              </a:rPr>
              <a:t> </a:t>
            </a:r>
            <a:r>
              <a:rPr sz="1100" spc="10" dirty="0">
                <a:latin typeface="Tahoma"/>
                <a:cs typeface="Tahoma"/>
              </a:rPr>
              <a:t>la</a:t>
            </a:r>
            <a:r>
              <a:rPr sz="1100" dirty="0">
                <a:latin typeface="Tahoma"/>
                <a:cs typeface="Tahoma"/>
              </a:rPr>
              <a:t> </a:t>
            </a:r>
            <a:r>
              <a:rPr sz="1100" spc="30" dirty="0">
                <a:latin typeface="Tahoma"/>
                <a:cs typeface="Tahoma"/>
              </a:rPr>
              <a:t>mesa</a:t>
            </a:r>
            <a:r>
              <a:rPr sz="1100" dirty="0">
                <a:latin typeface="Tahoma"/>
                <a:cs typeface="Tahoma"/>
              </a:rPr>
              <a:t> </a:t>
            </a:r>
            <a:r>
              <a:rPr sz="1100" spc="40" dirty="0">
                <a:latin typeface="Tahoma"/>
                <a:cs typeface="Tahoma"/>
              </a:rPr>
              <a:t>de</a:t>
            </a:r>
            <a:r>
              <a:rPr sz="1100" spc="20" dirty="0">
                <a:latin typeface="Tahoma"/>
                <a:cs typeface="Tahoma"/>
              </a:rPr>
              <a:t> 	</a:t>
            </a:r>
            <a:r>
              <a:rPr sz="1100" spc="25" dirty="0">
                <a:latin typeface="Tahoma"/>
                <a:cs typeface="Tahoma"/>
              </a:rPr>
              <a:t>discusión</a:t>
            </a:r>
            <a:r>
              <a:rPr sz="1100" spc="5" dirty="0">
                <a:latin typeface="Tahoma"/>
                <a:cs typeface="Tahoma"/>
              </a:rPr>
              <a:t> </a:t>
            </a:r>
            <a:r>
              <a:rPr sz="1100" spc="15" dirty="0">
                <a:latin typeface="Tahoma"/>
                <a:cs typeface="Tahoma"/>
              </a:rPr>
              <a:t>las</a:t>
            </a:r>
            <a:r>
              <a:rPr sz="1100" spc="5" dirty="0">
                <a:latin typeface="Tahoma"/>
                <a:cs typeface="Tahoma"/>
              </a:rPr>
              <a:t> </a:t>
            </a:r>
            <a:r>
              <a:rPr sz="1100" spc="25" dirty="0">
                <a:latin typeface="Tahoma"/>
                <a:cs typeface="Tahoma"/>
              </a:rPr>
              <a:t>dinámicas</a:t>
            </a:r>
            <a:r>
              <a:rPr sz="1100" spc="5" dirty="0">
                <a:latin typeface="Tahoma"/>
                <a:cs typeface="Tahoma"/>
              </a:rPr>
              <a:t> </a:t>
            </a:r>
            <a:r>
              <a:rPr sz="1100" spc="40" dirty="0">
                <a:latin typeface="Tahoma"/>
                <a:cs typeface="Tahoma"/>
              </a:rPr>
              <a:t>de</a:t>
            </a:r>
            <a:r>
              <a:rPr sz="1100" spc="5" dirty="0">
                <a:latin typeface="Tahoma"/>
                <a:cs typeface="Tahoma"/>
              </a:rPr>
              <a:t> </a:t>
            </a:r>
            <a:r>
              <a:rPr sz="1100" spc="10" dirty="0">
                <a:latin typeface="Tahoma"/>
                <a:cs typeface="Tahoma"/>
              </a:rPr>
              <a:t>la</a:t>
            </a:r>
            <a:r>
              <a:rPr sz="1100" spc="5" dirty="0">
                <a:latin typeface="Tahoma"/>
                <a:cs typeface="Tahoma"/>
              </a:rPr>
              <a:t> </a:t>
            </a:r>
            <a:r>
              <a:rPr sz="1100" spc="25" dirty="0">
                <a:latin typeface="Tahoma"/>
                <a:cs typeface="Tahoma"/>
              </a:rPr>
              <a:t>escuela</a:t>
            </a:r>
            <a:r>
              <a:rPr sz="1100" spc="5" dirty="0">
                <a:latin typeface="Tahoma"/>
                <a:cs typeface="Tahoma"/>
              </a:rPr>
              <a:t> </a:t>
            </a:r>
            <a:r>
              <a:rPr sz="1100" spc="-35" dirty="0">
                <a:latin typeface="Tahoma"/>
                <a:cs typeface="Tahoma"/>
              </a:rPr>
              <a:t>y</a:t>
            </a:r>
            <a:r>
              <a:rPr sz="1100" spc="5" dirty="0">
                <a:latin typeface="Tahoma"/>
                <a:cs typeface="Tahoma"/>
              </a:rPr>
              <a:t> </a:t>
            </a:r>
            <a:r>
              <a:rPr sz="1100" spc="25" dirty="0">
                <a:latin typeface="Tahoma"/>
                <a:cs typeface="Tahoma"/>
              </a:rPr>
              <a:t>del</a:t>
            </a:r>
            <a:r>
              <a:rPr sz="1100" spc="5" dirty="0">
                <a:latin typeface="Tahoma"/>
                <a:cs typeface="Tahoma"/>
              </a:rPr>
              <a:t> </a:t>
            </a:r>
            <a:r>
              <a:rPr sz="1100" spc="20" dirty="0">
                <a:latin typeface="Tahoma"/>
                <a:cs typeface="Tahoma"/>
              </a:rPr>
              <a:t>aula</a:t>
            </a:r>
            <a:r>
              <a:rPr sz="1100" spc="5" dirty="0">
                <a:latin typeface="Tahoma"/>
                <a:cs typeface="Tahoma"/>
              </a:rPr>
              <a:t> </a:t>
            </a:r>
            <a:r>
              <a:rPr sz="1100" spc="-35" dirty="0">
                <a:latin typeface="Tahoma"/>
                <a:cs typeface="Tahoma"/>
              </a:rPr>
              <a:t>y</a:t>
            </a:r>
            <a:r>
              <a:rPr sz="1100" spc="5" dirty="0">
                <a:latin typeface="Tahoma"/>
                <a:cs typeface="Tahoma"/>
              </a:rPr>
              <a:t> </a:t>
            </a:r>
            <a:r>
              <a:rPr sz="1100" spc="10" dirty="0">
                <a:latin typeface="Tahoma"/>
                <a:cs typeface="Tahoma"/>
              </a:rPr>
              <a:t>al</a:t>
            </a:r>
            <a:r>
              <a:rPr sz="1100" spc="5" dirty="0">
                <a:latin typeface="Tahoma"/>
                <a:cs typeface="Tahoma"/>
              </a:rPr>
              <a:t> </a:t>
            </a:r>
            <a:r>
              <a:rPr sz="1100" spc="-15" dirty="0">
                <a:latin typeface="Tahoma"/>
                <a:cs typeface="Tahoma"/>
              </a:rPr>
              <a:t>buscar,</a:t>
            </a:r>
            <a:r>
              <a:rPr sz="1100" spc="5" dirty="0">
                <a:latin typeface="Tahoma"/>
                <a:cs typeface="Tahoma"/>
              </a:rPr>
              <a:t> </a:t>
            </a:r>
            <a:r>
              <a:rPr sz="1100" spc="15" dirty="0">
                <a:latin typeface="Tahoma"/>
                <a:cs typeface="Tahoma"/>
              </a:rPr>
              <a:t>a</a:t>
            </a:r>
            <a:r>
              <a:rPr sz="1100" spc="5" dirty="0">
                <a:latin typeface="Tahoma"/>
                <a:cs typeface="Tahoma"/>
              </a:rPr>
              <a:t> </a:t>
            </a:r>
            <a:r>
              <a:rPr sz="1100" spc="25" dirty="0">
                <a:latin typeface="Tahoma"/>
                <a:cs typeface="Tahoma"/>
              </a:rPr>
              <a:t>partir</a:t>
            </a:r>
            <a:r>
              <a:rPr sz="1100" spc="5" dirty="0">
                <a:latin typeface="Tahoma"/>
                <a:cs typeface="Tahoma"/>
              </a:rPr>
              <a:t> </a:t>
            </a:r>
            <a:r>
              <a:rPr sz="1100" spc="40" dirty="0">
                <a:latin typeface="Tahoma"/>
                <a:cs typeface="Tahoma"/>
              </a:rPr>
              <a:t>de</a:t>
            </a:r>
            <a:r>
              <a:rPr sz="1100" spc="5" dirty="0">
                <a:latin typeface="Tahoma"/>
                <a:cs typeface="Tahoma"/>
              </a:rPr>
              <a:t> </a:t>
            </a:r>
            <a:r>
              <a:rPr sz="1100" spc="10" dirty="0">
                <a:latin typeface="Tahoma"/>
                <a:cs typeface="Tahoma"/>
              </a:rPr>
              <a:t>la 	</a:t>
            </a:r>
            <a:r>
              <a:rPr sz="1100" spc="15" dirty="0">
                <a:latin typeface="Tahoma"/>
                <a:cs typeface="Tahoma"/>
              </a:rPr>
              <a:t>experiencia</a:t>
            </a:r>
            <a:r>
              <a:rPr sz="1100" spc="-15" dirty="0">
                <a:latin typeface="Tahoma"/>
                <a:cs typeface="Tahoma"/>
              </a:rPr>
              <a:t> </a:t>
            </a:r>
            <a:r>
              <a:rPr sz="1100" spc="10" dirty="0">
                <a:latin typeface="Tahoma"/>
                <a:cs typeface="Tahoma"/>
              </a:rPr>
              <a:t>ganada,</a:t>
            </a:r>
            <a:r>
              <a:rPr sz="1100" spc="-15" dirty="0">
                <a:latin typeface="Tahoma"/>
                <a:cs typeface="Tahoma"/>
              </a:rPr>
              <a:t> </a:t>
            </a:r>
            <a:r>
              <a:rPr sz="1100" spc="10" dirty="0">
                <a:latin typeface="Tahoma"/>
                <a:cs typeface="Tahoma"/>
              </a:rPr>
              <a:t>nuevas</a:t>
            </a:r>
            <a:r>
              <a:rPr sz="1100" spc="325" dirty="0">
                <a:latin typeface="Tahoma"/>
                <a:cs typeface="Tahoma"/>
              </a:rPr>
              <a:t> </a:t>
            </a:r>
            <a:r>
              <a:rPr sz="1100" spc="25" dirty="0">
                <a:latin typeface="Tahoma"/>
                <a:cs typeface="Tahoma"/>
              </a:rPr>
              <a:t>formas</a:t>
            </a:r>
            <a:r>
              <a:rPr sz="1100" spc="-15" dirty="0">
                <a:latin typeface="Tahoma"/>
                <a:cs typeface="Tahoma"/>
              </a:rPr>
              <a:t> </a:t>
            </a:r>
            <a:r>
              <a:rPr sz="1100" spc="35" dirty="0">
                <a:latin typeface="Tahoma"/>
                <a:cs typeface="Tahoma"/>
              </a:rPr>
              <a:t>de</a:t>
            </a:r>
            <a:r>
              <a:rPr sz="1100" spc="-15" dirty="0">
                <a:latin typeface="Tahoma"/>
                <a:cs typeface="Tahoma"/>
              </a:rPr>
              <a:t> </a:t>
            </a:r>
            <a:r>
              <a:rPr sz="1100" spc="25" dirty="0">
                <a:latin typeface="Tahoma"/>
                <a:cs typeface="Tahoma"/>
              </a:rPr>
              <a:t>enseñanza</a:t>
            </a:r>
            <a:r>
              <a:rPr sz="1100" spc="-15" dirty="0">
                <a:latin typeface="Tahoma"/>
                <a:cs typeface="Tahoma"/>
              </a:rPr>
              <a:t> </a:t>
            </a:r>
            <a:r>
              <a:rPr sz="1100" spc="35" dirty="0">
                <a:latin typeface="Tahoma"/>
                <a:cs typeface="Tahoma"/>
              </a:rPr>
              <a:t>que</a:t>
            </a:r>
            <a:r>
              <a:rPr sz="1100" spc="-15" dirty="0">
                <a:latin typeface="Tahoma"/>
                <a:cs typeface="Tahoma"/>
              </a:rPr>
              <a:t> </a:t>
            </a:r>
            <a:r>
              <a:rPr sz="1100" spc="20" dirty="0">
                <a:latin typeface="Tahoma"/>
                <a:cs typeface="Tahoma"/>
              </a:rPr>
              <a:t>ayuden</a:t>
            </a:r>
            <a:r>
              <a:rPr sz="1100" spc="-15" dirty="0">
                <a:latin typeface="Tahoma"/>
                <a:cs typeface="Tahoma"/>
              </a:rPr>
              <a:t> </a:t>
            </a:r>
            <a:r>
              <a:rPr sz="1100" spc="10" dirty="0">
                <a:latin typeface="Tahoma"/>
                <a:cs typeface="Tahoma"/>
              </a:rPr>
              <a:t>a</a:t>
            </a:r>
            <a:r>
              <a:rPr sz="1100" spc="-15" dirty="0">
                <a:latin typeface="Tahoma"/>
                <a:cs typeface="Tahoma"/>
              </a:rPr>
              <a:t> </a:t>
            </a:r>
            <a:r>
              <a:rPr sz="1100" spc="15" dirty="0">
                <a:latin typeface="Tahoma"/>
                <a:cs typeface="Tahoma"/>
              </a:rPr>
              <a:t>mejorar</a:t>
            </a:r>
            <a:r>
              <a:rPr sz="1100" spc="10" dirty="0">
                <a:latin typeface="Tahoma"/>
                <a:cs typeface="Tahoma"/>
              </a:rPr>
              <a:t> 	</a:t>
            </a:r>
            <a:r>
              <a:rPr sz="1100" spc="15" dirty="0">
                <a:latin typeface="Tahoma"/>
                <a:cs typeface="Tahoma"/>
              </a:rPr>
              <a:t>el</a:t>
            </a:r>
            <a:r>
              <a:rPr sz="1100" spc="-65" dirty="0">
                <a:latin typeface="Tahoma"/>
                <a:cs typeface="Tahoma"/>
              </a:rPr>
              <a:t> </a:t>
            </a:r>
            <a:r>
              <a:rPr sz="1100" spc="15" dirty="0">
                <a:latin typeface="Tahoma"/>
                <a:cs typeface="Tahoma"/>
              </a:rPr>
              <a:t>aprendizaje</a:t>
            </a:r>
            <a:r>
              <a:rPr sz="1100" spc="-65" dirty="0">
                <a:latin typeface="Tahoma"/>
                <a:cs typeface="Tahoma"/>
              </a:rPr>
              <a:t> </a:t>
            </a:r>
            <a:r>
              <a:rPr sz="1100" spc="35" dirty="0">
                <a:latin typeface="Tahoma"/>
                <a:cs typeface="Tahoma"/>
              </a:rPr>
              <a:t>de</a:t>
            </a:r>
            <a:r>
              <a:rPr sz="1100" spc="-65" dirty="0">
                <a:latin typeface="Tahoma"/>
                <a:cs typeface="Tahoma"/>
              </a:rPr>
              <a:t> </a:t>
            </a:r>
            <a:r>
              <a:rPr sz="1100" spc="30" dirty="0">
                <a:latin typeface="Tahoma"/>
                <a:cs typeface="Tahoma"/>
              </a:rPr>
              <a:t>sus</a:t>
            </a:r>
            <a:r>
              <a:rPr sz="1100" spc="-65" dirty="0">
                <a:latin typeface="Tahoma"/>
                <a:cs typeface="Tahoma"/>
              </a:rPr>
              <a:t> </a:t>
            </a:r>
            <a:r>
              <a:rPr sz="1100" spc="10" dirty="0">
                <a:latin typeface="Tahoma"/>
                <a:cs typeface="Tahoma"/>
              </a:rPr>
              <a:t>estudiantes,</a:t>
            </a:r>
            <a:r>
              <a:rPr sz="1100" spc="-65" dirty="0">
                <a:latin typeface="Tahoma"/>
                <a:cs typeface="Tahoma"/>
              </a:rPr>
              <a:t> </a:t>
            </a:r>
            <a:r>
              <a:rPr sz="1100" spc="35" dirty="0">
                <a:latin typeface="Tahoma"/>
                <a:cs typeface="Tahoma"/>
              </a:rPr>
              <a:t>todo</a:t>
            </a:r>
            <a:r>
              <a:rPr sz="1100" spc="-65" dirty="0">
                <a:latin typeface="Tahoma"/>
                <a:cs typeface="Tahoma"/>
              </a:rPr>
              <a:t> </a:t>
            </a:r>
            <a:r>
              <a:rPr sz="1100" spc="25" dirty="0">
                <a:latin typeface="Tahoma"/>
                <a:cs typeface="Tahoma"/>
              </a:rPr>
              <a:t>lo</a:t>
            </a:r>
            <a:r>
              <a:rPr sz="1100" spc="-65" dirty="0">
                <a:latin typeface="Tahoma"/>
                <a:cs typeface="Tahoma"/>
              </a:rPr>
              <a:t> </a:t>
            </a:r>
            <a:r>
              <a:rPr sz="1100" spc="20" dirty="0">
                <a:latin typeface="Tahoma"/>
                <a:cs typeface="Tahoma"/>
              </a:rPr>
              <a:t>anterior</a:t>
            </a:r>
            <a:r>
              <a:rPr sz="1100" spc="-65" dirty="0">
                <a:latin typeface="Tahoma"/>
                <a:cs typeface="Tahoma"/>
              </a:rPr>
              <a:t> </a:t>
            </a:r>
            <a:r>
              <a:rPr sz="1100" spc="25" dirty="0">
                <a:latin typeface="Tahoma"/>
                <a:cs typeface="Tahoma"/>
              </a:rPr>
              <a:t>permite</a:t>
            </a:r>
            <a:r>
              <a:rPr sz="1100" spc="-65" dirty="0">
                <a:latin typeface="Tahoma"/>
                <a:cs typeface="Tahoma"/>
              </a:rPr>
              <a:t> </a:t>
            </a:r>
            <a:r>
              <a:rPr sz="1100" spc="35" dirty="0">
                <a:latin typeface="Tahoma"/>
                <a:cs typeface="Tahoma"/>
              </a:rPr>
              <a:t>que</a:t>
            </a:r>
            <a:r>
              <a:rPr sz="1100" spc="-65" dirty="0">
                <a:latin typeface="Tahoma"/>
                <a:cs typeface="Tahoma"/>
              </a:rPr>
              <a:t> </a:t>
            </a:r>
            <a:r>
              <a:rPr sz="1100" spc="15" dirty="0">
                <a:latin typeface="Tahoma"/>
                <a:cs typeface="Tahoma"/>
              </a:rPr>
              <a:t>produzcan 	</a:t>
            </a:r>
            <a:r>
              <a:rPr sz="1100" spc="40" dirty="0">
                <a:latin typeface="Tahoma"/>
                <a:cs typeface="Tahoma"/>
              </a:rPr>
              <a:t>un</a:t>
            </a:r>
            <a:r>
              <a:rPr sz="1100" spc="-30" dirty="0">
                <a:latin typeface="Tahoma"/>
                <a:cs typeface="Tahoma"/>
              </a:rPr>
              <a:t> </a:t>
            </a:r>
            <a:r>
              <a:rPr sz="1100" spc="25" dirty="0">
                <a:latin typeface="Tahoma"/>
                <a:cs typeface="Tahoma"/>
              </a:rPr>
              <a:t>repertorio</a:t>
            </a:r>
            <a:r>
              <a:rPr sz="1100" spc="-30" dirty="0">
                <a:latin typeface="Tahoma"/>
                <a:cs typeface="Tahoma"/>
              </a:rPr>
              <a:t> </a:t>
            </a:r>
            <a:r>
              <a:rPr sz="1100" spc="35" dirty="0">
                <a:latin typeface="Tahoma"/>
                <a:cs typeface="Tahoma"/>
              </a:rPr>
              <a:t>de</a:t>
            </a:r>
            <a:r>
              <a:rPr sz="1100" spc="-30" dirty="0">
                <a:latin typeface="Tahoma"/>
                <a:cs typeface="Tahoma"/>
              </a:rPr>
              <a:t> </a:t>
            </a:r>
            <a:r>
              <a:rPr sz="1100" spc="10" dirty="0">
                <a:latin typeface="Tahoma"/>
                <a:cs typeface="Tahoma"/>
              </a:rPr>
              <a:t>saberes.</a:t>
            </a:r>
            <a:r>
              <a:rPr sz="1100" spc="-30" dirty="0">
                <a:latin typeface="Tahoma"/>
                <a:cs typeface="Tahoma"/>
              </a:rPr>
              <a:t> </a:t>
            </a:r>
            <a:r>
              <a:rPr sz="1100" spc="20" dirty="0">
                <a:latin typeface="Tahoma"/>
                <a:cs typeface="Tahoma"/>
              </a:rPr>
              <a:t>Esos</a:t>
            </a:r>
            <a:r>
              <a:rPr sz="1100" spc="-30" dirty="0">
                <a:latin typeface="Tahoma"/>
                <a:cs typeface="Tahoma"/>
              </a:rPr>
              <a:t> </a:t>
            </a:r>
            <a:r>
              <a:rPr sz="1100" spc="20" dirty="0">
                <a:latin typeface="Tahoma"/>
                <a:cs typeface="Tahoma"/>
              </a:rPr>
              <a:t>saberes</a:t>
            </a:r>
            <a:r>
              <a:rPr sz="1100" spc="-30" dirty="0">
                <a:latin typeface="Tahoma"/>
                <a:cs typeface="Tahoma"/>
              </a:rPr>
              <a:t> </a:t>
            </a:r>
            <a:r>
              <a:rPr sz="1100" spc="40" dirty="0">
                <a:latin typeface="Tahoma"/>
                <a:cs typeface="Tahoma"/>
              </a:rPr>
              <a:t>no</a:t>
            </a:r>
            <a:r>
              <a:rPr sz="1100" spc="-30" dirty="0">
                <a:latin typeface="Tahoma"/>
                <a:cs typeface="Tahoma"/>
              </a:rPr>
              <a:t> </a:t>
            </a:r>
            <a:r>
              <a:rPr sz="1100" spc="25" dirty="0">
                <a:latin typeface="Tahoma"/>
                <a:cs typeface="Tahoma"/>
              </a:rPr>
              <a:t>siempre</a:t>
            </a:r>
            <a:r>
              <a:rPr sz="1100" spc="-30" dirty="0">
                <a:latin typeface="Tahoma"/>
                <a:cs typeface="Tahoma"/>
              </a:rPr>
              <a:t> </a:t>
            </a:r>
            <a:r>
              <a:rPr sz="1100" spc="35" dirty="0">
                <a:latin typeface="Tahoma"/>
                <a:cs typeface="Tahoma"/>
              </a:rPr>
              <a:t>son</a:t>
            </a:r>
            <a:r>
              <a:rPr sz="1100" spc="-30" dirty="0">
                <a:latin typeface="Tahoma"/>
                <a:cs typeface="Tahoma"/>
              </a:rPr>
              <a:t> </a:t>
            </a:r>
            <a:r>
              <a:rPr sz="1100" spc="15" dirty="0">
                <a:latin typeface="Tahoma"/>
                <a:cs typeface="Tahoma"/>
              </a:rPr>
              <a:t>verbalizados</a:t>
            </a:r>
            <a:r>
              <a:rPr sz="1100" spc="-30" dirty="0">
                <a:latin typeface="Tahoma"/>
                <a:cs typeface="Tahoma"/>
              </a:rPr>
              <a:t> </a:t>
            </a:r>
            <a:r>
              <a:rPr sz="1100" spc="45" dirty="0">
                <a:latin typeface="Tahoma"/>
                <a:cs typeface="Tahoma"/>
              </a:rPr>
              <a:t>o</a:t>
            </a:r>
            <a:r>
              <a:rPr sz="1100" spc="-30" dirty="0">
                <a:latin typeface="Tahoma"/>
                <a:cs typeface="Tahoma"/>
              </a:rPr>
              <a:t> </a:t>
            </a:r>
            <a:r>
              <a:rPr sz="1100" spc="40" dirty="0">
                <a:latin typeface="Tahoma"/>
                <a:cs typeface="Tahoma"/>
              </a:rPr>
              <a:t>no</a:t>
            </a:r>
            <a:r>
              <a:rPr sz="1100" spc="20" dirty="0">
                <a:latin typeface="Tahoma"/>
                <a:cs typeface="Tahoma"/>
              </a:rPr>
              <a:t> 	</a:t>
            </a:r>
            <a:r>
              <a:rPr sz="1100" spc="15" dirty="0">
                <a:latin typeface="Tahoma"/>
                <a:cs typeface="Tahoma"/>
              </a:rPr>
              <a:t>siempre</a:t>
            </a:r>
            <a:r>
              <a:rPr sz="1100" spc="-100" dirty="0">
                <a:latin typeface="Tahoma"/>
                <a:cs typeface="Tahoma"/>
              </a:rPr>
              <a:t> </a:t>
            </a:r>
            <a:r>
              <a:rPr sz="1100" spc="5" dirty="0">
                <a:latin typeface="Tahoma"/>
                <a:cs typeface="Tahoma"/>
              </a:rPr>
              <a:t>las</a:t>
            </a:r>
            <a:r>
              <a:rPr sz="1100" spc="-100" dirty="0">
                <a:latin typeface="Tahoma"/>
                <a:cs typeface="Tahoma"/>
              </a:rPr>
              <a:t> </a:t>
            </a:r>
            <a:r>
              <a:rPr sz="1100" spc="-45" dirty="0">
                <a:latin typeface="Tahoma"/>
                <a:cs typeface="Tahoma"/>
              </a:rPr>
              <a:t>y</a:t>
            </a:r>
            <a:r>
              <a:rPr sz="1100" spc="-100" dirty="0">
                <a:latin typeface="Tahoma"/>
                <a:cs typeface="Tahoma"/>
              </a:rPr>
              <a:t> </a:t>
            </a:r>
            <a:r>
              <a:rPr sz="1100" spc="15" dirty="0">
                <a:latin typeface="Tahoma"/>
                <a:cs typeface="Tahoma"/>
              </a:rPr>
              <a:t>los</a:t>
            </a:r>
            <a:r>
              <a:rPr sz="1100" spc="-100" dirty="0">
                <a:latin typeface="Tahoma"/>
                <a:cs typeface="Tahoma"/>
              </a:rPr>
              <a:t> </a:t>
            </a:r>
            <a:r>
              <a:rPr sz="1100" spc="15" dirty="0">
                <a:latin typeface="Tahoma"/>
                <a:cs typeface="Tahoma"/>
              </a:rPr>
              <a:t>docentes</a:t>
            </a:r>
            <a:r>
              <a:rPr sz="1100" spc="-100" dirty="0">
                <a:latin typeface="Tahoma"/>
                <a:cs typeface="Tahoma"/>
              </a:rPr>
              <a:t> </a:t>
            </a:r>
            <a:r>
              <a:rPr sz="1100" spc="30" dirty="0">
                <a:latin typeface="Tahoma"/>
                <a:cs typeface="Tahoma"/>
              </a:rPr>
              <a:t>son</a:t>
            </a:r>
            <a:r>
              <a:rPr sz="1100" spc="-100" dirty="0">
                <a:latin typeface="Tahoma"/>
                <a:cs typeface="Tahoma"/>
              </a:rPr>
              <a:t> </a:t>
            </a:r>
            <a:r>
              <a:rPr sz="1100" spc="15" dirty="0">
                <a:latin typeface="Tahoma"/>
                <a:cs typeface="Tahoma"/>
              </a:rPr>
              <a:t>conscientes</a:t>
            </a:r>
            <a:r>
              <a:rPr sz="1100" spc="-100" dirty="0">
                <a:latin typeface="Tahoma"/>
                <a:cs typeface="Tahoma"/>
              </a:rPr>
              <a:t> </a:t>
            </a:r>
            <a:r>
              <a:rPr sz="1100" spc="25" dirty="0">
                <a:latin typeface="Tahoma"/>
                <a:cs typeface="Tahoma"/>
              </a:rPr>
              <a:t>de</a:t>
            </a:r>
            <a:r>
              <a:rPr sz="1100" spc="-100" dirty="0">
                <a:latin typeface="Tahoma"/>
                <a:cs typeface="Tahoma"/>
              </a:rPr>
              <a:t> </a:t>
            </a:r>
            <a:r>
              <a:rPr sz="1100" spc="25" dirty="0">
                <a:latin typeface="Tahoma"/>
                <a:cs typeface="Tahoma"/>
              </a:rPr>
              <a:t>que</a:t>
            </a:r>
            <a:r>
              <a:rPr sz="1100" spc="-100" dirty="0">
                <a:latin typeface="Tahoma"/>
                <a:cs typeface="Tahoma"/>
              </a:rPr>
              <a:t> </a:t>
            </a:r>
            <a:r>
              <a:rPr sz="1100" spc="15" dirty="0">
                <a:latin typeface="Tahoma"/>
                <a:cs typeface="Tahoma"/>
              </a:rPr>
              <a:t>los</a:t>
            </a:r>
            <a:r>
              <a:rPr sz="1100" spc="-100" dirty="0">
                <a:latin typeface="Tahoma"/>
                <a:cs typeface="Tahoma"/>
              </a:rPr>
              <a:t> </a:t>
            </a:r>
            <a:r>
              <a:rPr sz="1100" spc="5" dirty="0">
                <a:latin typeface="Tahoma"/>
                <a:cs typeface="Tahoma"/>
              </a:rPr>
              <a:t>poseen,</a:t>
            </a:r>
            <a:r>
              <a:rPr sz="1100" spc="-100" dirty="0">
                <a:latin typeface="Tahoma"/>
                <a:cs typeface="Tahoma"/>
              </a:rPr>
              <a:t> </a:t>
            </a:r>
            <a:r>
              <a:rPr sz="1100" spc="10" dirty="0">
                <a:latin typeface="Tahoma"/>
                <a:cs typeface="Tahoma"/>
              </a:rPr>
              <a:t>sin</a:t>
            </a:r>
            <a:r>
              <a:rPr sz="1100" spc="-100" dirty="0">
                <a:latin typeface="Tahoma"/>
                <a:cs typeface="Tahoma"/>
              </a:rPr>
              <a:t> </a:t>
            </a:r>
            <a:r>
              <a:rPr sz="1100" spc="5" dirty="0">
                <a:latin typeface="Tahoma"/>
                <a:cs typeface="Tahoma"/>
              </a:rPr>
              <a:t>embargo,</a:t>
            </a:r>
            <a:r>
              <a:rPr sz="1100" spc="-10" dirty="0">
                <a:latin typeface="Tahoma"/>
                <a:cs typeface="Tahoma"/>
              </a:rPr>
              <a:t> 	</a:t>
            </a:r>
            <a:r>
              <a:rPr sz="1100" spc="35" dirty="0">
                <a:latin typeface="Tahoma"/>
                <a:cs typeface="Tahoma"/>
              </a:rPr>
              <a:t>en</a:t>
            </a:r>
            <a:r>
              <a:rPr sz="1100" spc="-45" dirty="0">
                <a:latin typeface="Tahoma"/>
                <a:cs typeface="Tahoma"/>
              </a:rPr>
              <a:t> </a:t>
            </a:r>
            <a:r>
              <a:rPr sz="1100" spc="15" dirty="0">
                <a:latin typeface="Tahoma"/>
                <a:cs typeface="Tahoma"/>
              </a:rPr>
              <a:t>el</a:t>
            </a:r>
            <a:r>
              <a:rPr sz="1100" spc="-45" dirty="0">
                <a:latin typeface="Tahoma"/>
                <a:cs typeface="Tahoma"/>
              </a:rPr>
              <a:t> </a:t>
            </a:r>
            <a:r>
              <a:rPr sz="1100" spc="-5" dirty="0">
                <a:latin typeface="Tahoma"/>
                <a:cs typeface="Tahoma"/>
              </a:rPr>
              <a:t>aula,</a:t>
            </a:r>
            <a:r>
              <a:rPr sz="1100" spc="-45" dirty="0">
                <a:latin typeface="Tahoma"/>
                <a:cs typeface="Tahoma"/>
              </a:rPr>
              <a:t> </a:t>
            </a:r>
            <a:r>
              <a:rPr sz="1100" spc="25" dirty="0">
                <a:latin typeface="Tahoma"/>
                <a:cs typeface="Tahoma"/>
              </a:rPr>
              <a:t>los</a:t>
            </a:r>
            <a:r>
              <a:rPr sz="1100" spc="-45" dirty="0">
                <a:latin typeface="Tahoma"/>
                <a:cs typeface="Tahoma"/>
              </a:rPr>
              <a:t> </a:t>
            </a:r>
            <a:r>
              <a:rPr sz="1100" spc="25" dirty="0">
                <a:latin typeface="Tahoma"/>
                <a:cs typeface="Tahoma"/>
              </a:rPr>
              <a:t>recuperan</a:t>
            </a:r>
            <a:r>
              <a:rPr sz="1100" spc="-45" dirty="0">
                <a:latin typeface="Tahoma"/>
                <a:cs typeface="Tahoma"/>
              </a:rPr>
              <a:t> </a:t>
            </a:r>
            <a:r>
              <a:rPr sz="1100" spc="15" dirty="0">
                <a:latin typeface="Tahoma"/>
                <a:cs typeface="Tahoma"/>
              </a:rPr>
              <a:t>para</a:t>
            </a:r>
            <a:r>
              <a:rPr sz="1100" spc="-45" dirty="0">
                <a:latin typeface="Tahoma"/>
                <a:cs typeface="Tahoma"/>
              </a:rPr>
              <a:t> </a:t>
            </a:r>
            <a:r>
              <a:rPr sz="1100" spc="20" dirty="0">
                <a:latin typeface="Tahoma"/>
                <a:cs typeface="Tahoma"/>
              </a:rPr>
              <a:t>enfrentar</a:t>
            </a:r>
            <a:r>
              <a:rPr sz="1100" spc="-45" dirty="0">
                <a:latin typeface="Tahoma"/>
                <a:cs typeface="Tahoma"/>
              </a:rPr>
              <a:t> </a:t>
            </a:r>
            <a:r>
              <a:rPr sz="1100" spc="25" dirty="0">
                <a:latin typeface="Tahoma"/>
                <a:cs typeface="Tahoma"/>
              </a:rPr>
              <a:t>los</a:t>
            </a:r>
            <a:r>
              <a:rPr sz="1100" spc="-45" dirty="0">
                <a:latin typeface="Tahoma"/>
                <a:cs typeface="Tahoma"/>
              </a:rPr>
              <a:t> </a:t>
            </a:r>
            <a:r>
              <a:rPr sz="1100" spc="20" dirty="0">
                <a:latin typeface="Tahoma"/>
                <a:cs typeface="Tahoma"/>
              </a:rPr>
              <a:t>retos</a:t>
            </a:r>
            <a:r>
              <a:rPr sz="1100" spc="-45" dirty="0">
                <a:latin typeface="Tahoma"/>
                <a:cs typeface="Tahoma"/>
              </a:rPr>
              <a:t> </a:t>
            </a:r>
            <a:r>
              <a:rPr sz="1100" spc="35" dirty="0">
                <a:latin typeface="Tahoma"/>
                <a:cs typeface="Tahoma"/>
              </a:rPr>
              <a:t>que</a:t>
            </a:r>
            <a:r>
              <a:rPr sz="1100" spc="-45" dirty="0">
                <a:latin typeface="Tahoma"/>
                <a:cs typeface="Tahoma"/>
              </a:rPr>
              <a:t> </a:t>
            </a:r>
            <a:r>
              <a:rPr sz="1100" spc="25" dirty="0">
                <a:latin typeface="Tahoma"/>
                <a:cs typeface="Tahoma"/>
              </a:rPr>
              <a:t>se</a:t>
            </a:r>
            <a:r>
              <a:rPr sz="1100" spc="-45" dirty="0">
                <a:latin typeface="Tahoma"/>
                <a:cs typeface="Tahoma"/>
              </a:rPr>
              <a:t> </a:t>
            </a:r>
            <a:r>
              <a:rPr sz="1100" spc="20" dirty="0">
                <a:latin typeface="Tahoma"/>
                <a:cs typeface="Tahoma"/>
              </a:rPr>
              <a:t>les</a:t>
            </a:r>
            <a:r>
              <a:rPr sz="1100" spc="-45" dirty="0">
                <a:latin typeface="Tahoma"/>
                <a:cs typeface="Tahoma"/>
              </a:rPr>
              <a:t> </a:t>
            </a:r>
            <a:r>
              <a:rPr sz="1100" spc="15" dirty="0">
                <a:latin typeface="Tahoma"/>
                <a:cs typeface="Tahoma"/>
              </a:rPr>
              <a:t>presentan.</a:t>
            </a:r>
            <a:r>
              <a:rPr sz="1100" spc="-45" dirty="0">
                <a:latin typeface="Tahoma"/>
                <a:cs typeface="Tahoma"/>
              </a:rPr>
              <a:t> </a:t>
            </a:r>
            <a:r>
              <a:rPr sz="1100" spc="15" dirty="0">
                <a:latin typeface="Tahoma"/>
                <a:cs typeface="Tahoma"/>
              </a:rPr>
              <a:t>En</a:t>
            </a:r>
            <a:r>
              <a:rPr sz="1100" spc="10" dirty="0">
                <a:latin typeface="Tahoma"/>
                <a:cs typeface="Tahoma"/>
              </a:rPr>
              <a:t> 	</a:t>
            </a:r>
            <a:r>
              <a:rPr sz="1100" spc="25" dirty="0">
                <a:latin typeface="Tahoma"/>
                <a:cs typeface="Tahoma"/>
              </a:rPr>
              <a:t>este</a:t>
            </a:r>
            <a:r>
              <a:rPr sz="1100" spc="-10" dirty="0">
                <a:latin typeface="Tahoma"/>
                <a:cs typeface="Tahoma"/>
              </a:rPr>
              <a:t> </a:t>
            </a:r>
            <a:r>
              <a:rPr sz="1100" spc="30" dirty="0">
                <a:latin typeface="Tahoma"/>
                <a:cs typeface="Tahoma"/>
              </a:rPr>
              <a:t>sentido</a:t>
            </a:r>
            <a:r>
              <a:rPr sz="1100" spc="-10" dirty="0">
                <a:latin typeface="Tahoma"/>
                <a:cs typeface="Tahoma"/>
              </a:rPr>
              <a:t> </a:t>
            </a:r>
            <a:r>
              <a:rPr sz="1100" spc="25" dirty="0">
                <a:latin typeface="Tahoma"/>
                <a:cs typeface="Tahoma"/>
              </a:rPr>
              <a:t>es</a:t>
            </a:r>
            <a:r>
              <a:rPr sz="1100" spc="-10" dirty="0">
                <a:latin typeface="Tahoma"/>
                <a:cs typeface="Tahoma"/>
              </a:rPr>
              <a:t> </a:t>
            </a:r>
            <a:r>
              <a:rPr sz="1100" spc="25" dirty="0">
                <a:latin typeface="Tahoma"/>
                <a:cs typeface="Tahoma"/>
              </a:rPr>
              <a:t>importante</a:t>
            </a:r>
            <a:r>
              <a:rPr sz="1100" spc="-10" dirty="0">
                <a:latin typeface="Tahoma"/>
                <a:cs typeface="Tahoma"/>
              </a:rPr>
              <a:t> </a:t>
            </a:r>
            <a:r>
              <a:rPr sz="1100" spc="15" dirty="0">
                <a:latin typeface="Tahoma"/>
                <a:cs typeface="Tahoma"/>
              </a:rPr>
              <a:t>confiar</a:t>
            </a:r>
            <a:r>
              <a:rPr sz="1100" spc="-10" dirty="0">
                <a:latin typeface="Tahoma"/>
                <a:cs typeface="Tahoma"/>
              </a:rPr>
              <a:t> </a:t>
            </a:r>
            <a:r>
              <a:rPr sz="1100" spc="35" dirty="0">
                <a:latin typeface="Tahoma"/>
                <a:cs typeface="Tahoma"/>
              </a:rPr>
              <a:t>en</a:t>
            </a:r>
            <a:r>
              <a:rPr sz="1100" spc="-10" dirty="0">
                <a:latin typeface="Tahoma"/>
                <a:cs typeface="Tahoma"/>
              </a:rPr>
              <a:t> </a:t>
            </a:r>
            <a:r>
              <a:rPr sz="1100" spc="25" dirty="0">
                <a:latin typeface="Tahoma"/>
                <a:cs typeface="Tahoma"/>
              </a:rPr>
              <a:t>los</a:t>
            </a:r>
            <a:r>
              <a:rPr sz="1100" spc="-10" dirty="0">
                <a:latin typeface="Tahoma"/>
                <a:cs typeface="Tahoma"/>
              </a:rPr>
              <a:t> </a:t>
            </a:r>
            <a:r>
              <a:rPr sz="1100" spc="20" dirty="0">
                <a:latin typeface="Tahoma"/>
                <a:cs typeface="Tahoma"/>
              </a:rPr>
              <a:t>saberes</a:t>
            </a:r>
            <a:r>
              <a:rPr sz="1100" spc="-10" dirty="0">
                <a:latin typeface="Tahoma"/>
                <a:cs typeface="Tahoma"/>
              </a:rPr>
              <a:t> </a:t>
            </a:r>
            <a:r>
              <a:rPr sz="1100" spc="30" dirty="0">
                <a:latin typeface="Tahoma"/>
                <a:cs typeface="Tahoma"/>
              </a:rPr>
              <a:t>propios</a:t>
            </a:r>
            <a:r>
              <a:rPr sz="1100" spc="-10" dirty="0">
                <a:latin typeface="Tahoma"/>
                <a:cs typeface="Tahoma"/>
              </a:rPr>
              <a:t> </a:t>
            </a:r>
            <a:r>
              <a:rPr sz="1100" spc="-40" dirty="0">
                <a:latin typeface="Tahoma"/>
                <a:cs typeface="Tahoma"/>
              </a:rPr>
              <a:t>y</a:t>
            </a:r>
            <a:r>
              <a:rPr sz="1100" spc="-10" dirty="0">
                <a:latin typeface="Tahoma"/>
                <a:cs typeface="Tahoma"/>
              </a:rPr>
              <a:t> </a:t>
            </a:r>
            <a:r>
              <a:rPr sz="1100" spc="35" dirty="0">
                <a:latin typeface="Tahoma"/>
                <a:cs typeface="Tahoma"/>
              </a:rPr>
              <a:t>en</a:t>
            </a:r>
            <a:r>
              <a:rPr sz="1100" spc="-10" dirty="0">
                <a:latin typeface="Tahoma"/>
                <a:cs typeface="Tahoma"/>
              </a:rPr>
              <a:t> </a:t>
            </a:r>
            <a:r>
              <a:rPr sz="1100" spc="25" dirty="0">
                <a:latin typeface="Tahoma"/>
                <a:cs typeface="Tahoma"/>
              </a:rPr>
              <a:t>los</a:t>
            </a:r>
            <a:r>
              <a:rPr sz="1100" spc="-10" dirty="0">
                <a:latin typeface="Tahoma"/>
                <a:cs typeface="Tahoma"/>
              </a:rPr>
              <a:t> </a:t>
            </a:r>
            <a:r>
              <a:rPr sz="1100" spc="35" dirty="0">
                <a:latin typeface="Tahoma"/>
                <a:cs typeface="Tahoma"/>
              </a:rPr>
              <a:t>de</a:t>
            </a:r>
            <a:r>
              <a:rPr sz="1100" spc="-10" dirty="0">
                <a:latin typeface="Tahoma"/>
                <a:cs typeface="Tahoma"/>
              </a:rPr>
              <a:t> </a:t>
            </a:r>
            <a:r>
              <a:rPr sz="1100" dirty="0">
                <a:latin typeface="Tahoma"/>
                <a:cs typeface="Tahoma"/>
              </a:rPr>
              <a:t>sus</a:t>
            </a:r>
            <a:r>
              <a:rPr sz="1100" spc="20" dirty="0">
                <a:latin typeface="Tahoma"/>
                <a:cs typeface="Tahoma"/>
              </a:rPr>
              <a:t> 	</a:t>
            </a:r>
            <a:r>
              <a:rPr sz="1100" spc="10" dirty="0">
                <a:latin typeface="Tahoma"/>
                <a:cs typeface="Tahoma"/>
              </a:rPr>
              <a:t>colegas.</a:t>
            </a:r>
            <a:endParaRPr sz="1100">
              <a:latin typeface="Tahoma"/>
              <a:cs typeface="Tahoma"/>
            </a:endParaRPr>
          </a:p>
        </p:txBody>
      </p:sp>
      <p:pic>
        <p:nvPicPr>
          <p:cNvPr id="9" name="Imagen 8" descr="Un dibujo de un personaje de caricatura&#10;&#10;El contenido generado por IA puede ser incorrecto.">
            <a:extLst>
              <a:ext uri="{FF2B5EF4-FFF2-40B4-BE49-F238E27FC236}">
                <a16:creationId xmlns:a16="http://schemas.microsoft.com/office/drawing/2014/main" id="{AA5B2337-5281-D40E-3BE3-3FFFFFD499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9560" y="9302278"/>
            <a:ext cx="10858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296C34"/>
                </a:solidFill>
                <a:latin typeface="Century Gothic"/>
                <a:cs typeface="Century Gothic"/>
              </a:rPr>
              <a:t>6</a:t>
            </a:r>
            <a:endParaRPr sz="1100">
              <a:latin typeface="Century Gothic"/>
              <a:cs typeface="Century Gothic"/>
            </a:endParaRPr>
          </a:p>
        </p:txBody>
      </p:sp>
      <p:sp>
        <p:nvSpPr>
          <p:cNvPr id="3" name="object 3"/>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C924D"/>
          </a:solidFill>
        </p:spPr>
        <p:txBody>
          <a:bodyPr wrap="square" lIns="0" tIns="0" rIns="0" bIns="0" rtlCol="0"/>
          <a:lstStyle/>
          <a:p>
            <a:endParaRPr/>
          </a:p>
        </p:txBody>
      </p:sp>
      <p:sp>
        <p:nvSpPr>
          <p:cNvPr id="4" name="object 4"/>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6" name="object 6"/>
          <p:cNvGrpSpPr/>
          <p:nvPr/>
        </p:nvGrpSpPr>
        <p:grpSpPr>
          <a:xfrm>
            <a:off x="789479" y="10728"/>
            <a:ext cx="6812280" cy="1385570"/>
            <a:chOff x="789479" y="10728"/>
            <a:chExt cx="6812280" cy="1385570"/>
          </a:xfrm>
        </p:grpSpPr>
        <p:pic>
          <p:nvPicPr>
            <p:cNvPr id="7" name="object 7"/>
            <p:cNvPicPr/>
            <p:nvPr/>
          </p:nvPicPr>
          <p:blipFill>
            <a:blip r:embed="rId2" cstate="print"/>
            <a:stretch>
              <a:fillRect/>
            </a:stretch>
          </p:blipFill>
          <p:spPr>
            <a:xfrm>
              <a:off x="789479" y="10728"/>
              <a:ext cx="6812279" cy="1033271"/>
            </a:xfrm>
            <a:prstGeom prst="rect">
              <a:avLst/>
            </a:prstGeom>
          </p:spPr>
        </p:pic>
        <p:sp>
          <p:nvSpPr>
            <p:cNvPr id="8" name="object 8"/>
            <p:cNvSpPr/>
            <p:nvPr/>
          </p:nvSpPr>
          <p:spPr>
            <a:xfrm>
              <a:off x="1338840" y="1044001"/>
              <a:ext cx="1147445" cy="349250"/>
            </a:xfrm>
            <a:custGeom>
              <a:avLst/>
              <a:gdLst/>
              <a:ahLst/>
              <a:cxnLst/>
              <a:rect l="l" t="t" r="r" b="b"/>
              <a:pathLst>
                <a:path w="1147445" h="349250">
                  <a:moveTo>
                    <a:pt x="0" y="348754"/>
                  </a:moveTo>
                  <a:lnTo>
                    <a:pt x="0" y="152400"/>
                  </a:lnTo>
                  <a:lnTo>
                    <a:pt x="7769" y="104226"/>
                  </a:lnTo>
                  <a:lnTo>
                    <a:pt x="29405" y="62391"/>
                  </a:lnTo>
                  <a:lnTo>
                    <a:pt x="62396" y="29402"/>
                  </a:lnTo>
                  <a:lnTo>
                    <a:pt x="104231" y="7768"/>
                  </a:lnTo>
                  <a:lnTo>
                    <a:pt x="152400" y="0"/>
                  </a:lnTo>
                  <a:lnTo>
                    <a:pt x="1147191" y="0"/>
                  </a:lnTo>
                </a:path>
              </a:pathLst>
            </a:custGeom>
            <a:ln w="6349">
              <a:solidFill>
                <a:srgbClr val="296C34"/>
              </a:solidFill>
            </a:ln>
          </p:spPr>
          <p:txBody>
            <a:bodyPr wrap="square" lIns="0" tIns="0" rIns="0" bIns="0" rtlCol="0"/>
            <a:lstStyle/>
            <a:p>
              <a:endParaRPr/>
            </a:p>
          </p:txBody>
        </p:sp>
        <p:sp>
          <p:nvSpPr>
            <p:cNvPr id="9" name="object 9"/>
            <p:cNvSpPr/>
            <p:nvPr/>
          </p:nvSpPr>
          <p:spPr>
            <a:xfrm>
              <a:off x="1338840" y="1345918"/>
              <a:ext cx="5641975" cy="0"/>
            </a:xfrm>
            <a:custGeom>
              <a:avLst/>
              <a:gdLst/>
              <a:ahLst/>
              <a:cxnLst/>
              <a:rect l="l" t="t" r="r" b="b"/>
              <a:pathLst>
                <a:path w="5641975">
                  <a:moveTo>
                    <a:pt x="0" y="0"/>
                  </a:moveTo>
                  <a:lnTo>
                    <a:pt x="5641555" y="0"/>
                  </a:lnTo>
                </a:path>
              </a:pathLst>
            </a:custGeom>
            <a:ln w="25400">
              <a:solidFill>
                <a:srgbClr val="296C34"/>
              </a:solidFill>
            </a:ln>
          </p:spPr>
          <p:txBody>
            <a:bodyPr wrap="square" lIns="0" tIns="0" rIns="0" bIns="0" rtlCol="0"/>
            <a:lstStyle/>
            <a:p>
              <a:endParaRPr/>
            </a:p>
          </p:txBody>
        </p:sp>
      </p:grpSp>
      <p:grpSp>
        <p:nvGrpSpPr>
          <p:cNvPr id="10" name="object 10"/>
          <p:cNvGrpSpPr/>
          <p:nvPr/>
        </p:nvGrpSpPr>
        <p:grpSpPr>
          <a:xfrm>
            <a:off x="1404490" y="2913379"/>
            <a:ext cx="5582285" cy="527050"/>
            <a:chOff x="1404490" y="2913379"/>
            <a:chExt cx="5582285" cy="527050"/>
          </a:xfrm>
        </p:grpSpPr>
        <p:sp>
          <p:nvSpPr>
            <p:cNvPr id="11" name="object 11"/>
            <p:cNvSpPr/>
            <p:nvPr/>
          </p:nvSpPr>
          <p:spPr>
            <a:xfrm>
              <a:off x="6476400" y="2926079"/>
              <a:ext cx="0" cy="501650"/>
            </a:xfrm>
            <a:custGeom>
              <a:avLst/>
              <a:gdLst/>
              <a:ahLst/>
              <a:cxnLst/>
              <a:rect l="l" t="t" r="r" b="b"/>
              <a:pathLst>
                <a:path h="501650">
                  <a:moveTo>
                    <a:pt x="0" y="0"/>
                  </a:moveTo>
                  <a:lnTo>
                    <a:pt x="0" y="501472"/>
                  </a:lnTo>
                </a:path>
              </a:pathLst>
            </a:custGeom>
            <a:ln w="25400">
              <a:solidFill>
                <a:srgbClr val="255B4E"/>
              </a:solidFill>
            </a:ln>
          </p:spPr>
          <p:txBody>
            <a:bodyPr wrap="square" lIns="0" tIns="0" rIns="0" bIns="0" rtlCol="0"/>
            <a:lstStyle/>
            <a:p>
              <a:endParaRPr/>
            </a:p>
          </p:txBody>
        </p:sp>
        <p:sp>
          <p:nvSpPr>
            <p:cNvPr id="12" name="object 12"/>
            <p:cNvSpPr/>
            <p:nvPr/>
          </p:nvSpPr>
          <p:spPr>
            <a:xfrm>
              <a:off x="1410840" y="3428966"/>
              <a:ext cx="5569585" cy="0"/>
            </a:xfrm>
            <a:custGeom>
              <a:avLst/>
              <a:gdLst/>
              <a:ahLst/>
              <a:cxnLst/>
              <a:rect l="l" t="t" r="r" b="b"/>
              <a:pathLst>
                <a:path w="5569584">
                  <a:moveTo>
                    <a:pt x="0" y="0"/>
                  </a:moveTo>
                  <a:lnTo>
                    <a:pt x="5569559" y="0"/>
                  </a:lnTo>
                </a:path>
              </a:pathLst>
            </a:custGeom>
            <a:ln w="12700">
              <a:solidFill>
                <a:srgbClr val="255B4E"/>
              </a:solidFill>
            </a:ln>
          </p:spPr>
          <p:txBody>
            <a:bodyPr wrap="square" lIns="0" tIns="0" rIns="0" bIns="0" rtlCol="0"/>
            <a:lstStyle/>
            <a:p>
              <a:endParaRPr/>
            </a:p>
          </p:txBody>
        </p:sp>
      </p:grpSp>
      <p:grpSp>
        <p:nvGrpSpPr>
          <p:cNvPr id="13" name="object 13"/>
          <p:cNvGrpSpPr/>
          <p:nvPr/>
        </p:nvGrpSpPr>
        <p:grpSpPr>
          <a:xfrm>
            <a:off x="1335665" y="3770064"/>
            <a:ext cx="5645150" cy="355600"/>
            <a:chOff x="1335665" y="3770064"/>
            <a:chExt cx="5645150" cy="355600"/>
          </a:xfrm>
        </p:grpSpPr>
        <p:sp>
          <p:nvSpPr>
            <p:cNvPr id="14" name="object 14"/>
            <p:cNvSpPr/>
            <p:nvPr/>
          </p:nvSpPr>
          <p:spPr>
            <a:xfrm>
              <a:off x="1338840" y="3773239"/>
              <a:ext cx="1753235" cy="349250"/>
            </a:xfrm>
            <a:custGeom>
              <a:avLst/>
              <a:gdLst/>
              <a:ahLst/>
              <a:cxnLst/>
              <a:rect l="l" t="t" r="r" b="b"/>
              <a:pathLst>
                <a:path w="1753235" h="349250">
                  <a:moveTo>
                    <a:pt x="0" y="348754"/>
                  </a:moveTo>
                  <a:lnTo>
                    <a:pt x="0" y="152400"/>
                  </a:lnTo>
                  <a:lnTo>
                    <a:pt x="7769" y="104231"/>
                  </a:lnTo>
                  <a:lnTo>
                    <a:pt x="29405" y="62396"/>
                  </a:lnTo>
                  <a:lnTo>
                    <a:pt x="62396" y="29405"/>
                  </a:lnTo>
                  <a:lnTo>
                    <a:pt x="104231" y="7769"/>
                  </a:lnTo>
                  <a:lnTo>
                    <a:pt x="152400" y="0"/>
                  </a:lnTo>
                  <a:lnTo>
                    <a:pt x="1752917" y="0"/>
                  </a:lnTo>
                </a:path>
              </a:pathLst>
            </a:custGeom>
            <a:ln w="6350">
              <a:solidFill>
                <a:srgbClr val="296C34"/>
              </a:solidFill>
            </a:ln>
          </p:spPr>
          <p:txBody>
            <a:bodyPr wrap="square" lIns="0" tIns="0" rIns="0" bIns="0" rtlCol="0"/>
            <a:lstStyle/>
            <a:p>
              <a:endParaRPr/>
            </a:p>
          </p:txBody>
        </p:sp>
        <p:sp>
          <p:nvSpPr>
            <p:cNvPr id="15" name="object 15"/>
            <p:cNvSpPr/>
            <p:nvPr/>
          </p:nvSpPr>
          <p:spPr>
            <a:xfrm>
              <a:off x="1338840" y="4075156"/>
              <a:ext cx="5641975" cy="0"/>
            </a:xfrm>
            <a:custGeom>
              <a:avLst/>
              <a:gdLst/>
              <a:ahLst/>
              <a:cxnLst/>
              <a:rect l="l" t="t" r="r" b="b"/>
              <a:pathLst>
                <a:path w="5641975">
                  <a:moveTo>
                    <a:pt x="0" y="0"/>
                  </a:moveTo>
                  <a:lnTo>
                    <a:pt x="5641555" y="0"/>
                  </a:lnTo>
                </a:path>
              </a:pathLst>
            </a:custGeom>
            <a:ln w="25400">
              <a:solidFill>
                <a:srgbClr val="296C34"/>
              </a:solidFill>
            </a:ln>
          </p:spPr>
          <p:txBody>
            <a:bodyPr wrap="square" lIns="0" tIns="0" rIns="0" bIns="0" rtlCol="0"/>
            <a:lstStyle/>
            <a:p>
              <a:endParaRPr/>
            </a:p>
          </p:txBody>
        </p:sp>
      </p:grpSp>
      <p:sp>
        <p:nvSpPr>
          <p:cNvPr id="16" name="object 16"/>
          <p:cNvSpPr txBox="1"/>
          <p:nvPr/>
        </p:nvSpPr>
        <p:spPr>
          <a:xfrm>
            <a:off x="1398089" y="1045317"/>
            <a:ext cx="5598795" cy="7825105"/>
          </a:xfrm>
          <a:prstGeom prst="rect">
            <a:avLst/>
          </a:prstGeom>
        </p:spPr>
        <p:txBody>
          <a:bodyPr vert="horz" wrap="square" lIns="0" tIns="12700" rIns="0" bIns="0" rtlCol="0">
            <a:spAutoFit/>
          </a:bodyPr>
          <a:lstStyle/>
          <a:p>
            <a:pPr marL="12700">
              <a:lnSpc>
                <a:spcPct val="100000"/>
              </a:lnSpc>
              <a:spcBef>
                <a:spcPts val="100"/>
              </a:spcBef>
            </a:pPr>
            <a:r>
              <a:rPr sz="1600" spc="-10" dirty="0">
                <a:solidFill>
                  <a:srgbClr val="296C34"/>
                </a:solidFill>
                <a:latin typeface="Arial Black"/>
                <a:cs typeface="Arial Black"/>
              </a:rPr>
              <a:t>Propósito</a:t>
            </a:r>
            <a:endParaRPr sz="1600">
              <a:latin typeface="Arial Black"/>
              <a:cs typeface="Arial Black"/>
            </a:endParaRPr>
          </a:p>
          <a:p>
            <a:pPr>
              <a:lnSpc>
                <a:spcPct val="100000"/>
              </a:lnSpc>
              <a:spcBef>
                <a:spcPts val="195"/>
              </a:spcBef>
            </a:pPr>
            <a:endParaRPr sz="1600">
              <a:latin typeface="Arial Black"/>
              <a:cs typeface="Arial Black"/>
            </a:endParaRPr>
          </a:p>
          <a:p>
            <a:pPr marL="901700" marR="8255" indent="-267335" algn="just">
              <a:lnSpc>
                <a:spcPct val="113599"/>
              </a:lnSpc>
            </a:pPr>
            <a:r>
              <a:rPr sz="1100" spc="310" dirty="0">
                <a:solidFill>
                  <a:srgbClr val="3C924D"/>
                </a:solidFill>
                <a:latin typeface="Lucida Sans"/>
                <a:cs typeface="Lucida Sans"/>
              </a:rPr>
              <a:t>o</a:t>
            </a:r>
            <a:r>
              <a:rPr sz="1100" spc="765" dirty="0">
                <a:solidFill>
                  <a:srgbClr val="3C924D"/>
                </a:solidFill>
                <a:latin typeface="Lucida Sans"/>
                <a:cs typeface="Lucida Sans"/>
              </a:rPr>
              <a:t> </a:t>
            </a:r>
            <a:r>
              <a:rPr sz="1100" spc="15" dirty="0">
                <a:latin typeface="Tahoma"/>
                <a:cs typeface="Tahoma"/>
              </a:rPr>
              <a:t>Analizar</a:t>
            </a:r>
            <a:r>
              <a:rPr sz="1100" dirty="0">
                <a:latin typeface="Tahoma"/>
                <a:cs typeface="Tahoma"/>
              </a:rPr>
              <a:t> </a:t>
            </a:r>
            <a:r>
              <a:rPr sz="1100" spc="15" dirty="0">
                <a:latin typeface="Tahoma"/>
                <a:cs typeface="Tahoma"/>
              </a:rPr>
              <a:t>el</a:t>
            </a:r>
            <a:r>
              <a:rPr sz="1100" dirty="0">
                <a:latin typeface="Tahoma"/>
                <a:cs typeface="Tahoma"/>
              </a:rPr>
              <a:t> </a:t>
            </a:r>
            <a:r>
              <a:rPr sz="1100" spc="30" dirty="0">
                <a:latin typeface="Tahoma"/>
                <a:cs typeface="Tahoma"/>
              </a:rPr>
              <a:t>problema</a:t>
            </a:r>
            <a:r>
              <a:rPr sz="1100" dirty="0">
                <a:latin typeface="Tahoma"/>
                <a:cs typeface="Tahoma"/>
              </a:rPr>
              <a:t> </a:t>
            </a:r>
            <a:r>
              <a:rPr sz="1100" spc="25" dirty="0">
                <a:latin typeface="Tahoma"/>
                <a:cs typeface="Tahoma"/>
              </a:rPr>
              <a:t>del</a:t>
            </a:r>
            <a:r>
              <a:rPr sz="1100" dirty="0">
                <a:latin typeface="Tahoma"/>
                <a:cs typeface="Tahoma"/>
              </a:rPr>
              <a:t> </a:t>
            </a:r>
            <a:r>
              <a:rPr sz="1100" spc="20" dirty="0">
                <a:latin typeface="Tahoma"/>
                <a:cs typeface="Tahoma"/>
              </a:rPr>
              <a:t>rezago</a:t>
            </a:r>
            <a:r>
              <a:rPr sz="1100" dirty="0">
                <a:latin typeface="Tahoma"/>
                <a:cs typeface="Tahoma"/>
              </a:rPr>
              <a:t> </a:t>
            </a:r>
            <a:r>
              <a:rPr sz="1100" spc="20" dirty="0">
                <a:latin typeface="Tahoma"/>
                <a:cs typeface="Tahoma"/>
              </a:rPr>
              <a:t>escolar</a:t>
            </a:r>
            <a:r>
              <a:rPr sz="1100" dirty="0">
                <a:latin typeface="Tahoma"/>
                <a:cs typeface="Tahoma"/>
              </a:rPr>
              <a:t> </a:t>
            </a:r>
            <a:r>
              <a:rPr sz="1100" spc="40" dirty="0">
                <a:latin typeface="Tahoma"/>
                <a:cs typeface="Tahoma"/>
              </a:rPr>
              <a:t>como</a:t>
            </a:r>
            <a:r>
              <a:rPr sz="1100" dirty="0">
                <a:latin typeface="Tahoma"/>
                <a:cs typeface="Tahoma"/>
              </a:rPr>
              <a:t> </a:t>
            </a:r>
            <a:r>
              <a:rPr sz="1100" spc="30" dirty="0">
                <a:latin typeface="Tahoma"/>
                <a:cs typeface="Tahoma"/>
              </a:rPr>
              <a:t>una</a:t>
            </a:r>
            <a:r>
              <a:rPr sz="1100" dirty="0">
                <a:latin typeface="Tahoma"/>
                <a:cs typeface="Tahoma"/>
              </a:rPr>
              <a:t> </a:t>
            </a:r>
            <a:r>
              <a:rPr sz="1100" spc="25" dirty="0">
                <a:latin typeface="Tahoma"/>
                <a:cs typeface="Tahoma"/>
              </a:rPr>
              <a:t>construcción</a:t>
            </a:r>
            <a:r>
              <a:rPr sz="1100" dirty="0">
                <a:latin typeface="Tahoma"/>
                <a:cs typeface="Tahoma"/>
              </a:rPr>
              <a:t> </a:t>
            </a:r>
            <a:r>
              <a:rPr sz="1100" spc="15" dirty="0">
                <a:latin typeface="Tahoma"/>
                <a:cs typeface="Tahoma"/>
              </a:rPr>
              <a:t>social</a:t>
            </a:r>
            <a:r>
              <a:rPr sz="1100" dirty="0">
                <a:latin typeface="Tahoma"/>
                <a:cs typeface="Tahoma"/>
              </a:rPr>
              <a:t> </a:t>
            </a:r>
            <a:r>
              <a:rPr sz="1100" spc="5" dirty="0">
                <a:latin typeface="Tahoma"/>
                <a:cs typeface="Tahoma"/>
              </a:rPr>
              <a:t>en</a:t>
            </a:r>
            <a:r>
              <a:rPr sz="1100" spc="20" dirty="0">
                <a:latin typeface="Tahoma"/>
                <a:cs typeface="Tahoma"/>
              </a:rPr>
              <a:t> </a:t>
            </a:r>
            <a:r>
              <a:rPr sz="1100" spc="5" dirty="0">
                <a:latin typeface="Tahoma"/>
                <a:cs typeface="Tahoma"/>
              </a:rPr>
              <a:t>la</a:t>
            </a:r>
            <a:r>
              <a:rPr sz="1100" spc="-5" dirty="0">
                <a:latin typeface="Tahoma"/>
                <a:cs typeface="Tahoma"/>
              </a:rPr>
              <a:t> </a:t>
            </a:r>
            <a:r>
              <a:rPr sz="1100" spc="35" dirty="0">
                <a:latin typeface="Tahoma"/>
                <a:cs typeface="Tahoma"/>
              </a:rPr>
              <a:t>que</a:t>
            </a:r>
            <a:r>
              <a:rPr sz="1100" spc="-5" dirty="0">
                <a:latin typeface="Tahoma"/>
                <a:cs typeface="Tahoma"/>
              </a:rPr>
              <a:t> </a:t>
            </a:r>
            <a:r>
              <a:rPr sz="1100" spc="20" dirty="0">
                <a:latin typeface="Tahoma"/>
                <a:cs typeface="Tahoma"/>
              </a:rPr>
              <a:t>inciden</a:t>
            </a:r>
            <a:r>
              <a:rPr sz="1100" spc="-5" dirty="0">
                <a:latin typeface="Tahoma"/>
                <a:cs typeface="Tahoma"/>
              </a:rPr>
              <a:t> </a:t>
            </a:r>
            <a:r>
              <a:rPr sz="1100" spc="15" dirty="0">
                <a:latin typeface="Tahoma"/>
                <a:cs typeface="Tahoma"/>
              </a:rPr>
              <a:t>diversos</a:t>
            </a:r>
            <a:r>
              <a:rPr sz="1100" spc="-5" dirty="0">
                <a:latin typeface="Tahoma"/>
                <a:cs typeface="Tahoma"/>
              </a:rPr>
              <a:t> </a:t>
            </a:r>
            <a:r>
              <a:rPr sz="1100" dirty="0">
                <a:latin typeface="Tahoma"/>
                <a:cs typeface="Tahoma"/>
              </a:rPr>
              <a:t>factores,</a:t>
            </a:r>
            <a:r>
              <a:rPr sz="1100" spc="-5" dirty="0">
                <a:latin typeface="Tahoma"/>
                <a:cs typeface="Tahoma"/>
              </a:rPr>
              <a:t> </a:t>
            </a:r>
            <a:r>
              <a:rPr sz="1100" spc="20" dirty="0">
                <a:latin typeface="Tahoma"/>
                <a:cs typeface="Tahoma"/>
              </a:rPr>
              <a:t>para</a:t>
            </a:r>
            <a:r>
              <a:rPr sz="1100" spc="-5" dirty="0">
                <a:latin typeface="Tahoma"/>
                <a:cs typeface="Tahoma"/>
              </a:rPr>
              <a:t> </a:t>
            </a:r>
            <a:r>
              <a:rPr sz="1100" spc="35" dirty="0">
                <a:latin typeface="Tahoma"/>
                <a:cs typeface="Tahoma"/>
              </a:rPr>
              <a:t>que</a:t>
            </a:r>
            <a:r>
              <a:rPr sz="1100" spc="-5" dirty="0">
                <a:latin typeface="Tahoma"/>
                <a:cs typeface="Tahoma"/>
              </a:rPr>
              <a:t> </a:t>
            </a:r>
            <a:r>
              <a:rPr sz="1100" spc="30" dirty="0">
                <a:latin typeface="Tahoma"/>
                <a:cs typeface="Tahoma"/>
              </a:rPr>
              <a:t>con</a:t>
            </a:r>
            <a:r>
              <a:rPr sz="1100" spc="-5" dirty="0">
                <a:latin typeface="Tahoma"/>
                <a:cs typeface="Tahoma"/>
              </a:rPr>
              <a:t> </a:t>
            </a:r>
            <a:r>
              <a:rPr sz="1100" spc="25" dirty="0">
                <a:latin typeface="Tahoma"/>
                <a:cs typeface="Tahoma"/>
              </a:rPr>
              <a:t>base</a:t>
            </a:r>
            <a:r>
              <a:rPr sz="1100" spc="-5" dirty="0">
                <a:latin typeface="Tahoma"/>
                <a:cs typeface="Tahoma"/>
              </a:rPr>
              <a:t> </a:t>
            </a:r>
            <a:r>
              <a:rPr sz="1100" spc="35" dirty="0">
                <a:latin typeface="Tahoma"/>
                <a:cs typeface="Tahoma"/>
              </a:rPr>
              <a:t>en</a:t>
            </a:r>
            <a:r>
              <a:rPr sz="1100" spc="-5" dirty="0">
                <a:latin typeface="Tahoma"/>
                <a:cs typeface="Tahoma"/>
              </a:rPr>
              <a:t> </a:t>
            </a:r>
            <a:r>
              <a:rPr sz="1100" spc="30" dirty="0">
                <a:latin typeface="Tahoma"/>
                <a:cs typeface="Tahoma"/>
              </a:rPr>
              <a:t>una</a:t>
            </a:r>
            <a:r>
              <a:rPr sz="1100" spc="-5" dirty="0">
                <a:latin typeface="Tahoma"/>
                <a:cs typeface="Tahoma"/>
              </a:rPr>
              <a:t> </a:t>
            </a:r>
            <a:r>
              <a:rPr sz="1100" spc="15" dirty="0">
                <a:latin typeface="Tahoma"/>
                <a:cs typeface="Tahoma"/>
              </a:rPr>
              <a:t>lectura</a:t>
            </a:r>
            <a:r>
              <a:rPr sz="1100" spc="-5" dirty="0">
                <a:latin typeface="Tahoma"/>
                <a:cs typeface="Tahoma"/>
              </a:rPr>
              <a:t> </a:t>
            </a:r>
            <a:r>
              <a:rPr sz="1100" spc="10" dirty="0">
                <a:latin typeface="Tahoma"/>
                <a:cs typeface="Tahoma"/>
              </a:rPr>
              <a:t>crítica </a:t>
            </a:r>
            <a:r>
              <a:rPr sz="1100" spc="40" dirty="0">
                <a:latin typeface="Tahoma"/>
                <a:cs typeface="Tahoma"/>
              </a:rPr>
              <a:t>de</a:t>
            </a:r>
            <a:r>
              <a:rPr sz="1100" spc="5" dirty="0">
                <a:latin typeface="Tahoma"/>
                <a:cs typeface="Tahoma"/>
              </a:rPr>
              <a:t> </a:t>
            </a:r>
            <a:r>
              <a:rPr sz="1100" spc="10" dirty="0">
                <a:latin typeface="Tahoma"/>
                <a:cs typeface="Tahoma"/>
              </a:rPr>
              <a:t>la</a:t>
            </a:r>
            <a:r>
              <a:rPr sz="1100" spc="5" dirty="0">
                <a:latin typeface="Tahoma"/>
                <a:cs typeface="Tahoma"/>
              </a:rPr>
              <a:t> </a:t>
            </a:r>
            <a:r>
              <a:rPr sz="1100" spc="20" dirty="0">
                <a:latin typeface="Tahoma"/>
                <a:cs typeface="Tahoma"/>
              </a:rPr>
              <a:t>realidad</a:t>
            </a:r>
            <a:r>
              <a:rPr sz="1100" spc="5" dirty="0">
                <a:latin typeface="Tahoma"/>
                <a:cs typeface="Tahoma"/>
              </a:rPr>
              <a:t> </a:t>
            </a:r>
            <a:r>
              <a:rPr sz="1100" spc="-35" dirty="0">
                <a:latin typeface="Tahoma"/>
                <a:cs typeface="Tahoma"/>
              </a:rPr>
              <a:t>y</a:t>
            </a:r>
            <a:r>
              <a:rPr sz="1100" spc="5" dirty="0">
                <a:latin typeface="Tahoma"/>
                <a:cs typeface="Tahoma"/>
              </a:rPr>
              <a:t> </a:t>
            </a:r>
            <a:r>
              <a:rPr sz="1100" spc="30" dirty="0">
                <a:latin typeface="Tahoma"/>
                <a:cs typeface="Tahoma"/>
              </a:rPr>
              <a:t>los</a:t>
            </a:r>
            <a:r>
              <a:rPr sz="1100" spc="5" dirty="0">
                <a:latin typeface="Tahoma"/>
                <a:cs typeface="Tahoma"/>
              </a:rPr>
              <a:t> </a:t>
            </a:r>
            <a:r>
              <a:rPr sz="1100" spc="25" dirty="0">
                <a:latin typeface="Tahoma"/>
                <a:cs typeface="Tahoma"/>
              </a:rPr>
              <a:t>principios</a:t>
            </a:r>
            <a:r>
              <a:rPr sz="1100" spc="5" dirty="0">
                <a:latin typeface="Tahoma"/>
                <a:cs typeface="Tahoma"/>
              </a:rPr>
              <a:t> </a:t>
            </a:r>
            <a:r>
              <a:rPr sz="1100" spc="40" dirty="0">
                <a:latin typeface="Tahoma"/>
                <a:cs typeface="Tahoma"/>
              </a:rPr>
              <a:t>de</a:t>
            </a:r>
            <a:r>
              <a:rPr sz="1100" spc="5" dirty="0">
                <a:latin typeface="Tahoma"/>
                <a:cs typeface="Tahoma"/>
              </a:rPr>
              <a:t> </a:t>
            </a:r>
            <a:r>
              <a:rPr sz="1100" spc="10" dirty="0">
                <a:latin typeface="Tahoma"/>
                <a:cs typeface="Tahoma"/>
              </a:rPr>
              <a:t>la</a:t>
            </a:r>
            <a:r>
              <a:rPr sz="1100" spc="5" dirty="0">
                <a:latin typeface="Tahoma"/>
                <a:cs typeface="Tahoma"/>
              </a:rPr>
              <a:t> </a:t>
            </a:r>
            <a:r>
              <a:rPr sz="1100" spc="20" dirty="0">
                <a:latin typeface="Tahoma"/>
                <a:cs typeface="Tahoma"/>
              </a:rPr>
              <a:t>Nueva</a:t>
            </a:r>
            <a:r>
              <a:rPr sz="1100" spc="5" dirty="0">
                <a:latin typeface="Tahoma"/>
                <a:cs typeface="Tahoma"/>
              </a:rPr>
              <a:t> </a:t>
            </a:r>
            <a:r>
              <a:rPr sz="1100" spc="20" dirty="0">
                <a:latin typeface="Tahoma"/>
                <a:cs typeface="Tahoma"/>
              </a:rPr>
              <a:t>Escuela</a:t>
            </a:r>
            <a:r>
              <a:rPr sz="1100" spc="5" dirty="0">
                <a:latin typeface="Tahoma"/>
                <a:cs typeface="Tahoma"/>
              </a:rPr>
              <a:t> </a:t>
            </a:r>
            <a:r>
              <a:rPr sz="1100" spc="15" dirty="0">
                <a:latin typeface="Tahoma"/>
                <a:cs typeface="Tahoma"/>
              </a:rPr>
              <a:t>Mexicana,</a:t>
            </a:r>
            <a:r>
              <a:rPr sz="1100" spc="5" dirty="0">
                <a:latin typeface="Tahoma"/>
                <a:cs typeface="Tahoma"/>
              </a:rPr>
              <a:t> </a:t>
            </a:r>
            <a:r>
              <a:rPr sz="1100" spc="30" dirty="0">
                <a:latin typeface="Tahoma"/>
                <a:cs typeface="Tahoma"/>
              </a:rPr>
              <a:t>se</a:t>
            </a:r>
            <a:r>
              <a:rPr sz="1100" spc="5" dirty="0">
                <a:latin typeface="Tahoma"/>
                <a:cs typeface="Tahoma"/>
              </a:rPr>
              <a:t> </a:t>
            </a:r>
            <a:r>
              <a:rPr sz="1100" spc="35" dirty="0">
                <a:latin typeface="Tahoma"/>
                <a:cs typeface="Tahoma"/>
              </a:rPr>
              <a:t>generen</a:t>
            </a:r>
            <a:r>
              <a:rPr sz="1100" spc="20" dirty="0">
                <a:latin typeface="Tahoma"/>
                <a:cs typeface="Tahoma"/>
              </a:rPr>
              <a:t> </a:t>
            </a:r>
            <a:r>
              <a:rPr sz="1100" dirty="0">
                <a:latin typeface="Tahoma"/>
                <a:cs typeface="Tahoma"/>
              </a:rPr>
              <a:t>nuevas</a:t>
            </a:r>
            <a:r>
              <a:rPr sz="1100" spc="-95" dirty="0">
                <a:latin typeface="Tahoma"/>
                <a:cs typeface="Tahoma"/>
              </a:rPr>
              <a:t> </a:t>
            </a:r>
            <a:r>
              <a:rPr sz="1100" spc="5" dirty="0">
                <a:latin typeface="Tahoma"/>
                <a:cs typeface="Tahoma"/>
              </a:rPr>
              <a:t>reflexiones</a:t>
            </a:r>
            <a:r>
              <a:rPr sz="1100" spc="-95" dirty="0">
                <a:latin typeface="Tahoma"/>
                <a:cs typeface="Tahoma"/>
              </a:rPr>
              <a:t> </a:t>
            </a:r>
            <a:r>
              <a:rPr sz="1100" spc="-40" dirty="0">
                <a:latin typeface="Tahoma"/>
                <a:cs typeface="Tahoma"/>
              </a:rPr>
              <a:t>y</a:t>
            </a:r>
            <a:r>
              <a:rPr sz="1100" spc="-95" dirty="0">
                <a:latin typeface="Tahoma"/>
                <a:cs typeface="Tahoma"/>
              </a:rPr>
              <a:t> </a:t>
            </a:r>
            <a:r>
              <a:rPr sz="1100" dirty="0">
                <a:latin typeface="Tahoma"/>
                <a:cs typeface="Tahoma"/>
              </a:rPr>
              <a:t>nuevas</a:t>
            </a:r>
            <a:r>
              <a:rPr sz="1100" spc="-95" dirty="0">
                <a:latin typeface="Tahoma"/>
                <a:cs typeface="Tahoma"/>
              </a:rPr>
              <a:t> </a:t>
            </a:r>
            <a:r>
              <a:rPr sz="1100" spc="20" dirty="0">
                <a:latin typeface="Tahoma"/>
                <a:cs typeface="Tahoma"/>
              </a:rPr>
              <a:t>comprensiones</a:t>
            </a:r>
            <a:r>
              <a:rPr sz="1100" spc="-95" dirty="0">
                <a:latin typeface="Tahoma"/>
                <a:cs typeface="Tahoma"/>
              </a:rPr>
              <a:t> </a:t>
            </a:r>
            <a:r>
              <a:rPr sz="1100" spc="20" dirty="0">
                <a:latin typeface="Tahoma"/>
                <a:cs typeface="Tahoma"/>
              </a:rPr>
              <a:t>del</a:t>
            </a:r>
            <a:r>
              <a:rPr sz="1100" spc="-95" dirty="0">
                <a:latin typeface="Tahoma"/>
                <a:cs typeface="Tahoma"/>
              </a:rPr>
              <a:t> </a:t>
            </a:r>
            <a:r>
              <a:rPr sz="1100" spc="5" dirty="0">
                <a:latin typeface="Tahoma"/>
                <a:cs typeface="Tahoma"/>
              </a:rPr>
              <a:t>problema,</a:t>
            </a:r>
            <a:r>
              <a:rPr sz="1100" spc="-95" dirty="0">
                <a:latin typeface="Tahoma"/>
                <a:cs typeface="Tahoma"/>
              </a:rPr>
              <a:t> </a:t>
            </a:r>
            <a:r>
              <a:rPr sz="1100" spc="30" dirty="0">
                <a:latin typeface="Tahoma"/>
                <a:cs typeface="Tahoma"/>
              </a:rPr>
              <a:t>que</a:t>
            </a:r>
            <a:r>
              <a:rPr sz="1100" spc="-95" dirty="0">
                <a:latin typeface="Tahoma"/>
                <a:cs typeface="Tahoma"/>
              </a:rPr>
              <a:t> </a:t>
            </a:r>
            <a:r>
              <a:rPr sz="1100" spc="15" dirty="0">
                <a:latin typeface="Tahoma"/>
                <a:cs typeface="Tahoma"/>
              </a:rPr>
              <a:t>contribuyan</a:t>
            </a:r>
            <a:r>
              <a:rPr sz="1100" spc="5" dirty="0">
                <a:latin typeface="Tahoma"/>
                <a:cs typeface="Tahoma"/>
              </a:rPr>
              <a:t> </a:t>
            </a:r>
            <a:r>
              <a:rPr sz="1100" spc="10" dirty="0">
                <a:latin typeface="Tahoma"/>
                <a:cs typeface="Tahoma"/>
              </a:rPr>
              <a:t>a</a:t>
            </a:r>
            <a:r>
              <a:rPr sz="1100" spc="-35" dirty="0">
                <a:latin typeface="Tahoma"/>
                <a:cs typeface="Tahoma"/>
              </a:rPr>
              <a:t> </a:t>
            </a:r>
            <a:r>
              <a:rPr sz="1100" spc="20" dirty="0">
                <a:latin typeface="Tahoma"/>
                <a:cs typeface="Tahoma"/>
              </a:rPr>
              <a:t>desarrollar</a:t>
            </a:r>
            <a:r>
              <a:rPr sz="1100" spc="-35" dirty="0">
                <a:latin typeface="Tahoma"/>
                <a:cs typeface="Tahoma"/>
              </a:rPr>
              <a:t> </a:t>
            </a:r>
            <a:r>
              <a:rPr sz="1100" spc="15" dirty="0">
                <a:latin typeface="Tahoma"/>
                <a:cs typeface="Tahoma"/>
              </a:rPr>
              <a:t>estrategias</a:t>
            </a:r>
            <a:r>
              <a:rPr sz="1100" spc="-35" dirty="0">
                <a:latin typeface="Tahoma"/>
                <a:cs typeface="Tahoma"/>
              </a:rPr>
              <a:t> </a:t>
            </a:r>
            <a:r>
              <a:rPr sz="1100" spc="25" dirty="0">
                <a:latin typeface="Tahoma"/>
                <a:cs typeface="Tahoma"/>
              </a:rPr>
              <a:t>pedagógicas</a:t>
            </a:r>
            <a:r>
              <a:rPr sz="1100" spc="-35" dirty="0">
                <a:latin typeface="Tahoma"/>
                <a:cs typeface="Tahoma"/>
              </a:rPr>
              <a:t> </a:t>
            </a:r>
            <a:r>
              <a:rPr sz="1100" spc="20" dirty="0">
                <a:latin typeface="Tahoma"/>
                <a:cs typeface="Tahoma"/>
              </a:rPr>
              <a:t>interrelacionadas</a:t>
            </a:r>
            <a:r>
              <a:rPr sz="1100" spc="-35" dirty="0">
                <a:latin typeface="Tahoma"/>
                <a:cs typeface="Tahoma"/>
              </a:rPr>
              <a:t> </a:t>
            </a:r>
            <a:r>
              <a:rPr sz="1100" spc="15" dirty="0">
                <a:latin typeface="Tahoma"/>
                <a:cs typeface="Tahoma"/>
              </a:rPr>
              <a:t>para</a:t>
            </a:r>
            <a:r>
              <a:rPr sz="1100" spc="-35" dirty="0">
                <a:latin typeface="Tahoma"/>
                <a:cs typeface="Tahoma"/>
              </a:rPr>
              <a:t> </a:t>
            </a:r>
            <a:r>
              <a:rPr sz="1100" spc="15" dirty="0">
                <a:latin typeface="Tahoma"/>
                <a:cs typeface="Tahoma"/>
              </a:rPr>
              <a:t>garantizar</a:t>
            </a:r>
            <a:r>
              <a:rPr sz="1100" spc="-35" dirty="0">
                <a:latin typeface="Tahoma"/>
                <a:cs typeface="Tahoma"/>
              </a:rPr>
              <a:t> </a:t>
            </a:r>
            <a:r>
              <a:rPr sz="1100" spc="15" dirty="0">
                <a:latin typeface="Tahoma"/>
                <a:cs typeface="Tahoma"/>
              </a:rPr>
              <a:t>el</a:t>
            </a:r>
            <a:r>
              <a:rPr sz="1100" spc="10" dirty="0">
                <a:latin typeface="Tahoma"/>
                <a:cs typeface="Tahoma"/>
              </a:rPr>
              <a:t> </a:t>
            </a:r>
            <a:r>
              <a:rPr sz="1100" spc="5" dirty="0">
                <a:latin typeface="Tahoma"/>
                <a:cs typeface="Tahoma"/>
              </a:rPr>
              <a:t>ejercicio</a:t>
            </a:r>
            <a:r>
              <a:rPr sz="1100" spc="-60" dirty="0">
                <a:latin typeface="Tahoma"/>
                <a:cs typeface="Tahoma"/>
              </a:rPr>
              <a:t> </a:t>
            </a:r>
            <a:r>
              <a:rPr sz="1100" spc="30" dirty="0">
                <a:latin typeface="Tahoma"/>
                <a:cs typeface="Tahoma"/>
              </a:rPr>
              <a:t>pleno</a:t>
            </a:r>
            <a:r>
              <a:rPr sz="1100" spc="-60" dirty="0">
                <a:latin typeface="Tahoma"/>
                <a:cs typeface="Tahoma"/>
              </a:rPr>
              <a:t> </a:t>
            </a:r>
            <a:r>
              <a:rPr sz="1100" spc="20" dirty="0">
                <a:latin typeface="Tahoma"/>
                <a:cs typeface="Tahoma"/>
              </a:rPr>
              <a:t>del</a:t>
            </a:r>
            <a:r>
              <a:rPr sz="1100" spc="-60" dirty="0">
                <a:latin typeface="Tahoma"/>
                <a:cs typeface="Tahoma"/>
              </a:rPr>
              <a:t> </a:t>
            </a:r>
            <a:r>
              <a:rPr sz="1100" spc="25" dirty="0">
                <a:latin typeface="Tahoma"/>
                <a:cs typeface="Tahoma"/>
              </a:rPr>
              <a:t>derecho</a:t>
            </a:r>
            <a:r>
              <a:rPr sz="1100" spc="-60" dirty="0">
                <a:latin typeface="Tahoma"/>
                <a:cs typeface="Tahoma"/>
              </a:rPr>
              <a:t> </a:t>
            </a:r>
            <a:r>
              <a:rPr sz="1100" spc="10" dirty="0">
                <a:latin typeface="Tahoma"/>
                <a:cs typeface="Tahoma"/>
              </a:rPr>
              <a:t>a</a:t>
            </a:r>
            <a:r>
              <a:rPr sz="1100" spc="-60" dirty="0">
                <a:latin typeface="Tahoma"/>
                <a:cs typeface="Tahoma"/>
              </a:rPr>
              <a:t> </a:t>
            </a:r>
            <a:r>
              <a:rPr sz="1100" spc="5" dirty="0">
                <a:latin typeface="Tahoma"/>
                <a:cs typeface="Tahoma"/>
              </a:rPr>
              <a:t>la</a:t>
            </a:r>
            <a:r>
              <a:rPr sz="1100" spc="-60" dirty="0">
                <a:latin typeface="Tahoma"/>
                <a:cs typeface="Tahoma"/>
              </a:rPr>
              <a:t> </a:t>
            </a:r>
            <a:r>
              <a:rPr sz="1100" spc="25" dirty="0">
                <a:latin typeface="Tahoma"/>
                <a:cs typeface="Tahoma"/>
              </a:rPr>
              <a:t>educación</a:t>
            </a:r>
            <a:r>
              <a:rPr sz="1100" spc="-60" dirty="0">
                <a:latin typeface="Tahoma"/>
                <a:cs typeface="Tahoma"/>
              </a:rPr>
              <a:t> </a:t>
            </a:r>
            <a:r>
              <a:rPr sz="1100" spc="35" dirty="0">
                <a:latin typeface="Tahoma"/>
                <a:cs typeface="Tahoma"/>
              </a:rPr>
              <a:t>de</a:t>
            </a:r>
            <a:r>
              <a:rPr sz="1100" spc="-60" dirty="0">
                <a:latin typeface="Tahoma"/>
                <a:cs typeface="Tahoma"/>
              </a:rPr>
              <a:t> </a:t>
            </a:r>
            <a:r>
              <a:rPr sz="1100" dirty="0">
                <a:latin typeface="Tahoma"/>
                <a:cs typeface="Tahoma"/>
              </a:rPr>
              <a:t>niñas,</a:t>
            </a:r>
            <a:r>
              <a:rPr sz="1100" spc="-60" dirty="0">
                <a:latin typeface="Tahoma"/>
                <a:cs typeface="Tahoma"/>
              </a:rPr>
              <a:t> </a:t>
            </a:r>
            <a:r>
              <a:rPr sz="1100" spc="30" dirty="0">
                <a:latin typeface="Tahoma"/>
                <a:cs typeface="Tahoma"/>
              </a:rPr>
              <a:t>niños</a:t>
            </a:r>
            <a:r>
              <a:rPr sz="1100" spc="-60" dirty="0">
                <a:latin typeface="Tahoma"/>
                <a:cs typeface="Tahoma"/>
              </a:rPr>
              <a:t> </a:t>
            </a:r>
            <a:r>
              <a:rPr sz="1100" spc="-40" dirty="0">
                <a:latin typeface="Tahoma"/>
                <a:cs typeface="Tahoma"/>
              </a:rPr>
              <a:t>y</a:t>
            </a:r>
            <a:r>
              <a:rPr sz="1100" spc="-60" dirty="0">
                <a:latin typeface="Tahoma"/>
                <a:cs typeface="Tahoma"/>
              </a:rPr>
              <a:t> </a:t>
            </a:r>
            <a:r>
              <a:rPr sz="1100" spc="20" dirty="0">
                <a:latin typeface="Tahoma"/>
                <a:cs typeface="Tahoma"/>
              </a:rPr>
              <a:t>adolescentes.</a:t>
            </a:r>
            <a:endParaRPr sz="1100">
              <a:latin typeface="Tahoma"/>
              <a:cs typeface="Tahoma"/>
            </a:endParaRPr>
          </a:p>
          <a:p>
            <a:pPr>
              <a:lnSpc>
                <a:spcPct val="100000"/>
              </a:lnSpc>
              <a:spcBef>
                <a:spcPts val="370"/>
              </a:spcBef>
            </a:pPr>
            <a:endParaRPr sz="1100">
              <a:latin typeface="Tahoma"/>
              <a:cs typeface="Tahoma"/>
            </a:endParaRPr>
          </a:p>
          <a:p>
            <a:pPr marL="12700" marR="632460">
              <a:lnSpc>
                <a:spcPct val="121200"/>
              </a:lnSpc>
            </a:pPr>
            <a:r>
              <a:rPr sz="1100" dirty="0">
                <a:latin typeface="Tahoma"/>
                <a:cs typeface="Tahoma"/>
              </a:rPr>
              <a:t>Mensaje</a:t>
            </a:r>
            <a:r>
              <a:rPr sz="1100" spc="-40" dirty="0">
                <a:latin typeface="Tahoma"/>
                <a:cs typeface="Tahoma"/>
              </a:rPr>
              <a:t> </a:t>
            </a:r>
            <a:r>
              <a:rPr sz="1100" dirty="0">
                <a:latin typeface="Tahoma"/>
                <a:cs typeface="Tahoma"/>
              </a:rPr>
              <a:t>del</a:t>
            </a:r>
            <a:r>
              <a:rPr sz="1100" spc="-40" dirty="0">
                <a:latin typeface="Tahoma"/>
                <a:cs typeface="Tahoma"/>
              </a:rPr>
              <a:t> </a:t>
            </a:r>
            <a:r>
              <a:rPr sz="1100" spc="-75" dirty="0">
                <a:latin typeface="Arial Black"/>
                <a:cs typeface="Arial Black"/>
              </a:rPr>
              <a:t>Maestro</a:t>
            </a:r>
            <a:r>
              <a:rPr sz="1100" spc="-60" dirty="0">
                <a:latin typeface="Arial Black"/>
                <a:cs typeface="Arial Black"/>
              </a:rPr>
              <a:t> </a:t>
            </a:r>
            <a:r>
              <a:rPr sz="1100" spc="-55" dirty="0">
                <a:latin typeface="Arial Black"/>
                <a:cs typeface="Arial Black"/>
              </a:rPr>
              <a:t>Mario</a:t>
            </a:r>
            <a:r>
              <a:rPr sz="1100" spc="-60" dirty="0">
                <a:latin typeface="Arial Black"/>
                <a:cs typeface="Arial Black"/>
              </a:rPr>
              <a:t> </a:t>
            </a:r>
            <a:r>
              <a:rPr sz="1100" spc="-75" dirty="0">
                <a:latin typeface="Arial Black"/>
                <a:cs typeface="Arial Black"/>
              </a:rPr>
              <a:t>Delgado</a:t>
            </a:r>
            <a:r>
              <a:rPr sz="1100" spc="-60" dirty="0">
                <a:latin typeface="Arial Black"/>
                <a:cs typeface="Arial Black"/>
              </a:rPr>
              <a:t> </a:t>
            </a:r>
            <a:r>
              <a:rPr sz="1100" spc="-70" dirty="0">
                <a:latin typeface="Arial Black"/>
                <a:cs typeface="Arial Black"/>
              </a:rPr>
              <a:t>Carrillo</a:t>
            </a:r>
            <a:r>
              <a:rPr sz="1100" spc="-70" dirty="0">
                <a:latin typeface="Tahoma"/>
                <a:cs typeface="Tahoma"/>
              </a:rPr>
              <a:t>,</a:t>
            </a:r>
            <a:r>
              <a:rPr sz="1100" spc="-35" dirty="0">
                <a:latin typeface="Tahoma"/>
                <a:cs typeface="Tahoma"/>
              </a:rPr>
              <a:t> </a:t>
            </a:r>
            <a:r>
              <a:rPr sz="1100" dirty="0">
                <a:latin typeface="Tahoma"/>
                <a:cs typeface="Tahoma"/>
              </a:rPr>
              <a:t>Secretario</a:t>
            </a:r>
            <a:r>
              <a:rPr sz="1100" spc="-40" dirty="0">
                <a:latin typeface="Tahoma"/>
                <a:cs typeface="Tahoma"/>
              </a:rPr>
              <a:t> </a:t>
            </a:r>
            <a:r>
              <a:rPr sz="1100" dirty="0">
                <a:latin typeface="Tahoma"/>
                <a:cs typeface="Tahoma"/>
              </a:rPr>
              <a:t>de</a:t>
            </a:r>
            <a:r>
              <a:rPr sz="1100" spc="-35" dirty="0">
                <a:latin typeface="Tahoma"/>
                <a:cs typeface="Tahoma"/>
              </a:rPr>
              <a:t> </a:t>
            </a:r>
            <a:r>
              <a:rPr sz="1100" dirty="0">
                <a:latin typeface="Tahoma"/>
                <a:cs typeface="Tahoma"/>
              </a:rPr>
              <a:t>Educación</a:t>
            </a:r>
            <a:r>
              <a:rPr sz="1100" spc="-40" dirty="0">
                <a:latin typeface="Tahoma"/>
                <a:cs typeface="Tahoma"/>
              </a:rPr>
              <a:t> </a:t>
            </a:r>
            <a:r>
              <a:rPr sz="1100" spc="-10" dirty="0">
                <a:latin typeface="Tahoma"/>
                <a:cs typeface="Tahoma"/>
              </a:rPr>
              <a:t>Pública </a:t>
            </a:r>
            <a:r>
              <a:rPr sz="1100" dirty="0">
                <a:latin typeface="Tahoma"/>
                <a:cs typeface="Tahoma"/>
              </a:rPr>
              <a:t>a</a:t>
            </a:r>
            <a:r>
              <a:rPr sz="1100" spc="-25" dirty="0">
                <a:latin typeface="Tahoma"/>
                <a:cs typeface="Tahoma"/>
              </a:rPr>
              <a:t> </a:t>
            </a:r>
            <a:r>
              <a:rPr sz="1100" spc="-10" dirty="0">
                <a:latin typeface="Tahoma"/>
                <a:cs typeface="Tahoma"/>
              </a:rPr>
              <a:t>maestras,</a:t>
            </a:r>
            <a:r>
              <a:rPr sz="1100" spc="-20" dirty="0">
                <a:latin typeface="Tahoma"/>
                <a:cs typeface="Tahoma"/>
              </a:rPr>
              <a:t> </a:t>
            </a:r>
            <a:r>
              <a:rPr sz="1100" dirty="0">
                <a:latin typeface="Tahoma"/>
                <a:cs typeface="Tahoma"/>
              </a:rPr>
              <a:t>maestros</a:t>
            </a:r>
            <a:r>
              <a:rPr sz="1100" spc="-25" dirty="0">
                <a:latin typeface="Tahoma"/>
                <a:cs typeface="Tahoma"/>
              </a:rPr>
              <a:t> </a:t>
            </a:r>
            <a:r>
              <a:rPr sz="1100" spc="-40" dirty="0">
                <a:latin typeface="Tahoma"/>
                <a:cs typeface="Tahoma"/>
              </a:rPr>
              <a:t>y</a:t>
            </a:r>
            <a:r>
              <a:rPr sz="1100" spc="-20" dirty="0">
                <a:latin typeface="Tahoma"/>
                <a:cs typeface="Tahoma"/>
              </a:rPr>
              <a:t> </a:t>
            </a:r>
            <a:r>
              <a:rPr sz="1100" dirty="0">
                <a:latin typeface="Tahoma"/>
                <a:cs typeface="Tahoma"/>
              </a:rPr>
              <a:t>agentes</a:t>
            </a:r>
            <a:r>
              <a:rPr sz="1100" spc="-20" dirty="0">
                <a:latin typeface="Tahoma"/>
                <a:cs typeface="Tahoma"/>
              </a:rPr>
              <a:t> </a:t>
            </a:r>
            <a:r>
              <a:rPr sz="1100" spc="-10" dirty="0">
                <a:latin typeface="Tahoma"/>
                <a:cs typeface="Tahoma"/>
              </a:rPr>
              <a:t>educativos.</a:t>
            </a:r>
            <a:endParaRPr sz="1100">
              <a:latin typeface="Tahoma"/>
              <a:cs typeface="Tahoma"/>
            </a:endParaRPr>
          </a:p>
          <a:p>
            <a:pPr>
              <a:lnSpc>
                <a:spcPct val="100000"/>
              </a:lnSpc>
            </a:pPr>
            <a:endParaRPr sz="1100">
              <a:latin typeface="Tahoma"/>
              <a:cs typeface="Tahoma"/>
            </a:endParaRPr>
          </a:p>
          <a:p>
            <a:pPr>
              <a:lnSpc>
                <a:spcPct val="100000"/>
              </a:lnSpc>
              <a:spcBef>
                <a:spcPts val="565"/>
              </a:spcBef>
            </a:pPr>
            <a:endParaRPr sz="1100">
              <a:latin typeface="Tahoma"/>
              <a:cs typeface="Tahoma"/>
            </a:endParaRPr>
          </a:p>
          <a:p>
            <a:pPr marL="12700">
              <a:lnSpc>
                <a:spcPct val="100000"/>
              </a:lnSpc>
            </a:pPr>
            <a:r>
              <a:rPr sz="1600" spc="-60" dirty="0">
                <a:solidFill>
                  <a:srgbClr val="296C34"/>
                </a:solidFill>
                <a:latin typeface="Arial Black"/>
                <a:cs typeface="Arial Black"/>
              </a:rPr>
              <a:t>Ideas</a:t>
            </a:r>
            <a:r>
              <a:rPr sz="1600" spc="-110" dirty="0">
                <a:solidFill>
                  <a:srgbClr val="296C34"/>
                </a:solidFill>
                <a:latin typeface="Arial Black"/>
                <a:cs typeface="Arial Black"/>
              </a:rPr>
              <a:t> </a:t>
            </a:r>
            <a:r>
              <a:rPr sz="1600" spc="-10" dirty="0">
                <a:solidFill>
                  <a:srgbClr val="296C34"/>
                </a:solidFill>
                <a:latin typeface="Arial Black"/>
                <a:cs typeface="Arial Black"/>
              </a:rPr>
              <a:t>centrales</a:t>
            </a:r>
            <a:endParaRPr sz="1600">
              <a:latin typeface="Arial Black"/>
              <a:cs typeface="Arial Black"/>
            </a:endParaRPr>
          </a:p>
          <a:p>
            <a:pPr>
              <a:lnSpc>
                <a:spcPct val="100000"/>
              </a:lnSpc>
              <a:spcBef>
                <a:spcPts val="475"/>
              </a:spcBef>
            </a:pPr>
            <a:endParaRPr sz="1600">
              <a:latin typeface="Arial Black"/>
              <a:cs typeface="Arial Black"/>
            </a:endParaRPr>
          </a:p>
          <a:p>
            <a:pPr marL="12700" marR="5080" algn="just">
              <a:lnSpc>
                <a:spcPct val="113599"/>
              </a:lnSpc>
              <a:spcBef>
                <a:spcPts val="5"/>
              </a:spcBef>
            </a:pPr>
            <a:r>
              <a:rPr sz="1100" dirty="0">
                <a:latin typeface="Tahoma"/>
                <a:cs typeface="Tahoma"/>
              </a:rPr>
              <a:t>El</a:t>
            </a:r>
            <a:r>
              <a:rPr sz="1100" spc="210" dirty="0">
                <a:latin typeface="Tahoma"/>
                <a:cs typeface="Tahoma"/>
              </a:rPr>
              <a:t> </a:t>
            </a:r>
            <a:r>
              <a:rPr sz="1100" dirty="0">
                <a:latin typeface="Tahoma"/>
                <a:cs typeface="Tahoma"/>
              </a:rPr>
              <a:t>rezago</a:t>
            </a:r>
            <a:r>
              <a:rPr sz="1100" spc="215" dirty="0">
                <a:latin typeface="Tahoma"/>
                <a:cs typeface="Tahoma"/>
              </a:rPr>
              <a:t> </a:t>
            </a:r>
            <a:r>
              <a:rPr sz="1100" dirty="0">
                <a:latin typeface="Tahoma"/>
                <a:cs typeface="Tahoma"/>
              </a:rPr>
              <a:t>educativo</a:t>
            </a:r>
            <a:r>
              <a:rPr sz="1100" spc="210" dirty="0">
                <a:latin typeface="Tahoma"/>
                <a:cs typeface="Tahoma"/>
              </a:rPr>
              <a:t> </a:t>
            </a:r>
            <a:r>
              <a:rPr sz="1100" dirty="0">
                <a:latin typeface="Tahoma"/>
                <a:cs typeface="Tahoma"/>
              </a:rPr>
              <a:t>tiene</a:t>
            </a:r>
            <a:r>
              <a:rPr sz="1100" spc="215" dirty="0">
                <a:latin typeface="Tahoma"/>
                <a:cs typeface="Tahoma"/>
              </a:rPr>
              <a:t> </a:t>
            </a:r>
            <a:r>
              <a:rPr sz="1100" dirty="0">
                <a:latin typeface="Tahoma"/>
                <a:cs typeface="Tahoma"/>
              </a:rPr>
              <a:t>su</a:t>
            </a:r>
            <a:r>
              <a:rPr sz="1100" spc="215" dirty="0">
                <a:latin typeface="Tahoma"/>
                <a:cs typeface="Tahoma"/>
              </a:rPr>
              <a:t> </a:t>
            </a:r>
            <a:r>
              <a:rPr sz="1100" dirty="0">
                <a:latin typeface="Tahoma"/>
                <a:cs typeface="Tahoma"/>
              </a:rPr>
              <a:t>origen</a:t>
            </a:r>
            <a:r>
              <a:rPr sz="1100" spc="210" dirty="0">
                <a:latin typeface="Tahoma"/>
                <a:cs typeface="Tahoma"/>
              </a:rPr>
              <a:t> </a:t>
            </a:r>
            <a:r>
              <a:rPr sz="1100" dirty="0">
                <a:latin typeface="Tahoma"/>
                <a:cs typeface="Tahoma"/>
              </a:rPr>
              <a:t>en</a:t>
            </a:r>
            <a:r>
              <a:rPr sz="1100" spc="215" dirty="0">
                <a:latin typeface="Tahoma"/>
                <a:cs typeface="Tahoma"/>
              </a:rPr>
              <a:t> </a:t>
            </a:r>
            <a:r>
              <a:rPr sz="1100" dirty="0">
                <a:latin typeface="Tahoma"/>
                <a:cs typeface="Tahoma"/>
              </a:rPr>
              <a:t>diversas</a:t>
            </a:r>
            <a:r>
              <a:rPr sz="1100" spc="210" dirty="0">
                <a:latin typeface="Tahoma"/>
                <a:cs typeface="Tahoma"/>
              </a:rPr>
              <a:t> </a:t>
            </a:r>
            <a:r>
              <a:rPr sz="1100" dirty="0">
                <a:latin typeface="Tahoma"/>
                <a:cs typeface="Tahoma"/>
              </a:rPr>
              <a:t>situaciones</a:t>
            </a:r>
            <a:r>
              <a:rPr sz="1100" spc="215" dirty="0">
                <a:latin typeface="Tahoma"/>
                <a:cs typeface="Tahoma"/>
              </a:rPr>
              <a:t> </a:t>
            </a:r>
            <a:r>
              <a:rPr sz="1100" dirty="0">
                <a:latin typeface="Tahoma"/>
                <a:cs typeface="Tahoma"/>
              </a:rPr>
              <a:t>como</a:t>
            </a:r>
            <a:r>
              <a:rPr sz="1100" spc="215" dirty="0">
                <a:latin typeface="Tahoma"/>
                <a:cs typeface="Tahoma"/>
              </a:rPr>
              <a:t> </a:t>
            </a:r>
            <a:r>
              <a:rPr sz="1100" dirty="0">
                <a:latin typeface="Tahoma"/>
                <a:cs typeface="Tahoma"/>
              </a:rPr>
              <a:t>la</a:t>
            </a:r>
            <a:r>
              <a:rPr sz="1100" spc="210" dirty="0">
                <a:latin typeface="Tahoma"/>
                <a:cs typeface="Tahoma"/>
              </a:rPr>
              <a:t> </a:t>
            </a:r>
            <a:r>
              <a:rPr sz="1100" dirty="0">
                <a:latin typeface="Tahoma"/>
                <a:cs typeface="Tahoma"/>
              </a:rPr>
              <a:t>pobreza,</a:t>
            </a:r>
            <a:r>
              <a:rPr sz="1100" spc="215" dirty="0">
                <a:latin typeface="Tahoma"/>
                <a:cs typeface="Tahoma"/>
              </a:rPr>
              <a:t> </a:t>
            </a:r>
            <a:r>
              <a:rPr sz="1100" dirty="0">
                <a:latin typeface="Tahoma"/>
                <a:cs typeface="Tahoma"/>
              </a:rPr>
              <a:t>la</a:t>
            </a:r>
            <a:r>
              <a:rPr sz="1100" spc="210" dirty="0">
                <a:latin typeface="Tahoma"/>
                <a:cs typeface="Tahoma"/>
              </a:rPr>
              <a:t> </a:t>
            </a:r>
            <a:r>
              <a:rPr sz="1100" spc="-20" dirty="0">
                <a:latin typeface="Tahoma"/>
                <a:cs typeface="Tahoma"/>
              </a:rPr>
              <a:t>baja </a:t>
            </a:r>
            <a:r>
              <a:rPr sz="1100" dirty="0">
                <a:latin typeface="Tahoma"/>
                <a:cs typeface="Tahoma"/>
              </a:rPr>
              <a:t>escolaridad</a:t>
            </a:r>
            <a:r>
              <a:rPr sz="1100" spc="130" dirty="0">
                <a:latin typeface="Tahoma"/>
                <a:cs typeface="Tahoma"/>
              </a:rPr>
              <a:t> </a:t>
            </a:r>
            <a:r>
              <a:rPr sz="1100" dirty="0">
                <a:latin typeface="Tahoma"/>
                <a:cs typeface="Tahoma"/>
              </a:rPr>
              <a:t>de</a:t>
            </a:r>
            <a:r>
              <a:rPr sz="1100" spc="130" dirty="0">
                <a:latin typeface="Tahoma"/>
                <a:cs typeface="Tahoma"/>
              </a:rPr>
              <a:t> </a:t>
            </a:r>
            <a:r>
              <a:rPr sz="1100" dirty="0">
                <a:latin typeface="Tahoma"/>
                <a:cs typeface="Tahoma"/>
              </a:rPr>
              <a:t>las</a:t>
            </a:r>
            <a:r>
              <a:rPr sz="1100" spc="130" dirty="0">
                <a:latin typeface="Tahoma"/>
                <a:cs typeface="Tahoma"/>
              </a:rPr>
              <a:t> </a:t>
            </a:r>
            <a:r>
              <a:rPr sz="1100" dirty="0">
                <a:latin typeface="Tahoma"/>
                <a:cs typeface="Tahoma"/>
              </a:rPr>
              <a:t>madres,</a:t>
            </a:r>
            <a:r>
              <a:rPr sz="1100" spc="135" dirty="0">
                <a:latin typeface="Tahoma"/>
                <a:cs typeface="Tahoma"/>
              </a:rPr>
              <a:t> </a:t>
            </a:r>
            <a:r>
              <a:rPr sz="1100" dirty="0">
                <a:latin typeface="Tahoma"/>
                <a:cs typeface="Tahoma"/>
              </a:rPr>
              <a:t>padres</a:t>
            </a:r>
            <a:r>
              <a:rPr sz="1100" spc="130" dirty="0">
                <a:latin typeface="Tahoma"/>
                <a:cs typeface="Tahoma"/>
              </a:rPr>
              <a:t> </a:t>
            </a:r>
            <a:r>
              <a:rPr sz="1100" dirty="0">
                <a:latin typeface="Tahoma"/>
                <a:cs typeface="Tahoma"/>
              </a:rPr>
              <a:t>de</a:t>
            </a:r>
            <a:r>
              <a:rPr sz="1100" spc="130" dirty="0">
                <a:latin typeface="Tahoma"/>
                <a:cs typeface="Tahoma"/>
              </a:rPr>
              <a:t> </a:t>
            </a:r>
            <a:r>
              <a:rPr sz="1100" dirty="0">
                <a:latin typeface="Tahoma"/>
                <a:cs typeface="Tahoma"/>
              </a:rPr>
              <a:t>familia</a:t>
            </a:r>
            <a:r>
              <a:rPr sz="1100" spc="135" dirty="0">
                <a:latin typeface="Tahoma"/>
                <a:cs typeface="Tahoma"/>
              </a:rPr>
              <a:t> </a:t>
            </a:r>
            <a:r>
              <a:rPr sz="1100" dirty="0">
                <a:latin typeface="Tahoma"/>
                <a:cs typeface="Tahoma"/>
              </a:rPr>
              <a:t>o</a:t>
            </a:r>
            <a:r>
              <a:rPr sz="1100" spc="130" dirty="0">
                <a:latin typeface="Tahoma"/>
                <a:cs typeface="Tahoma"/>
              </a:rPr>
              <a:t> </a:t>
            </a:r>
            <a:r>
              <a:rPr sz="1100" dirty="0">
                <a:latin typeface="Tahoma"/>
                <a:cs typeface="Tahoma"/>
              </a:rPr>
              <a:t>tutores,</a:t>
            </a:r>
            <a:r>
              <a:rPr sz="1100" spc="130" dirty="0">
                <a:latin typeface="Tahoma"/>
                <a:cs typeface="Tahoma"/>
              </a:rPr>
              <a:t> </a:t>
            </a:r>
            <a:r>
              <a:rPr sz="1100" dirty="0">
                <a:latin typeface="Tahoma"/>
                <a:cs typeface="Tahoma"/>
              </a:rPr>
              <a:t>el</a:t>
            </a:r>
            <a:r>
              <a:rPr sz="1100" spc="130" dirty="0">
                <a:latin typeface="Tahoma"/>
                <a:cs typeface="Tahoma"/>
              </a:rPr>
              <a:t> </a:t>
            </a:r>
            <a:r>
              <a:rPr sz="1100" dirty="0">
                <a:latin typeface="Tahoma"/>
                <a:cs typeface="Tahoma"/>
              </a:rPr>
              <a:t>embarazo</a:t>
            </a:r>
            <a:r>
              <a:rPr sz="1100" spc="135" dirty="0">
                <a:latin typeface="Tahoma"/>
                <a:cs typeface="Tahoma"/>
              </a:rPr>
              <a:t> </a:t>
            </a:r>
            <a:r>
              <a:rPr sz="1100" dirty="0">
                <a:latin typeface="Tahoma"/>
                <a:cs typeface="Tahoma"/>
              </a:rPr>
              <a:t>a</a:t>
            </a:r>
            <a:r>
              <a:rPr sz="1100" spc="130" dirty="0">
                <a:latin typeface="Tahoma"/>
                <a:cs typeface="Tahoma"/>
              </a:rPr>
              <a:t> </a:t>
            </a:r>
            <a:r>
              <a:rPr sz="1100" dirty="0">
                <a:latin typeface="Tahoma"/>
                <a:cs typeface="Tahoma"/>
              </a:rPr>
              <a:t>temprana</a:t>
            </a:r>
            <a:r>
              <a:rPr sz="1100" spc="130" dirty="0">
                <a:latin typeface="Tahoma"/>
                <a:cs typeface="Tahoma"/>
              </a:rPr>
              <a:t> </a:t>
            </a:r>
            <a:r>
              <a:rPr sz="1100" spc="-10" dirty="0">
                <a:latin typeface="Tahoma"/>
                <a:cs typeface="Tahoma"/>
              </a:rPr>
              <a:t>edad, </a:t>
            </a:r>
            <a:r>
              <a:rPr sz="1100" dirty="0">
                <a:latin typeface="Tahoma"/>
                <a:cs typeface="Tahoma"/>
              </a:rPr>
              <a:t>el</a:t>
            </a:r>
            <a:r>
              <a:rPr sz="1100" spc="70" dirty="0">
                <a:latin typeface="Tahoma"/>
                <a:cs typeface="Tahoma"/>
              </a:rPr>
              <a:t> </a:t>
            </a:r>
            <a:r>
              <a:rPr sz="1100" dirty="0">
                <a:latin typeface="Tahoma"/>
                <a:cs typeface="Tahoma"/>
              </a:rPr>
              <a:t>consumo</a:t>
            </a:r>
            <a:r>
              <a:rPr sz="1100" spc="75" dirty="0">
                <a:latin typeface="Tahoma"/>
                <a:cs typeface="Tahoma"/>
              </a:rPr>
              <a:t> </a:t>
            </a:r>
            <a:r>
              <a:rPr sz="1100" dirty="0">
                <a:latin typeface="Tahoma"/>
                <a:cs typeface="Tahoma"/>
              </a:rPr>
              <a:t>de</a:t>
            </a:r>
            <a:r>
              <a:rPr sz="1100" spc="70" dirty="0">
                <a:latin typeface="Tahoma"/>
                <a:cs typeface="Tahoma"/>
              </a:rPr>
              <a:t> </a:t>
            </a:r>
            <a:r>
              <a:rPr sz="1100" dirty="0">
                <a:latin typeface="Tahoma"/>
                <a:cs typeface="Tahoma"/>
              </a:rPr>
              <a:t>drogas,</a:t>
            </a:r>
            <a:r>
              <a:rPr sz="1100" spc="75" dirty="0">
                <a:latin typeface="Tahoma"/>
                <a:cs typeface="Tahoma"/>
              </a:rPr>
              <a:t> </a:t>
            </a:r>
            <a:r>
              <a:rPr sz="1100" dirty="0">
                <a:latin typeface="Tahoma"/>
                <a:cs typeface="Tahoma"/>
              </a:rPr>
              <a:t>la</a:t>
            </a:r>
            <a:r>
              <a:rPr sz="1100" spc="70" dirty="0">
                <a:latin typeface="Tahoma"/>
                <a:cs typeface="Tahoma"/>
              </a:rPr>
              <a:t> </a:t>
            </a:r>
            <a:r>
              <a:rPr sz="1100" dirty="0">
                <a:latin typeface="Tahoma"/>
                <a:cs typeface="Tahoma"/>
              </a:rPr>
              <a:t>desintegración</a:t>
            </a:r>
            <a:r>
              <a:rPr sz="1100" spc="75" dirty="0">
                <a:latin typeface="Tahoma"/>
                <a:cs typeface="Tahoma"/>
              </a:rPr>
              <a:t> </a:t>
            </a:r>
            <a:r>
              <a:rPr sz="1100" spc="-20" dirty="0">
                <a:latin typeface="Tahoma"/>
                <a:cs typeface="Tahoma"/>
              </a:rPr>
              <a:t>familiar,</a:t>
            </a:r>
            <a:r>
              <a:rPr sz="1100" spc="70" dirty="0">
                <a:latin typeface="Tahoma"/>
                <a:cs typeface="Tahoma"/>
              </a:rPr>
              <a:t> </a:t>
            </a:r>
            <a:r>
              <a:rPr sz="1100" dirty="0">
                <a:latin typeface="Tahoma"/>
                <a:cs typeface="Tahoma"/>
              </a:rPr>
              <a:t>el</a:t>
            </a:r>
            <a:r>
              <a:rPr sz="1100" spc="75" dirty="0">
                <a:latin typeface="Tahoma"/>
                <a:cs typeface="Tahoma"/>
              </a:rPr>
              <a:t> </a:t>
            </a:r>
            <a:r>
              <a:rPr sz="1100" dirty="0">
                <a:latin typeface="Tahoma"/>
                <a:cs typeface="Tahoma"/>
              </a:rPr>
              <a:t>acoso</a:t>
            </a:r>
            <a:r>
              <a:rPr sz="1100" spc="75" dirty="0">
                <a:latin typeface="Tahoma"/>
                <a:cs typeface="Tahoma"/>
              </a:rPr>
              <a:t> </a:t>
            </a:r>
            <a:r>
              <a:rPr sz="1100" spc="-10" dirty="0">
                <a:latin typeface="Tahoma"/>
                <a:cs typeface="Tahoma"/>
              </a:rPr>
              <a:t>escolar,</a:t>
            </a:r>
            <a:r>
              <a:rPr sz="1100" spc="70" dirty="0">
                <a:latin typeface="Tahoma"/>
                <a:cs typeface="Tahoma"/>
              </a:rPr>
              <a:t> </a:t>
            </a:r>
            <a:r>
              <a:rPr sz="1100" dirty="0">
                <a:latin typeface="Tahoma"/>
                <a:cs typeface="Tahoma"/>
              </a:rPr>
              <a:t>la</a:t>
            </a:r>
            <a:r>
              <a:rPr sz="1100" spc="75" dirty="0">
                <a:latin typeface="Tahoma"/>
                <a:cs typeface="Tahoma"/>
              </a:rPr>
              <a:t> </a:t>
            </a:r>
            <a:r>
              <a:rPr sz="1100" dirty="0">
                <a:latin typeface="Tahoma"/>
                <a:cs typeface="Tahoma"/>
              </a:rPr>
              <a:t>delincuencia,</a:t>
            </a:r>
            <a:r>
              <a:rPr sz="1100" spc="70" dirty="0">
                <a:latin typeface="Tahoma"/>
                <a:cs typeface="Tahoma"/>
              </a:rPr>
              <a:t> </a:t>
            </a:r>
            <a:r>
              <a:rPr sz="1100" spc="-10" dirty="0">
                <a:latin typeface="Tahoma"/>
                <a:cs typeface="Tahoma"/>
              </a:rPr>
              <a:t>entre </a:t>
            </a:r>
            <a:r>
              <a:rPr sz="1100" dirty="0">
                <a:latin typeface="Tahoma"/>
                <a:cs typeface="Tahoma"/>
              </a:rPr>
              <a:t>otras.</a:t>
            </a:r>
            <a:r>
              <a:rPr sz="1100" spc="100" dirty="0">
                <a:latin typeface="Tahoma"/>
                <a:cs typeface="Tahoma"/>
              </a:rPr>
              <a:t> </a:t>
            </a:r>
            <a:r>
              <a:rPr sz="1100" dirty="0">
                <a:latin typeface="Tahoma"/>
                <a:cs typeface="Tahoma"/>
              </a:rPr>
              <a:t>De</a:t>
            </a:r>
            <a:r>
              <a:rPr sz="1100" spc="105" dirty="0">
                <a:latin typeface="Tahoma"/>
                <a:cs typeface="Tahoma"/>
              </a:rPr>
              <a:t> </a:t>
            </a:r>
            <a:r>
              <a:rPr sz="1100" dirty="0">
                <a:latin typeface="Tahoma"/>
                <a:cs typeface="Tahoma"/>
              </a:rPr>
              <a:t>igual</a:t>
            </a:r>
            <a:r>
              <a:rPr sz="1100" spc="105" dirty="0">
                <a:latin typeface="Tahoma"/>
                <a:cs typeface="Tahoma"/>
              </a:rPr>
              <a:t> </a:t>
            </a:r>
            <a:r>
              <a:rPr sz="1100" dirty="0">
                <a:latin typeface="Tahoma"/>
                <a:cs typeface="Tahoma"/>
              </a:rPr>
              <a:t>manera,</a:t>
            </a:r>
            <a:r>
              <a:rPr sz="1100" spc="105" dirty="0">
                <a:latin typeface="Tahoma"/>
                <a:cs typeface="Tahoma"/>
              </a:rPr>
              <a:t> </a:t>
            </a:r>
            <a:r>
              <a:rPr sz="1100" dirty="0">
                <a:latin typeface="Tahoma"/>
                <a:cs typeface="Tahoma"/>
              </a:rPr>
              <a:t>la</a:t>
            </a:r>
            <a:r>
              <a:rPr sz="1100" spc="105" dirty="0">
                <a:latin typeface="Tahoma"/>
                <a:cs typeface="Tahoma"/>
              </a:rPr>
              <a:t> </a:t>
            </a:r>
            <a:r>
              <a:rPr sz="1100" dirty="0">
                <a:latin typeface="Tahoma"/>
                <a:cs typeface="Tahoma"/>
              </a:rPr>
              <a:t>edad,</a:t>
            </a:r>
            <a:r>
              <a:rPr sz="1100" spc="105" dirty="0">
                <a:latin typeface="Tahoma"/>
                <a:cs typeface="Tahoma"/>
              </a:rPr>
              <a:t> </a:t>
            </a:r>
            <a:r>
              <a:rPr sz="1100" dirty="0">
                <a:latin typeface="Tahoma"/>
                <a:cs typeface="Tahoma"/>
              </a:rPr>
              <a:t>el</a:t>
            </a:r>
            <a:r>
              <a:rPr sz="1100" spc="100" dirty="0">
                <a:latin typeface="Tahoma"/>
                <a:cs typeface="Tahoma"/>
              </a:rPr>
              <a:t> </a:t>
            </a:r>
            <a:r>
              <a:rPr sz="1100" dirty="0">
                <a:latin typeface="Tahoma"/>
                <a:cs typeface="Tahoma"/>
              </a:rPr>
              <a:t>género</a:t>
            </a:r>
            <a:r>
              <a:rPr sz="1100" spc="105" dirty="0">
                <a:latin typeface="Tahoma"/>
                <a:cs typeface="Tahoma"/>
              </a:rPr>
              <a:t> </a:t>
            </a:r>
            <a:r>
              <a:rPr sz="1100" dirty="0">
                <a:latin typeface="Tahoma"/>
                <a:cs typeface="Tahoma"/>
              </a:rPr>
              <a:t>y</a:t>
            </a:r>
            <a:r>
              <a:rPr sz="1100" spc="105" dirty="0">
                <a:latin typeface="Tahoma"/>
                <a:cs typeface="Tahoma"/>
              </a:rPr>
              <a:t> </a:t>
            </a:r>
            <a:r>
              <a:rPr sz="1100" dirty="0">
                <a:latin typeface="Tahoma"/>
                <a:cs typeface="Tahoma"/>
              </a:rPr>
              <a:t>la</a:t>
            </a:r>
            <a:r>
              <a:rPr sz="1100" spc="105" dirty="0">
                <a:latin typeface="Tahoma"/>
                <a:cs typeface="Tahoma"/>
              </a:rPr>
              <a:t> </a:t>
            </a:r>
            <a:r>
              <a:rPr sz="1100" dirty="0">
                <a:latin typeface="Tahoma"/>
                <a:cs typeface="Tahoma"/>
              </a:rPr>
              <a:t>etnia</a:t>
            </a:r>
            <a:r>
              <a:rPr sz="1100" spc="105" dirty="0">
                <a:latin typeface="Tahoma"/>
                <a:cs typeface="Tahoma"/>
              </a:rPr>
              <a:t> </a:t>
            </a:r>
            <a:r>
              <a:rPr sz="1100" dirty="0">
                <a:latin typeface="Tahoma"/>
                <a:cs typeface="Tahoma"/>
              </a:rPr>
              <a:t>son</a:t>
            </a:r>
            <a:r>
              <a:rPr sz="1100" spc="105" dirty="0">
                <a:latin typeface="Tahoma"/>
                <a:cs typeface="Tahoma"/>
              </a:rPr>
              <a:t> </a:t>
            </a:r>
            <a:r>
              <a:rPr sz="1100" dirty="0">
                <a:latin typeface="Tahoma"/>
                <a:cs typeface="Tahoma"/>
              </a:rPr>
              <a:t>variables</a:t>
            </a:r>
            <a:r>
              <a:rPr sz="1100" spc="105" dirty="0">
                <a:latin typeface="Tahoma"/>
                <a:cs typeface="Tahoma"/>
              </a:rPr>
              <a:t> </a:t>
            </a:r>
            <a:r>
              <a:rPr sz="1100" dirty="0">
                <a:latin typeface="Tahoma"/>
                <a:cs typeface="Tahoma"/>
              </a:rPr>
              <a:t>que,</a:t>
            </a:r>
            <a:r>
              <a:rPr sz="1100" spc="100" dirty="0">
                <a:latin typeface="Tahoma"/>
                <a:cs typeface="Tahoma"/>
              </a:rPr>
              <a:t> </a:t>
            </a:r>
            <a:r>
              <a:rPr sz="1100" dirty="0">
                <a:latin typeface="Tahoma"/>
                <a:cs typeface="Tahoma"/>
              </a:rPr>
              <a:t>en</a:t>
            </a:r>
            <a:r>
              <a:rPr sz="1100" spc="105" dirty="0">
                <a:latin typeface="Tahoma"/>
                <a:cs typeface="Tahoma"/>
              </a:rPr>
              <a:t> </a:t>
            </a:r>
            <a:r>
              <a:rPr sz="1100" dirty="0">
                <a:latin typeface="Tahoma"/>
                <a:cs typeface="Tahoma"/>
              </a:rPr>
              <a:t>un</a:t>
            </a:r>
            <a:r>
              <a:rPr sz="1100" spc="105" dirty="0">
                <a:latin typeface="Tahoma"/>
                <a:cs typeface="Tahoma"/>
              </a:rPr>
              <a:t> </a:t>
            </a:r>
            <a:r>
              <a:rPr sz="1100" spc="-10" dirty="0">
                <a:latin typeface="Tahoma"/>
                <a:cs typeface="Tahoma"/>
              </a:rPr>
              <a:t>sistema </a:t>
            </a:r>
            <a:r>
              <a:rPr sz="1100" dirty="0">
                <a:latin typeface="Tahoma"/>
                <a:cs typeface="Tahoma"/>
              </a:rPr>
              <a:t>desigual,</a:t>
            </a:r>
            <a:r>
              <a:rPr sz="1100" spc="50" dirty="0">
                <a:latin typeface="Tahoma"/>
                <a:cs typeface="Tahoma"/>
              </a:rPr>
              <a:t> </a:t>
            </a:r>
            <a:r>
              <a:rPr sz="1100" dirty="0">
                <a:latin typeface="Tahoma"/>
                <a:cs typeface="Tahoma"/>
              </a:rPr>
              <a:t>agravan</a:t>
            </a:r>
            <a:r>
              <a:rPr sz="1100" spc="55" dirty="0">
                <a:latin typeface="Tahoma"/>
                <a:cs typeface="Tahoma"/>
              </a:rPr>
              <a:t> </a:t>
            </a:r>
            <a:r>
              <a:rPr sz="1100" dirty="0">
                <a:latin typeface="Tahoma"/>
                <a:cs typeface="Tahoma"/>
              </a:rPr>
              <a:t>este</a:t>
            </a:r>
            <a:r>
              <a:rPr sz="1100" spc="55" dirty="0">
                <a:latin typeface="Tahoma"/>
                <a:cs typeface="Tahoma"/>
              </a:rPr>
              <a:t> </a:t>
            </a:r>
            <a:r>
              <a:rPr sz="1100" dirty="0">
                <a:latin typeface="Tahoma"/>
                <a:cs typeface="Tahoma"/>
              </a:rPr>
              <a:t>fenómeno.</a:t>
            </a:r>
            <a:r>
              <a:rPr sz="1100" spc="50" dirty="0">
                <a:latin typeface="Tahoma"/>
                <a:cs typeface="Tahoma"/>
              </a:rPr>
              <a:t> </a:t>
            </a:r>
            <a:r>
              <a:rPr sz="1100" dirty="0">
                <a:latin typeface="Tahoma"/>
                <a:cs typeface="Tahoma"/>
              </a:rPr>
              <a:t>Factores</a:t>
            </a:r>
            <a:r>
              <a:rPr sz="1100" spc="55" dirty="0">
                <a:latin typeface="Tahoma"/>
                <a:cs typeface="Tahoma"/>
              </a:rPr>
              <a:t> </a:t>
            </a:r>
            <a:r>
              <a:rPr sz="1100" dirty="0">
                <a:latin typeface="Tahoma"/>
                <a:cs typeface="Tahoma"/>
              </a:rPr>
              <a:t>como</a:t>
            </a:r>
            <a:r>
              <a:rPr sz="1100" spc="55" dirty="0">
                <a:latin typeface="Tahoma"/>
                <a:cs typeface="Tahoma"/>
              </a:rPr>
              <a:t> </a:t>
            </a:r>
            <a:r>
              <a:rPr sz="1100" dirty="0">
                <a:latin typeface="Tahoma"/>
                <a:cs typeface="Tahoma"/>
              </a:rPr>
              <a:t>la</a:t>
            </a:r>
            <a:r>
              <a:rPr sz="1100" spc="55" dirty="0">
                <a:latin typeface="Tahoma"/>
                <a:cs typeface="Tahoma"/>
              </a:rPr>
              <a:t> </a:t>
            </a:r>
            <a:r>
              <a:rPr sz="1100" dirty="0">
                <a:latin typeface="Tahoma"/>
                <a:cs typeface="Tahoma"/>
              </a:rPr>
              <a:t>insuficiencia</a:t>
            </a:r>
            <a:r>
              <a:rPr sz="1100" spc="50" dirty="0">
                <a:latin typeface="Tahoma"/>
                <a:cs typeface="Tahoma"/>
              </a:rPr>
              <a:t> </a:t>
            </a:r>
            <a:r>
              <a:rPr sz="1100" dirty="0">
                <a:latin typeface="Tahoma"/>
                <a:cs typeface="Tahoma"/>
              </a:rPr>
              <a:t>de</a:t>
            </a:r>
            <a:r>
              <a:rPr sz="1100" spc="55" dirty="0">
                <a:latin typeface="Tahoma"/>
                <a:cs typeface="Tahoma"/>
              </a:rPr>
              <a:t> </a:t>
            </a:r>
            <a:r>
              <a:rPr sz="1100" dirty="0">
                <a:latin typeface="Tahoma"/>
                <a:cs typeface="Tahoma"/>
              </a:rPr>
              <a:t>servicios</a:t>
            </a:r>
            <a:r>
              <a:rPr sz="1100" spc="55" dirty="0">
                <a:latin typeface="Tahoma"/>
                <a:cs typeface="Tahoma"/>
              </a:rPr>
              <a:t> </a:t>
            </a:r>
            <a:r>
              <a:rPr sz="1100" spc="-10" dirty="0">
                <a:latin typeface="Tahoma"/>
                <a:cs typeface="Tahoma"/>
              </a:rPr>
              <a:t>educativos, </a:t>
            </a:r>
            <a:r>
              <a:rPr sz="1100" spc="10" dirty="0">
                <a:latin typeface="Tahoma"/>
                <a:cs typeface="Tahoma"/>
              </a:rPr>
              <a:t>los</a:t>
            </a:r>
            <a:r>
              <a:rPr sz="1100" spc="5" dirty="0">
                <a:latin typeface="Tahoma"/>
                <a:cs typeface="Tahoma"/>
              </a:rPr>
              <a:t> </a:t>
            </a:r>
            <a:r>
              <a:rPr sz="1100" spc="10" dirty="0">
                <a:latin typeface="Tahoma"/>
                <a:cs typeface="Tahoma"/>
              </a:rPr>
              <a:t>contenidos poco</a:t>
            </a:r>
            <a:r>
              <a:rPr sz="1100" spc="5" dirty="0">
                <a:latin typeface="Tahoma"/>
                <a:cs typeface="Tahoma"/>
              </a:rPr>
              <a:t> </a:t>
            </a:r>
            <a:r>
              <a:rPr sz="1100" dirty="0">
                <a:latin typeface="Tahoma"/>
                <a:cs typeface="Tahoma"/>
              </a:rPr>
              <a:t>relevantes,</a:t>
            </a:r>
            <a:r>
              <a:rPr sz="1100" spc="10" dirty="0">
                <a:latin typeface="Tahoma"/>
                <a:cs typeface="Tahoma"/>
              </a:rPr>
              <a:t> o</a:t>
            </a:r>
            <a:r>
              <a:rPr sz="1100" spc="5" dirty="0">
                <a:latin typeface="Tahoma"/>
                <a:cs typeface="Tahoma"/>
              </a:rPr>
              <a:t> </a:t>
            </a:r>
            <a:r>
              <a:rPr sz="1100" spc="10" dirty="0">
                <a:latin typeface="Tahoma"/>
                <a:cs typeface="Tahoma"/>
              </a:rPr>
              <a:t>poco pertinentes</a:t>
            </a:r>
            <a:r>
              <a:rPr sz="1100" spc="5" dirty="0">
                <a:latin typeface="Tahoma"/>
                <a:cs typeface="Tahoma"/>
              </a:rPr>
              <a:t> </a:t>
            </a:r>
            <a:r>
              <a:rPr sz="1100" spc="10" dirty="0">
                <a:latin typeface="Tahoma"/>
                <a:cs typeface="Tahoma"/>
              </a:rPr>
              <a:t>culturalmente, así</a:t>
            </a:r>
            <a:r>
              <a:rPr sz="1100" spc="5" dirty="0">
                <a:latin typeface="Tahoma"/>
                <a:cs typeface="Tahoma"/>
              </a:rPr>
              <a:t> </a:t>
            </a:r>
            <a:r>
              <a:rPr sz="1100" spc="10" dirty="0">
                <a:latin typeface="Tahoma"/>
                <a:cs typeface="Tahoma"/>
              </a:rPr>
              <a:t>como las</a:t>
            </a:r>
            <a:r>
              <a:rPr sz="1100" spc="5" dirty="0">
                <a:latin typeface="Tahoma"/>
                <a:cs typeface="Tahoma"/>
              </a:rPr>
              <a:t> </a:t>
            </a:r>
            <a:r>
              <a:rPr sz="1100" spc="-10" dirty="0">
                <a:latin typeface="Tahoma"/>
                <a:cs typeface="Tahoma"/>
              </a:rPr>
              <a:t>prácticas </a:t>
            </a:r>
            <a:r>
              <a:rPr sz="1100" dirty="0">
                <a:latin typeface="Tahoma"/>
                <a:cs typeface="Tahoma"/>
              </a:rPr>
              <a:t>de</a:t>
            </a:r>
            <a:r>
              <a:rPr sz="1100" spc="80" dirty="0">
                <a:latin typeface="Tahoma"/>
                <a:cs typeface="Tahoma"/>
              </a:rPr>
              <a:t> </a:t>
            </a:r>
            <a:r>
              <a:rPr sz="1100" dirty="0">
                <a:latin typeface="Tahoma"/>
                <a:cs typeface="Tahoma"/>
              </a:rPr>
              <a:t>enseñanza</a:t>
            </a:r>
            <a:r>
              <a:rPr sz="1100" spc="80" dirty="0">
                <a:latin typeface="Tahoma"/>
                <a:cs typeface="Tahoma"/>
              </a:rPr>
              <a:t> </a:t>
            </a:r>
            <a:r>
              <a:rPr sz="1100" dirty="0">
                <a:latin typeface="Tahoma"/>
                <a:cs typeface="Tahoma"/>
              </a:rPr>
              <a:t>tradicionales,</a:t>
            </a:r>
            <a:r>
              <a:rPr sz="1100" spc="80" dirty="0">
                <a:latin typeface="Tahoma"/>
                <a:cs typeface="Tahoma"/>
              </a:rPr>
              <a:t> </a:t>
            </a:r>
            <a:r>
              <a:rPr sz="1100" dirty="0">
                <a:latin typeface="Tahoma"/>
                <a:cs typeface="Tahoma"/>
              </a:rPr>
              <a:t>son</a:t>
            </a:r>
            <a:r>
              <a:rPr sz="1100" spc="80" dirty="0">
                <a:latin typeface="Tahoma"/>
                <a:cs typeface="Tahoma"/>
              </a:rPr>
              <a:t> </a:t>
            </a:r>
            <a:r>
              <a:rPr sz="1100" dirty="0">
                <a:latin typeface="Tahoma"/>
                <a:cs typeface="Tahoma"/>
              </a:rPr>
              <a:t>las</a:t>
            </a:r>
            <a:r>
              <a:rPr sz="1100" spc="80" dirty="0">
                <a:latin typeface="Tahoma"/>
                <a:cs typeface="Tahoma"/>
              </a:rPr>
              <a:t> </a:t>
            </a:r>
            <a:r>
              <a:rPr sz="1100" dirty="0">
                <a:latin typeface="Tahoma"/>
                <a:cs typeface="Tahoma"/>
              </a:rPr>
              <a:t>principales</a:t>
            </a:r>
            <a:r>
              <a:rPr sz="1100" spc="80" dirty="0">
                <a:latin typeface="Tahoma"/>
                <a:cs typeface="Tahoma"/>
              </a:rPr>
              <a:t> </a:t>
            </a:r>
            <a:r>
              <a:rPr sz="1100" dirty="0">
                <a:latin typeface="Tahoma"/>
                <a:cs typeface="Tahoma"/>
              </a:rPr>
              <a:t>causas</a:t>
            </a:r>
            <a:r>
              <a:rPr sz="1100" spc="85" dirty="0">
                <a:latin typeface="Tahoma"/>
                <a:cs typeface="Tahoma"/>
              </a:rPr>
              <a:t> </a:t>
            </a:r>
            <a:r>
              <a:rPr sz="1100" dirty="0">
                <a:latin typeface="Tahoma"/>
                <a:cs typeface="Tahoma"/>
              </a:rPr>
              <a:t>del</a:t>
            </a:r>
            <a:r>
              <a:rPr sz="1100" spc="80" dirty="0">
                <a:latin typeface="Tahoma"/>
                <a:cs typeface="Tahoma"/>
              </a:rPr>
              <a:t> </a:t>
            </a:r>
            <a:r>
              <a:rPr sz="1100" spc="-10" dirty="0">
                <a:latin typeface="Tahoma"/>
                <a:cs typeface="Tahoma"/>
              </a:rPr>
              <a:t>rezago.</a:t>
            </a:r>
            <a:endParaRPr sz="1100">
              <a:latin typeface="Tahoma"/>
              <a:cs typeface="Tahoma"/>
            </a:endParaRPr>
          </a:p>
          <a:p>
            <a:pPr marL="12700" marR="6985" indent="287655" algn="just">
              <a:lnSpc>
                <a:spcPct val="113599"/>
              </a:lnSpc>
              <a:spcBef>
                <a:spcPts val="565"/>
              </a:spcBef>
            </a:pPr>
            <a:r>
              <a:rPr sz="1100" dirty="0">
                <a:latin typeface="Tahoma"/>
                <a:cs typeface="Tahoma"/>
              </a:rPr>
              <a:t>“El</a:t>
            </a:r>
            <a:r>
              <a:rPr sz="1100" spc="110" dirty="0">
                <a:latin typeface="Tahoma"/>
                <a:cs typeface="Tahoma"/>
              </a:rPr>
              <a:t> </a:t>
            </a:r>
            <a:r>
              <a:rPr sz="1100" dirty="0">
                <a:latin typeface="Tahoma"/>
                <a:cs typeface="Tahoma"/>
              </a:rPr>
              <a:t>rezago</a:t>
            </a:r>
            <a:r>
              <a:rPr sz="1100" spc="114" dirty="0">
                <a:latin typeface="Tahoma"/>
                <a:cs typeface="Tahoma"/>
              </a:rPr>
              <a:t> </a:t>
            </a:r>
            <a:r>
              <a:rPr sz="1100" dirty="0">
                <a:latin typeface="Tahoma"/>
                <a:cs typeface="Tahoma"/>
              </a:rPr>
              <a:t>educativo</a:t>
            </a:r>
            <a:r>
              <a:rPr sz="1100" spc="114" dirty="0">
                <a:latin typeface="Tahoma"/>
                <a:cs typeface="Tahoma"/>
              </a:rPr>
              <a:t> </a:t>
            </a:r>
            <a:r>
              <a:rPr sz="1100" dirty="0">
                <a:latin typeface="Tahoma"/>
                <a:cs typeface="Tahoma"/>
              </a:rPr>
              <a:t>se</a:t>
            </a:r>
            <a:r>
              <a:rPr sz="1100" spc="114" dirty="0">
                <a:latin typeface="Tahoma"/>
                <a:cs typeface="Tahoma"/>
              </a:rPr>
              <a:t> </a:t>
            </a:r>
            <a:r>
              <a:rPr sz="1100" dirty="0">
                <a:latin typeface="Tahoma"/>
                <a:cs typeface="Tahoma"/>
              </a:rPr>
              <a:t>refiere</a:t>
            </a:r>
            <a:r>
              <a:rPr sz="1100" spc="114" dirty="0">
                <a:latin typeface="Tahoma"/>
                <a:cs typeface="Tahoma"/>
              </a:rPr>
              <a:t> </a:t>
            </a:r>
            <a:r>
              <a:rPr sz="1100" dirty="0">
                <a:latin typeface="Tahoma"/>
                <a:cs typeface="Tahoma"/>
              </a:rPr>
              <a:t>a</a:t>
            </a:r>
            <a:r>
              <a:rPr sz="1100" spc="114" dirty="0">
                <a:latin typeface="Tahoma"/>
                <a:cs typeface="Tahoma"/>
              </a:rPr>
              <a:t> </a:t>
            </a:r>
            <a:r>
              <a:rPr sz="1100" dirty="0">
                <a:latin typeface="Tahoma"/>
                <a:cs typeface="Tahoma"/>
              </a:rPr>
              <a:t>la</a:t>
            </a:r>
            <a:r>
              <a:rPr sz="1100" spc="114" dirty="0">
                <a:latin typeface="Tahoma"/>
                <a:cs typeface="Tahoma"/>
              </a:rPr>
              <a:t> </a:t>
            </a:r>
            <a:r>
              <a:rPr sz="1100" dirty="0">
                <a:latin typeface="Tahoma"/>
                <a:cs typeface="Tahoma"/>
              </a:rPr>
              <a:t>población</a:t>
            </a:r>
            <a:r>
              <a:rPr sz="1100" spc="114" dirty="0">
                <a:latin typeface="Tahoma"/>
                <a:cs typeface="Tahoma"/>
              </a:rPr>
              <a:t> </a:t>
            </a:r>
            <a:r>
              <a:rPr sz="1100" dirty="0">
                <a:latin typeface="Tahoma"/>
                <a:cs typeface="Tahoma"/>
              </a:rPr>
              <a:t>de</a:t>
            </a:r>
            <a:r>
              <a:rPr sz="1100" spc="114" dirty="0">
                <a:latin typeface="Tahoma"/>
                <a:cs typeface="Tahoma"/>
              </a:rPr>
              <a:t> </a:t>
            </a:r>
            <a:r>
              <a:rPr sz="1100" dirty="0">
                <a:latin typeface="Tahoma"/>
                <a:cs typeface="Tahoma"/>
              </a:rPr>
              <a:t>15</a:t>
            </a:r>
            <a:r>
              <a:rPr sz="1100" spc="114" dirty="0">
                <a:latin typeface="Tahoma"/>
                <a:cs typeface="Tahoma"/>
              </a:rPr>
              <a:t> </a:t>
            </a:r>
            <a:r>
              <a:rPr sz="1100" dirty="0">
                <a:latin typeface="Tahoma"/>
                <a:cs typeface="Tahoma"/>
              </a:rPr>
              <a:t>años</a:t>
            </a:r>
            <a:r>
              <a:rPr sz="1100" spc="114" dirty="0">
                <a:latin typeface="Tahoma"/>
                <a:cs typeface="Tahoma"/>
              </a:rPr>
              <a:t> </a:t>
            </a:r>
            <a:r>
              <a:rPr sz="1100" dirty="0">
                <a:latin typeface="Tahoma"/>
                <a:cs typeface="Tahoma"/>
              </a:rPr>
              <a:t>y</a:t>
            </a:r>
            <a:r>
              <a:rPr sz="1100" spc="114" dirty="0">
                <a:latin typeface="Tahoma"/>
                <a:cs typeface="Tahoma"/>
              </a:rPr>
              <a:t> </a:t>
            </a:r>
            <a:r>
              <a:rPr sz="1100" dirty="0">
                <a:latin typeface="Tahoma"/>
                <a:cs typeface="Tahoma"/>
              </a:rPr>
              <a:t>más</a:t>
            </a:r>
            <a:r>
              <a:rPr sz="1100" spc="114" dirty="0">
                <a:latin typeface="Tahoma"/>
                <a:cs typeface="Tahoma"/>
              </a:rPr>
              <a:t> </a:t>
            </a:r>
            <a:r>
              <a:rPr sz="1100" dirty="0">
                <a:latin typeface="Tahoma"/>
                <a:cs typeface="Tahoma"/>
              </a:rPr>
              <a:t>que</a:t>
            </a:r>
            <a:r>
              <a:rPr sz="1100" spc="114" dirty="0">
                <a:latin typeface="Tahoma"/>
                <a:cs typeface="Tahoma"/>
              </a:rPr>
              <a:t> </a:t>
            </a:r>
            <a:r>
              <a:rPr sz="1100" dirty="0">
                <a:latin typeface="Tahoma"/>
                <a:cs typeface="Tahoma"/>
              </a:rPr>
              <a:t>no</a:t>
            </a:r>
            <a:r>
              <a:rPr sz="1100" spc="114" dirty="0">
                <a:latin typeface="Tahoma"/>
                <a:cs typeface="Tahoma"/>
              </a:rPr>
              <a:t> </a:t>
            </a:r>
            <a:r>
              <a:rPr sz="1100" dirty="0">
                <a:latin typeface="Tahoma"/>
                <a:cs typeface="Tahoma"/>
              </a:rPr>
              <a:t>sabe</a:t>
            </a:r>
            <a:r>
              <a:rPr sz="1100" spc="114" dirty="0">
                <a:latin typeface="Tahoma"/>
                <a:cs typeface="Tahoma"/>
              </a:rPr>
              <a:t> </a:t>
            </a:r>
            <a:r>
              <a:rPr sz="1100" spc="-20" dirty="0">
                <a:latin typeface="Tahoma"/>
                <a:cs typeface="Tahoma"/>
              </a:rPr>
              <a:t>leer </a:t>
            </a:r>
            <a:r>
              <a:rPr sz="1100" dirty="0">
                <a:latin typeface="Tahoma"/>
                <a:cs typeface="Tahoma"/>
              </a:rPr>
              <a:t>ni</a:t>
            </a:r>
            <a:r>
              <a:rPr sz="1100" spc="254" dirty="0">
                <a:latin typeface="Tahoma"/>
                <a:cs typeface="Tahoma"/>
              </a:rPr>
              <a:t> </a:t>
            </a:r>
            <a:r>
              <a:rPr sz="1100" dirty="0">
                <a:latin typeface="Tahoma"/>
                <a:cs typeface="Tahoma"/>
              </a:rPr>
              <a:t>escribir</a:t>
            </a:r>
            <a:r>
              <a:rPr sz="1100" spc="260" dirty="0">
                <a:latin typeface="Tahoma"/>
                <a:cs typeface="Tahoma"/>
              </a:rPr>
              <a:t> </a:t>
            </a:r>
            <a:r>
              <a:rPr sz="1100" dirty="0">
                <a:latin typeface="Tahoma"/>
                <a:cs typeface="Tahoma"/>
              </a:rPr>
              <a:t>(analfabeta)</a:t>
            </a:r>
            <a:r>
              <a:rPr sz="1100" spc="260" dirty="0">
                <a:latin typeface="Tahoma"/>
                <a:cs typeface="Tahoma"/>
              </a:rPr>
              <a:t> </a:t>
            </a:r>
            <a:r>
              <a:rPr sz="1100" dirty="0">
                <a:latin typeface="Tahoma"/>
                <a:cs typeface="Tahoma"/>
              </a:rPr>
              <a:t>y/o</a:t>
            </a:r>
            <a:r>
              <a:rPr sz="1100" spc="260" dirty="0">
                <a:latin typeface="Tahoma"/>
                <a:cs typeface="Tahoma"/>
              </a:rPr>
              <a:t> </a:t>
            </a:r>
            <a:r>
              <a:rPr sz="1100" dirty="0">
                <a:latin typeface="Tahoma"/>
                <a:cs typeface="Tahoma"/>
              </a:rPr>
              <a:t>que</a:t>
            </a:r>
            <a:r>
              <a:rPr sz="1100" spc="260" dirty="0">
                <a:latin typeface="Tahoma"/>
                <a:cs typeface="Tahoma"/>
              </a:rPr>
              <a:t> </a:t>
            </a:r>
            <a:r>
              <a:rPr sz="1100" spc="50" dirty="0">
                <a:latin typeface="Tahoma"/>
                <a:cs typeface="Tahoma"/>
              </a:rPr>
              <a:t>no</a:t>
            </a:r>
            <a:r>
              <a:rPr sz="1100" spc="260" dirty="0">
                <a:latin typeface="Tahoma"/>
                <a:cs typeface="Tahoma"/>
              </a:rPr>
              <a:t> </a:t>
            </a:r>
            <a:r>
              <a:rPr sz="1100" dirty="0">
                <a:latin typeface="Tahoma"/>
                <a:cs typeface="Tahoma"/>
              </a:rPr>
              <a:t>ha</a:t>
            </a:r>
            <a:r>
              <a:rPr sz="1100" spc="260" dirty="0">
                <a:latin typeface="Tahoma"/>
                <a:cs typeface="Tahoma"/>
              </a:rPr>
              <a:t> </a:t>
            </a:r>
            <a:r>
              <a:rPr sz="1100" dirty="0">
                <a:latin typeface="Tahoma"/>
                <a:cs typeface="Tahoma"/>
              </a:rPr>
              <a:t>iniciado</a:t>
            </a:r>
            <a:r>
              <a:rPr sz="1100" spc="260" dirty="0">
                <a:latin typeface="Tahoma"/>
                <a:cs typeface="Tahoma"/>
              </a:rPr>
              <a:t> </a:t>
            </a:r>
            <a:r>
              <a:rPr sz="1100" spc="50" dirty="0">
                <a:latin typeface="Tahoma"/>
                <a:cs typeface="Tahoma"/>
              </a:rPr>
              <a:t>o</a:t>
            </a:r>
            <a:r>
              <a:rPr sz="1100" spc="260" dirty="0">
                <a:latin typeface="Tahoma"/>
                <a:cs typeface="Tahoma"/>
              </a:rPr>
              <a:t> </a:t>
            </a:r>
            <a:r>
              <a:rPr sz="1100" dirty="0">
                <a:latin typeface="Tahoma"/>
                <a:cs typeface="Tahoma"/>
              </a:rPr>
              <a:t>concluido</a:t>
            </a:r>
            <a:r>
              <a:rPr sz="1100" spc="254" dirty="0">
                <a:latin typeface="Tahoma"/>
                <a:cs typeface="Tahoma"/>
              </a:rPr>
              <a:t> </a:t>
            </a:r>
            <a:r>
              <a:rPr sz="1100" dirty="0">
                <a:latin typeface="Tahoma"/>
                <a:cs typeface="Tahoma"/>
              </a:rPr>
              <a:t>su</a:t>
            </a:r>
            <a:r>
              <a:rPr sz="1100" spc="260" dirty="0">
                <a:latin typeface="Tahoma"/>
                <a:cs typeface="Tahoma"/>
              </a:rPr>
              <a:t> </a:t>
            </a:r>
            <a:r>
              <a:rPr sz="1100" dirty="0">
                <a:latin typeface="Tahoma"/>
                <a:cs typeface="Tahoma"/>
              </a:rPr>
              <a:t>educación</a:t>
            </a:r>
            <a:r>
              <a:rPr sz="1100" spc="260" dirty="0">
                <a:latin typeface="Tahoma"/>
                <a:cs typeface="Tahoma"/>
              </a:rPr>
              <a:t> </a:t>
            </a:r>
            <a:r>
              <a:rPr sz="1100" dirty="0">
                <a:latin typeface="Tahoma"/>
                <a:cs typeface="Tahoma"/>
              </a:rPr>
              <a:t>primaria</a:t>
            </a:r>
            <a:r>
              <a:rPr sz="1100" spc="260" dirty="0">
                <a:latin typeface="Tahoma"/>
                <a:cs typeface="Tahoma"/>
              </a:rPr>
              <a:t> </a:t>
            </a:r>
            <a:r>
              <a:rPr sz="1100" dirty="0">
                <a:latin typeface="Tahoma"/>
                <a:cs typeface="Tahoma"/>
              </a:rPr>
              <a:t>o secundaria.”</a:t>
            </a:r>
            <a:r>
              <a:rPr sz="1100" spc="145" dirty="0">
                <a:latin typeface="Tahoma"/>
                <a:cs typeface="Tahoma"/>
              </a:rPr>
              <a:t> </a:t>
            </a:r>
            <a:r>
              <a:rPr sz="1100" dirty="0">
                <a:latin typeface="Tahoma"/>
                <a:cs typeface="Tahoma"/>
              </a:rPr>
              <a:t>(García,</a:t>
            </a:r>
            <a:r>
              <a:rPr sz="1100" spc="150" dirty="0">
                <a:latin typeface="Tahoma"/>
                <a:cs typeface="Tahoma"/>
              </a:rPr>
              <a:t> </a:t>
            </a:r>
            <a:r>
              <a:rPr sz="1100" dirty="0">
                <a:latin typeface="Tahoma"/>
                <a:cs typeface="Tahoma"/>
              </a:rPr>
              <a:t>2025,</a:t>
            </a:r>
            <a:r>
              <a:rPr sz="1100" spc="150" dirty="0">
                <a:latin typeface="Tahoma"/>
                <a:cs typeface="Tahoma"/>
              </a:rPr>
              <a:t> </a:t>
            </a:r>
            <a:r>
              <a:rPr sz="1100" dirty="0">
                <a:latin typeface="Tahoma"/>
                <a:cs typeface="Tahoma"/>
              </a:rPr>
              <a:t>p.</a:t>
            </a:r>
            <a:r>
              <a:rPr sz="1100" spc="145" dirty="0">
                <a:latin typeface="Tahoma"/>
                <a:cs typeface="Tahoma"/>
              </a:rPr>
              <a:t> </a:t>
            </a:r>
            <a:r>
              <a:rPr sz="1100" spc="-20" dirty="0">
                <a:latin typeface="Tahoma"/>
                <a:cs typeface="Tahoma"/>
              </a:rPr>
              <a:t>5).</a:t>
            </a:r>
            <a:r>
              <a:rPr sz="1100" spc="150" dirty="0">
                <a:latin typeface="Tahoma"/>
                <a:cs typeface="Tahoma"/>
              </a:rPr>
              <a:t> </a:t>
            </a:r>
            <a:r>
              <a:rPr sz="1100" dirty="0">
                <a:latin typeface="Tahoma"/>
                <a:cs typeface="Tahoma"/>
              </a:rPr>
              <a:t>Este</a:t>
            </a:r>
            <a:r>
              <a:rPr sz="1100" spc="150" dirty="0">
                <a:latin typeface="Tahoma"/>
                <a:cs typeface="Tahoma"/>
              </a:rPr>
              <a:t> </a:t>
            </a:r>
            <a:r>
              <a:rPr sz="1100" dirty="0">
                <a:latin typeface="Tahoma"/>
                <a:cs typeface="Tahoma"/>
              </a:rPr>
              <a:t>fenómeno</a:t>
            </a:r>
            <a:r>
              <a:rPr sz="1100" spc="145" dirty="0">
                <a:latin typeface="Tahoma"/>
                <a:cs typeface="Tahoma"/>
              </a:rPr>
              <a:t> </a:t>
            </a:r>
            <a:r>
              <a:rPr sz="1100" dirty="0">
                <a:latin typeface="Tahoma"/>
                <a:cs typeface="Tahoma"/>
              </a:rPr>
              <a:t>es</a:t>
            </a:r>
            <a:r>
              <a:rPr sz="1100" spc="150" dirty="0">
                <a:latin typeface="Tahoma"/>
                <a:cs typeface="Tahoma"/>
              </a:rPr>
              <a:t> </a:t>
            </a:r>
            <a:r>
              <a:rPr sz="1100" dirty="0">
                <a:latin typeface="Tahoma"/>
                <a:cs typeface="Tahoma"/>
              </a:rPr>
              <a:t>un</a:t>
            </a:r>
            <a:r>
              <a:rPr sz="1100" spc="150" dirty="0">
                <a:latin typeface="Tahoma"/>
                <a:cs typeface="Tahoma"/>
              </a:rPr>
              <a:t> </a:t>
            </a:r>
            <a:r>
              <a:rPr sz="1100" dirty="0">
                <a:latin typeface="Tahoma"/>
                <a:cs typeface="Tahoma"/>
              </a:rPr>
              <a:t>problema</a:t>
            </a:r>
            <a:r>
              <a:rPr sz="1100" spc="145" dirty="0">
                <a:latin typeface="Tahoma"/>
                <a:cs typeface="Tahoma"/>
              </a:rPr>
              <a:t> </a:t>
            </a:r>
            <a:r>
              <a:rPr sz="1100" dirty="0">
                <a:latin typeface="Tahoma"/>
                <a:cs typeface="Tahoma"/>
              </a:rPr>
              <a:t>importante</a:t>
            </a:r>
            <a:r>
              <a:rPr sz="1100" spc="150" dirty="0">
                <a:latin typeface="Tahoma"/>
                <a:cs typeface="Tahoma"/>
              </a:rPr>
              <a:t> </a:t>
            </a:r>
            <a:r>
              <a:rPr sz="1100" dirty="0">
                <a:latin typeface="Tahoma"/>
                <a:cs typeface="Tahoma"/>
              </a:rPr>
              <a:t>pues</a:t>
            </a:r>
            <a:r>
              <a:rPr sz="1100" spc="150" dirty="0">
                <a:latin typeface="Tahoma"/>
                <a:cs typeface="Tahoma"/>
              </a:rPr>
              <a:t> </a:t>
            </a:r>
            <a:r>
              <a:rPr sz="1100" spc="-25" dirty="0">
                <a:latin typeface="Tahoma"/>
                <a:cs typeface="Tahoma"/>
              </a:rPr>
              <a:t>las </a:t>
            </a:r>
            <a:r>
              <a:rPr sz="1100" dirty="0">
                <a:latin typeface="Tahoma"/>
                <a:cs typeface="Tahoma"/>
              </a:rPr>
              <a:t>personas</a:t>
            </a:r>
            <a:r>
              <a:rPr sz="1100" spc="80" dirty="0">
                <a:latin typeface="Tahoma"/>
                <a:cs typeface="Tahoma"/>
              </a:rPr>
              <a:t> </a:t>
            </a:r>
            <a:r>
              <a:rPr sz="1100" dirty="0">
                <a:latin typeface="Tahoma"/>
                <a:cs typeface="Tahoma"/>
              </a:rPr>
              <a:t>que</a:t>
            </a:r>
            <a:r>
              <a:rPr sz="1100" spc="80" dirty="0">
                <a:latin typeface="Tahoma"/>
                <a:cs typeface="Tahoma"/>
              </a:rPr>
              <a:t> </a:t>
            </a:r>
            <a:r>
              <a:rPr sz="1100" dirty="0">
                <a:latin typeface="Tahoma"/>
                <a:cs typeface="Tahoma"/>
              </a:rPr>
              <a:t>se</a:t>
            </a:r>
            <a:r>
              <a:rPr sz="1100" spc="85" dirty="0">
                <a:latin typeface="Tahoma"/>
                <a:cs typeface="Tahoma"/>
              </a:rPr>
              <a:t> </a:t>
            </a:r>
            <a:r>
              <a:rPr sz="1100" dirty="0">
                <a:latin typeface="Tahoma"/>
                <a:cs typeface="Tahoma"/>
              </a:rPr>
              <a:t>encuentran</a:t>
            </a:r>
            <a:r>
              <a:rPr sz="1100" spc="80" dirty="0">
                <a:latin typeface="Tahoma"/>
                <a:cs typeface="Tahoma"/>
              </a:rPr>
              <a:t> </a:t>
            </a:r>
            <a:r>
              <a:rPr sz="1100" dirty="0">
                <a:latin typeface="Tahoma"/>
                <a:cs typeface="Tahoma"/>
              </a:rPr>
              <a:t>en</a:t>
            </a:r>
            <a:r>
              <a:rPr sz="1100" spc="80" dirty="0">
                <a:latin typeface="Tahoma"/>
                <a:cs typeface="Tahoma"/>
              </a:rPr>
              <a:t> </a:t>
            </a:r>
            <a:r>
              <a:rPr sz="1100" dirty="0">
                <a:latin typeface="Tahoma"/>
                <a:cs typeface="Tahoma"/>
              </a:rPr>
              <a:t>esta</a:t>
            </a:r>
            <a:r>
              <a:rPr sz="1100" spc="85" dirty="0">
                <a:latin typeface="Tahoma"/>
                <a:cs typeface="Tahoma"/>
              </a:rPr>
              <a:t> </a:t>
            </a:r>
            <a:r>
              <a:rPr sz="1100" dirty="0">
                <a:latin typeface="Tahoma"/>
                <a:cs typeface="Tahoma"/>
              </a:rPr>
              <a:t>condición</a:t>
            </a:r>
            <a:r>
              <a:rPr sz="1100" spc="80" dirty="0">
                <a:latin typeface="Tahoma"/>
                <a:cs typeface="Tahoma"/>
              </a:rPr>
              <a:t> </a:t>
            </a:r>
            <a:r>
              <a:rPr sz="1100" dirty="0">
                <a:latin typeface="Tahoma"/>
                <a:cs typeface="Tahoma"/>
              </a:rPr>
              <a:t>ven</a:t>
            </a:r>
            <a:r>
              <a:rPr sz="1100" spc="85" dirty="0">
                <a:latin typeface="Tahoma"/>
                <a:cs typeface="Tahoma"/>
              </a:rPr>
              <a:t> </a:t>
            </a:r>
            <a:r>
              <a:rPr sz="1100" dirty="0">
                <a:latin typeface="Tahoma"/>
                <a:cs typeface="Tahoma"/>
              </a:rPr>
              <a:t>afectados</a:t>
            </a:r>
            <a:r>
              <a:rPr sz="1100" spc="80" dirty="0">
                <a:latin typeface="Tahoma"/>
                <a:cs typeface="Tahoma"/>
              </a:rPr>
              <a:t> </a:t>
            </a:r>
            <a:r>
              <a:rPr sz="1100" dirty="0">
                <a:latin typeface="Tahoma"/>
                <a:cs typeface="Tahoma"/>
              </a:rPr>
              <a:t>de</a:t>
            </a:r>
            <a:r>
              <a:rPr sz="1100" spc="80" dirty="0">
                <a:latin typeface="Tahoma"/>
                <a:cs typeface="Tahoma"/>
              </a:rPr>
              <a:t> </a:t>
            </a:r>
            <a:r>
              <a:rPr sz="1100" dirty="0">
                <a:latin typeface="Tahoma"/>
                <a:cs typeface="Tahoma"/>
              </a:rPr>
              <a:t>manera</a:t>
            </a:r>
            <a:r>
              <a:rPr sz="1100" spc="85" dirty="0">
                <a:latin typeface="Tahoma"/>
                <a:cs typeface="Tahoma"/>
              </a:rPr>
              <a:t> </a:t>
            </a:r>
            <a:r>
              <a:rPr sz="1100" dirty="0">
                <a:latin typeface="Tahoma"/>
                <a:cs typeface="Tahoma"/>
              </a:rPr>
              <a:t>significativa</a:t>
            </a:r>
            <a:r>
              <a:rPr sz="1100" spc="80" dirty="0">
                <a:latin typeface="Tahoma"/>
                <a:cs typeface="Tahoma"/>
              </a:rPr>
              <a:t> </a:t>
            </a:r>
            <a:r>
              <a:rPr sz="1100" spc="-25" dirty="0">
                <a:latin typeface="Tahoma"/>
                <a:cs typeface="Tahoma"/>
              </a:rPr>
              <a:t>su </a:t>
            </a:r>
            <a:r>
              <a:rPr sz="1100" dirty="0">
                <a:latin typeface="Tahoma"/>
                <a:cs typeface="Tahoma"/>
              </a:rPr>
              <a:t>desarrollo</a:t>
            </a:r>
            <a:r>
              <a:rPr sz="1100" spc="105" dirty="0">
                <a:latin typeface="Tahoma"/>
                <a:cs typeface="Tahoma"/>
              </a:rPr>
              <a:t> </a:t>
            </a:r>
            <a:r>
              <a:rPr sz="1100" dirty="0">
                <a:latin typeface="Tahoma"/>
                <a:cs typeface="Tahoma"/>
              </a:rPr>
              <a:t>personal</a:t>
            </a:r>
            <a:r>
              <a:rPr sz="1100" spc="110" dirty="0">
                <a:latin typeface="Tahoma"/>
                <a:cs typeface="Tahoma"/>
              </a:rPr>
              <a:t> </a:t>
            </a:r>
            <a:r>
              <a:rPr sz="1100" spc="-40" dirty="0">
                <a:latin typeface="Tahoma"/>
                <a:cs typeface="Tahoma"/>
              </a:rPr>
              <a:t>y</a:t>
            </a:r>
            <a:r>
              <a:rPr sz="1100" spc="110" dirty="0">
                <a:latin typeface="Tahoma"/>
                <a:cs typeface="Tahoma"/>
              </a:rPr>
              <a:t> </a:t>
            </a:r>
            <a:r>
              <a:rPr sz="1100" spc="-10" dirty="0">
                <a:latin typeface="Tahoma"/>
                <a:cs typeface="Tahoma"/>
              </a:rPr>
              <a:t>social.</a:t>
            </a:r>
            <a:endParaRPr sz="1100">
              <a:latin typeface="Tahoma"/>
              <a:cs typeface="Tahoma"/>
            </a:endParaRPr>
          </a:p>
          <a:p>
            <a:pPr marL="12700" marR="6350" indent="287655" algn="just">
              <a:lnSpc>
                <a:spcPct val="113599"/>
              </a:lnSpc>
              <a:spcBef>
                <a:spcPts val="565"/>
              </a:spcBef>
            </a:pPr>
            <a:r>
              <a:rPr sz="1100" dirty="0">
                <a:latin typeface="Tahoma"/>
                <a:cs typeface="Tahoma"/>
              </a:rPr>
              <a:t>El</a:t>
            </a:r>
            <a:r>
              <a:rPr sz="1100" spc="265" dirty="0">
                <a:latin typeface="Tahoma"/>
                <a:cs typeface="Tahoma"/>
              </a:rPr>
              <a:t> </a:t>
            </a:r>
            <a:r>
              <a:rPr sz="1100" dirty="0">
                <a:latin typeface="Tahoma"/>
                <a:cs typeface="Tahoma"/>
              </a:rPr>
              <a:t>rezago</a:t>
            </a:r>
            <a:r>
              <a:rPr sz="1100" spc="265" dirty="0">
                <a:latin typeface="Tahoma"/>
                <a:cs typeface="Tahoma"/>
              </a:rPr>
              <a:t> </a:t>
            </a:r>
            <a:r>
              <a:rPr sz="1100" dirty="0">
                <a:latin typeface="Tahoma"/>
                <a:cs typeface="Tahoma"/>
              </a:rPr>
              <a:t>escolar,</a:t>
            </a:r>
            <a:r>
              <a:rPr sz="1100" spc="265" dirty="0">
                <a:latin typeface="Tahoma"/>
                <a:cs typeface="Tahoma"/>
              </a:rPr>
              <a:t> </a:t>
            </a:r>
            <a:r>
              <a:rPr sz="1100" spc="55" dirty="0">
                <a:latin typeface="Tahoma"/>
                <a:cs typeface="Tahoma"/>
              </a:rPr>
              <a:t>por</a:t>
            </a:r>
            <a:r>
              <a:rPr sz="1100" spc="265" dirty="0">
                <a:latin typeface="Tahoma"/>
                <a:cs typeface="Tahoma"/>
              </a:rPr>
              <a:t> </a:t>
            </a:r>
            <a:r>
              <a:rPr sz="1100" dirty="0">
                <a:latin typeface="Tahoma"/>
                <a:cs typeface="Tahoma"/>
              </a:rPr>
              <a:t>su</a:t>
            </a:r>
            <a:r>
              <a:rPr sz="1100" spc="265" dirty="0">
                <a:latin typeface="Tahoma"/>
                <a:cs typeface="Tahoma"/>
              </a:rPr>
              <a:t> </a:t>
            </a:r>
            <a:r>
              <a:rPr sz="1100" dirty="0">
                <a:latin typeface="Tahoma"/>
                <a:cs typeface="Tahoma"/>
              </a:rPr>
              <a:t>parte,</a:t>
            </a:r>
            <a:r>
              <a:rPr sz="1100" spc="265" dirty="0">
                <a:latin typeface="Tahoma"/>
                <a:cs typeface="Tahoma"/>
              </a:rPr>
              <a:t> </a:t>
            </a:r>
            <a:r>
              <a:rPr sz="1100" dirty="0">
                <a:latin typeface="Tahoma"/>
                <a:cs typeface="Tahoma"/>
              </a:rPr>
              <a:t>refiere</a:t>
            </a:r>
            <a:r>
              <a:rPr sz="1100" spc="265" dirty="0">
                <a:latin typeface="Tahoma"/>
                <a:cs typeface="Tahoma"/>
              </a:rPr>
              <a:t> </a:t>
            </a:r>
            <a:r>
              <a:rPr sz="1100" dirty="0">
                <a:latin typeface="Tahoma"/>
                <a:cs typeface="Tahoma"/>
              </a:rPr>
              <a:t>a</a:t>
            </a:r>
            <a:r>
              <a:rPr sz="1100" spc="265" dirty="0">
                <a:latin typeface="Tahoma"/>
                <a:cs typeface="Tahoma"/>
              </a:rPr>
              <a:t> </a:t>
            </a:r>
            <a:r>
              <a:rPr sz="1100" dirty="0">
                <a:latin typeface="Tahoma"/>
                <a:cs typeface="Tahoma"/>
              </a:rPr>
              <a:t>la</a:t>
            </a:r>
            <a:r>
              <a:rPr sz="1100" spc="265" dirty="0">
                <a:latin typeface="Tahoma"/>
                <a:cs typeface="Tahoma"/>
              </a:rPr>
              <a:t> </a:t>
            </a:r>
            <a:r>
              <a:rPr sz="1100" dirty="0">
                <a:latin typeface="Tahoma"/>
                <a:cs typeface="Tahoma"/>
              </a:rPr>
              <a:t>condición</a:t>
            </a:r>
            <a:r>
              <a:rPr sz="1100" spc="265" dirty="0">
                <a:latin typeface="Tahoma"/>
                <a:cs typeface="Tahoma"/>
              </a:rPr>
              <a:t> </a:t>
            </a:r>
            <a:r>
              <a:rPr sz="1100" dirty="0">
                <a:latin typeface="Tahoma"/>
                <a:cs typeface="Tahoma"/>
              </a:rPr>
              <a:t>de</a:t>
            </a:r>
            <a:r>
              <a:rPr sz="1100" spc="270" dirty="0">
                <a:latin typeface="Tahoma"/>
                <a:cs typeface="Tahoma"/>
              </a:rPr>
              <a:t> </a:t>
            </a:r>
            <a:r>
              <a:rPr sz="1100" dirty="0">
                <a:latin typeface="Tahoma"/>
                <a:cs typeface="Tahoma"/>
              </a:rPr>
              <a:t>atraso</a:t>
            </a:r>
            <a:r>
              <a:rPr sz="1100" spc="265" dirty="0">
                <a:latin typeface="Tahoma"/>
                <a:cs typeface="Tahoma"/>
              </a:rPr>
              <a:t> </a:t>
            </a:r>
            <a:r>
              <a:rPr sz="1100" spc="50" dirty="0">
                <a:latin typeface="Tahoma"/>
                <a:cs typeface="Tahoma"/>
              </a:rPr>
              <a:t>o</a:t>
            </a:r>
            <a:r>
              <a:rPr sz="1100" spc="265" dirty="0">
                <a:latin typeface="Tahoma"/>
                <a:cs typeface="Tahoma"/>
              </a:rPr>
              <a:t> </a:t>
            </a:r>
            <a:r>
              <a:rPr sz="1100" dirty="0">
                <a:latin typeface="Tahoma"/>
                <a:cs typeface="Tahoma"/>
              </a:rPr>
              <a:t>carencia</a:t>
            </a:r>
            <a:r>
              <a:rPr sz="1100" spc="265" dirty="0">
                <a:latin typeface="Tahoma"/>
                <a:cs typeface="Tahoma"/>
              </a:rPr>
              <a:t> </a:t>
            </a:r>
            <a:r>
              <a:rPr sz="1100" spc="-25" dirty="0">
                <a:latin typeface="Tahoma"/>
                <a:cs typeface="Tahoma"/>
              </a:rPr>
              <a:t>de </a:t>
            </a:r>
            <a:r>
              <a:rPr sz="1100" dirty="0">
                <a:latin typeface="Tahoma"/>
                <a:cs typeface="Tahoma"/>
              </a:rPr>
              <a:t>aprendizajes</a:t>
            </a:r>
            <a:r>
              <a:rPr sz="1100" spc="140" dirty="0">
                <a:latin typeface="Tahoma"/>
                <a:cs typeface="Tahoma"/>
              </a:rPr>
              <a:t> </a:t>
            </a:r>
            <a:r>
              <a:rPr sz="1100" dirty="0">
                <a:latin typeface="Tahoma"/>
                <a:cs typeface="Tahoma"/>
              </a:rPr>
              <a:t>de</a:t>
            </a:r>
            <a:r>
              <a:rPr sz="1100" spc="140" dirty="0">
                <a:latin typeface="Tahoma"/>
                <a:cs typeface="Tahoma"/>
              </a:rPr>
              <a:t> </a:t>
            </a:r>
            <a:r>
              <a:rPr sz="1100" dirty="0">
                <a:latin typeface="Tahoma"/>
                <a:cs typeface="Tahoma"/>
              </a:rPr>
              <a:t>la</a:t>
            </a:r>
            <a:r>
              <a:rPr sz="1100" spc="145" dirty="0">
                <a:latin typeface="Tahoma"/>
                <a:cs typeface="Tahoma"/>
              </a:rPr>
              <a:t> </a:t>
            </a:r>
            <a:r>
              <a:rPr sz="1100" dirty="0">
                <a:latin typeface="Tahoma"/>
                <a:cs typeface="Tahoma"/>
              </a:rPr>
              <a:t>población</a:t>
            </a:r>
            <a:r>
              <a:rPr sz="1100" spc="140" dirty="0">
                <a:latin typeface="Tahoma"/>
                <a:cs typeface="Tahoma"/>
              </a:rPr>
              <a:t> </a:t>
            </a:r>
            <a:r>
              <a:rPr sz="1100" dirty="0">
                <a:latin typeface="Tahoma"/>
                <a:cs typeface="Tahoma"/>
              </a:rPr>
              <a:t>inscrita</a:t>
            </a:r>
            <a:r>
              <a:rPr sz="1100" spc="145" dirty="0">
                <a:latin typeface="Tahoma"/>
                <a:cs typeface="Tahoma"/>
              </a:rPr>
              <a:t> </a:t>
            </a:r>
            <a:r>
              <a:rPr sz="1100" dirty="0">
                <a:latin typeface="Tahoma"/>
                <a:cs typeface="Tahoma"/>
              </a:rPr>
              <a:t>en</a:t>
            </a:r>
            <a:r>
              <a:rPr sz="1100" spc="140" dirty="0">
                <a:latin typeface="Tahoma"/>
                <a:cs typeface="Tahoma"/>
              </a:rPr>
              <a:t> </a:t>
            </a:r>
            <a:r>
              <a:rPr sz="1100" dirty="0">
                <a:latin typeface="Tahoma"/>
                <a:cs typeface="Tahoma"/>
              </a:rPr>
              <a:t>la</a:t>
            </a:r>
            <a:r>
              <a:rPr sz="1100" spc="145" dirty="0">
                <a:latin typeface="Tahoma"/>
                <a:cs typeface="Tahoma"/>
              </a:rPr>
              <a:t> </a:t>
            </a:r>
            <a:r>
              <a:rPr sz="1100" dirty="0">
                <a:latin typeface="Tahoma"/>
                <a:cs typeface="Tahoma"/>
              </a:rPr>
              <a:t>escuela,</a:t>
            </a:r>
            <a:r>
              <a:rPr sz="1100" spc="140" dirty="0">
                <a:latin typeface="Tahoma"/>
                <a:cs typeface="Tahoma"/>
              </a:rPr>
              <a:t> </a:t>
            </a:r>
            <a:r>
              <a:rPr sz="1100" dirty="0">
                <a:latin typeface="Tahoma"/>
                <a:cs typeface="Tahoma"/>
              </a:rPr>
              <a:t>con</a:t>
            </a:r>
            <a:r>
              <a:rPr sz="1100" spc="140" dirty="0">
                <a:latin typeface="Tahoma"/>
                <a:cs typeface="Tahoma"/>
              </a:rPr>
              <a:t> </a:t>
            </a:r>
            <a:r>
              <a:rPr sz="1100" dirty="0">
                <a:latin typeface="Tahoma"/>
                <a:cs typeface="Tahoma"/>
              </a:rPr>
              <a:t>respecto</a:t>
            </a:r>
            <a:r>
              <a:rPr sz="1100" spc="145" dirty="0">
                <a:latin typeface="Tahoma"/>
                <a:cs typeface="Tahoma"/>
              </a:rPr>
              <a:t> </a:t>
            </a:r>
            <a:r>
              <a:rPr sz="1100" dirty="0">
                <a:latin typeface="Tahoma"/>
                <a:cs typeface="Tahoma"/>
              </a:rPr>
              <a:t>a</a:t>
            </a:r>
            <a:r>
              <a:rPr sz="1100" spc="140" dirty="0">
                <a:latin typeface="Tahoma"/>
                <a:cs typeface="Tahoma"/>
              </a:rPr>
              <a:t> </a:t>
            </a:r>
            <a:r>
              <a:rPr sz="1100" dirty="0">
                <a:latin typeface="Tahoma"/>
                <a:cs typeface="Tahoma"/>
              </a:rPr>
              <a:t>la</a:t>
            </a:r>
            <a:r>
              <a:rPr sz="1100" spc="145" dirty="0">
                <a:latin typeface="Tahoma"/>
                <a:cs typeface="Tahoma"/>
              </a:rPr>
              <a:t> </a:t>
            </a:r>
            <a:r>
              <a:rPr sz="1100" dirty="0">
                <a:latin typeface="Tahoma"/>
                <a:cs typeface="Tahoma"/>
              </a:rPr>
              <a:t>edad</a:t>
            </a:r>
            <a:r>
              <a:rPr sz="1100" spc="140" dirty="0">
                <a:latin typeface="Tahoma"/>
                <a:cs typeface="Tahoma"/>
              </a:rPr>
              <a:t> </a:t>
            </a:r>
            <a:r>
              <a:rPr sz="1100" dirty="0">
                <a:latin typeface="Tahoma"/>
                <a:cs typeface="Tahoma"/>
              </a:rPr>
              <a:t>y</a:t>
            </a:r>
            <a:r>
              <a:rPr sz="1100" spc="145" dirty="0">
                <a:latin typeface="Tahoma"/>
                <a:cs typeface="Tahoma"/>
              </a:rPr>
              <a:t> </a:t>
            </a:r>
            <a:r>
              <a:rPr sz="1100" dirty="0">
                <a:latin typeface="Tahoma"/>
                <a:cs typeface="Tahoma"/>
              </a:rPr>
              <a:t>el</a:t>
            </a:r>
            <a:r>
              <a:rPr sz="1100" spc="140" dirty="0">
                <a:latin typeface="Tahoma"/>
                <a:cs typeface="Tahoma"/>
              </a:rPr>
              <a:t> </a:t>
            </a:r>
            <a:r>
              <a:rPr sz="1100" spc="-10" dirty="0">
                <a:latin typeface="Tahoma"/>
                <a:cs typeface="Tahoma"/>
              </a:rPr>
              <a:t>grado </a:t>
            </a:r>
            <a:r>
              <a:rPr sz="1100" dirty="0">
                <a:latin typeface="Tahoma"/>
                <a:cs typeface="Tahoma"/>
              </a:rPr>
              <a:t>escolar</a:t>
            </a:r>
            <a:r>
              <a:rPr sz="1100" spc="65" dirty="0">
                <a:latin typeface="Tahoma"/>
                <a:cs typeface="Tahoma"/>
              </a:rPr>
              <a:t> </a:t>
            </a:r>
            <a:r>
              <a:rPr sz="1100" dirty="0">
                <a:latin typeface="Tahoma"/>
                <a:cs typeface="Tahoma"/>
              </a:rPr>
              <a:t>que</a:t>
            </a:r>
            <a:r>
              <a:rPr sz="1100" spc="70" dirty="0">
                <a:latin typeface="Tahoma"/>
                <a:cs typeface="Tahoma"/>
              </a:rPr>
              <a:t> </a:t>
            </a:r>
            <a:r>
              <a:rPr sz="1100" dirty="0">
                <a:latin typeface="Tahoma"/>
                <a:cs typeface="Tahoma"/>
              </a:rPr>
              <a:t>están</a:t>
            </a:r>
            <a:r>
              <a:rPr sz="1100" spc="65" dirty="0">
                <a:latin typeface="Tahoma"/>
                <a:cs typeface="Tahoma"/>
              </a:rPr>
              <a:t> </a:t>
            </a:r>
            <a:r>
              <a:rPr sz="1100" spc="-10" dirty="0">
                <a:latin typeface="Tahoma"/>
                <a:cs typeface="Tahoma"/>
              </a:rPr>
              <a:t>cursando.</a:t>
            </a:r>
            <a:endParaRPr sz="1100">
              <a:latin typeface="Tahoma"/>
              <a:cs typeface="Tahoma"/>
            </a:endParaRPr>
          </a:p>
          <a:p>
            <a:pPr marL="12700" marR="5080" indent="287655" algn="just">
              <a:lnSpc>
                <a:spcPct val="113599"/>
              </a:lnSpc>
              <a:spcBef>
                <a:spcPts val="570"/>
              </a:spcBef>
            </a:pPr>
            <a:r>
              <a:rPr sz="1100" spc="5" dirty="0">
                <a:latin typeface="Tahoma"/>
                <a:cs typeface="Tahoma"/>
              </a:rPr>
              <a:t>En</a:t>
            </a:r>
            <a:r>
              <a:rPr sz="1100" spc="-95" dirty="0">
                <a:latin typeface="Tahoma"/>
                <a:cs typeface="Tahoma"/>
              </a:rPr>
              <a:t> </a:t>
            </a:r>
            <a:r>
              <a:rPr sz="1100" spc="5" dirty="0">
                <a:latin typeface="Tahoma"/>
                <a:cs typeface="Tahoma"/>
              </a:rPr>
              <a:t>las</a:t>
            </a:r>
            <a:r>
              <a:rPr sz="1100" spc="-95" dirty="0">
                <a:latin typeface="Tahoma"/>
                <a:cs typeface="Tahoma"/>
              </a:rPr>
              <a:t> </a:t>
            </a:r>
            <a:r>
              <a:rPr sz="1100" spc="10" dirty="0">
                <a:latin typeface="Tahoma"/>
                <a:cs typeface="Tahoma"/>
              </a:rPr>
              <a:t>escuelas</a:t>
            </a:r>
            <a:r>
              <a:rPr sz="1100" spc="-95" dirty="0">
                <a:latin typeface="Tahoma"/>
                <a:cs typeface="Tahoma"/>
              </a:rPr>
              <a:t> </a:t>
            </a:r>
            <a:r>
              <a:rPr sz="1100" spc="30" dirty="0">
                <a:latin typeface="Tahoma"/>
                <a:cs typeface="Tahoma"/>
              </a:rPr>
              <a:t>de</a:t>
            </a:r>
            <a:r>
              <a:rPr sz="1100" spc="-95" dirty="0">
                <a:latin typeface="Tahoma"/>
                <a:cs typeface="Tahoma"/>
              </a:rPr>
              <a:t> </a:t>
            </a:r>
            <a:r>
              <a:rPr sz="1100" spc="15" dirty="0">
                <a:latin typeface="Tahoma"/>
                <a:cs typeface="Tahoma"/>
              </a:rPr>
              <a:t>educación</a:t>
            </a:r>
            <a:r>
              <a:rPr sz="1100" spc="-95" dirty="0">
                <a:latin typeface="Tahoma"/>
                <a:cs typeface="Tahoma"/>
              </a:rPr>
              <a:t> </a:t>
            </a:r>
            <a:r>
              <a:rPr sz="1100" spc="-10" dirty="0">
                <a:latin typeface="Tahoma"/>
                <a:cs typeface="Tahoma"/>
              </a:rPr>
              <a:t>básica,</a:t>
            </a:r>
            <a:r>
              <a:rPr sz="1100" spc="-95" dirty="0">
                <a:latin typeface="Tahoma"/>
                <a:cs typeface="Tahoma"/>
              </a:rPr>
              <a:t> </a:t>
            </a:r>
            <a:r>
              <a:rPr sz="1100" spc="5" dirty="0">
                <a:latin typeface="Tahoma"/>
                <a:cs typeface="Tahoma"/>
              </a:rPr>
              <a:t>las</a:t>
            </a:r>
            <a:r>
              <a:rPr sz="1100" spc="-95" dirty="0">
                <a:latin typeface="Tahoma"/>
                <a:cs typeface="Tahoma"/>
              </a:rPr>
              <a:t> </a:t>
            </a:r>
            <a:r>
              <a:rPr sz="1100" spc="10" dirty="0">
                <a:latin typeface="Tahoma"/>
                <a:cs typeface="Tahoma"/>
              </a:rPr>
              <a:t>maestras</a:t>
            </a:r>
            <a:r>
              <a:rPr sz="1100" spc="-95" dirty="0">
                <a:latin typeface="Tahoma"/>
                <a:cs typeface="Tahoma"/>
              </a:rPr>
              <a:t> </a:t>
            </a:r>
            <a:r>
              <a:rPr sz="1100" spc="-40" dirty="0">
                <a:latin typeface="Tahoma"/>
                <a:cs typeface="Tahoma"/>
              </a:rPr>
              <a:t>y</a:t>
            </a:r>
            <a:r>
              <a:rPr sz="1100" spc="-95" dirty="0">
                <a:latin typeface="Tahoma"/>
                <a:cs typeface="Tahoma"/>
              </a:rPr>
              <a:t> </a:t>
            </a:r>
            <a:r>
              <a:rPr sz="1100" spc="15" dirty="0">
                <a:latin typeface="Tahoma"/>
                <a:cs typeface="Tahoma"/>
              </a:rPr>
              <a:t>los</a:t>
            </a:r>
            <a:r>
              <a:rPr sz="1100" spc="-95" dirty="0">
                <a:latin typeface="Tahoma"/>
                <a:cs typeface="Tahoma"/>
              </a:rPr>
              <a:t> </a:t>
            </a:r>
            <a:r>
              <a:rPr sz="1100" spc="20" dirty="0">
                <a:latin typeface="Tahoma"/>
                <a:cs typeface="Tahoma"/>
              </a:rPr>
              <a:t>maestros</a:t>
            </a:r>
            <a:r>
              <a:rPr sz="1100" spc="-95" dirty="0">
                <a:latin typeface="Tahoma"/>
                <a:cs typeface="Tahoma"/>
              </a:rPr>
              <a:t> </a:t>
            </a:r>
            <a:r>
              <a:rPr sz="1100" spc="5" dirty="0">
                <a:latin typeface="Tahoma"/>
                <a:cs typeface="Tahoma"/>
              </a:rPr>
              <a:t>identifican</a:t>
            </a:r>
            <a:r>
              <a:rPr sz="1100" spc="-95" dirty="0">
                <a:latin typeface="Tahoma"/>
                <a:cs typeface="Tahoma"/>
              </a:rPr>
              <a:t> </a:t>
            </a:r>
            <a:r>
              <a:rPr sz="1100" dirty="0">
                <a:latin typeface="Tahoma"/>
                <a:cs typeface="Tahoma"/>
              </a:rPr>
              <a:t>al</a:t>
            </a:r>
            <a:r>
              <a:rPr sz="1100" spc="-95" dirty="0">
                <a:latin typeface="Tahoma"/>
                <a:cs typeface="Tahoma"/>
              </a:rPr>
              <a:t> </a:t>
            </a:r>
            <a:r>
              <a:rPr sz="1100" spc="15" dirty="0">
                <a:latin typeface="Tahoma"/>
                <a:cs typeface="Tahoma"/>
              </a:rPr>
              <a:t>rezago </a:t>
            </a:r>
            <a:r>
              <a:rPr sz="1100" spc="20" dirty="0">
                <a:latin typeface="Tahoma"/>
                <a:cs typeface="Tahoma"/>
              </a:rPr>
              <a:t>escolar</a:t>
            </a:r>
            <a:r>
              <a:rPr sz="1100" spc="-90" dirty="0">
                <a:latin typeface="Tahoma"/>
                <a:cs typeface="Tahoma"/>
              </a:rPr>
              <a:t> </a:t>
            </a:r>
            <a:r>
              <a:rPr sz="1100" spc="35" dirty="0">
                <a:latin typeface="Tahoma"/>
                <a:cs typeface="Tahoma"/>
              </a:rPr>
              <a:t>como</a:t>
            </a:r>
            <a:r>
              <a:rPr sz="1100" spc="-90" dirty="0">
                <a:latin typeface="Tahoma"/>
                <a:cs typeface="Tahoma"/>
              </a:rPr>
              <a:t> </a:t>
            </a:r>
            <a:r>
              <a:rPr sz="1100" spc="30" dirty="0">
                <a:latin typeface="Tahoma"/>
                <a:cs typeface="Tahoma"/>
              </a:rPr>
              <a:t>una</a:t>
            </a:r>
            <a:r>
              <a:rPr sz="1100" spc="-90" dirty="0">
                <a:latin typeface="Tahoma"/>
                <a:cs typeface="Tahoma"/>
              </a:rPr>
              <a:t> </a:t>
            </a:r>
            <a:r>
              <a:rPr sz="1100" spc="35" dirty="0">
                <a:latin typeface="Tahoma"/>
                <a:cs typeface="Tahoma"/>
              </a:rPr>
              <a:t>de</a:t>
            </a:r>
            <a:r>
              <a:rPr sz="1100" spc="-90" dirty="0">
                <a:latin typeface="Tahoma"/>
                <a:cs typeface="Tahoma"/>
              </a:rPr>
              <a:t> </a:t>
            </a:r>
            <a:r>
              <a:rPr sz="1100" spc="10" dirty="0">
                <a:latin typeface="Tahoma"/>
                <a:cs typeface="Tahoma"/>
              </a:rPr>
              <a:t>las</a:t>
            </a:r>
            <a:r>
              <a:rPr sz="1100" spc="-90" dirty="0">
                <a:latin typeface="Tahoma"/>
                <a:cs typeface="Tahoma"/>
              </a:rPr>
              <a:t> </a:t>
            </a:r>
            <a:r>
              <a:rPr sz="1100" spc="20" dirty="0">
                <a:latin typeface="Tahoma"/>
                <a:cs typeface="Tahoma"/>
              </a:rPr>
              <a:t>principales</a:t>
            </a:r>
            <a:r>
              <a:rPr sz="1100" spc="-90" dirty="0">
                <a:latin typeface="Tahoma"/>
                <a:cs typeface="Tahoma"/>
              </a:rPr>
              <a:t> </a:t>
            </a:r>
            <a:r>
              <a:rPr sz="1100" spc="20" dirty="0">
                <a:latin typeface="Tahoma"/>
                <a:cs typeface="Tahoma"/>
              </a:rPr>
              <a:t>problemáticas</a:t>
            </a:r>
            <a:r>
              <a:rPr sz="1100" spc="-90" dirty="0">
                <a:latin typeface="Tahoma"/>
                <a:cs typeface="Tahoma"/>
              </a:rPr>
              <a:t> </a:t>
            </a:r>
            <a:r>
              <a:rPr sz="1100" spc="35" dirty="0">
                <a:latin typeface="Tahoma"/>
                <a:cs typeface="Tahoma"/>
              </a:rPr>
              <a:t>que</a:t>
            </a:r>
            <a:r>
              <a:rPr sz="1100" spc="-90" dirty="0">
                <a:latin typeface="Tahoma"/>
                <a:cs typeface="Tahoma"/>
              </a:rPr>
              <a:t> </a:t>
            </a:r>
            <a:r>
              <a:rPr sz="1100" spc="10" dirty="0">
                <a:latin typeface="Tahoma"/>
                <a:cs typeface="Tahoma"/>
              </a:rPr>
              <a:t>enfrentan.</a:t>
            </a:r>
            <a:r>
              <a:rPr sz="1100" spc="-90" dirty="0">
                <a:latin typeface="Tahoma"/>
                <a:cs typeface="Tahoma"/>
              </a:rPr>
              <a:t> </a:t>
            </a:r>
            <a:r>
              <a:rPr sz="1100" spc="20" dirty="0">
                <a:latin typeface="Tahoma"/>
                <a:cs typeface="Tahoma"/>
              </a:rPr>
              <a:t>Ante</a:t>
            </a:r>
            <a:r>
              <a:rPr sz="1100" spc="-90" dirty="0">
                <a:latin typeface="Tahoma"/>
                <a:cs typeface="Tahoma"/>
              </a:rPr>
              <a:t> </a:t>
            </a:r>
            <a:r>
              <a:rPr sz="1100" spc="25" dirty="0">
                <a:latin typeface="Tahoma"/>
                <a:cs typeface="Tahoma"/>
              </a:rPr>
              <a:t>este</a:t>
            </a:r>
            <a:r>
              <a:rPr sz="1100" spc="-90" dirty="0">
                <a:latin typeface="Tahoma"/>
                <a:cs typeface="Tahoma"/>
              </a:rPr>
              <a:t> </a:t>
            </a:r>
            <a:r>
              <a:rPr sz="1100" spc="10" dirty="0">
                <a:latin typeface="Tahoma"/>
                <a:cs typeface="Tahoma"/>
              </a:rPr>
              <a:t>escenario,</a:t>
            </a:r>
            <a:r>
              <a:rPr sz="1100" spc="-90" dirty="0">
                <a:latin typeface="Tahoma"/>
                <a:cs typeface="Tahoma"/>
              </a:rPr>
              <a:t> </a:t>
            </a:r>
            <a:r>
              <a:rPr sz="1100" spc="-20" dirty="0">
                <a:latin typeface="Tahoma"/>
                <a:cs typeface="Tahoma"/>
              </a:rPr>
              <a:t>el</a:t>
            </a:r>
            <a:r>
              <a:rPr sz="1100" spc="10" dirty="0">
                <a:latin typeface="Tahoma"/>
                <a:cs typeface="Tahoma"/>
              </a:rPr>
              <a:t> </a:t>
            </a:r>
            <a:r>
              <a:rPr sz="1100" i="1" spc="40" dirty="0">
                <a:latin typeface="Calibri"/>
                <a:cs typeface="Calibri"/>
              </a:rPr>
              <a:t>Plan</a:t>
            </a:r>
            <a:r>
              <a:rPr sz="1100" i="1" spc="25" dirty="0">
                <a:latin typeface="Calibri"/>
                <a:cs typeface="Calibri"/>
              </a:rPr>
              <a:t> </a:t>
            </a:r>
            <a:r>
              <a:rPr sz="1100" i="1" spc="40" dirty="0">
                <a:latin typeface="Calibri"/>
                <a:cs typeface="Calibri"/>
              </a:rPr>
              <a:t>de</a:t>
            </a:r>
            <a:r>
              <a:rPr sz="1100" i="1" spc="25" dirty="0">
                <a:latin typeface="Calibri"/>
                <a:cs typeface="Calibri"/>
              </a:rPr>
              <a:t> </a:t>
            </a:r>
            <a:r>
              <a:rPr sz="1100" i="1" spc="35" dirty="0">
                <a:latin typeface="Calibri"/>
                <a:cs typeface="Calibri"/>
              </a:rPr>
              <a:t>Estudio</a:t>
            </a:r>
            <a:r>
              <a:rPr sz="1100" i="1" spc="25" dirty="0">
                <a:latin typeface="Calibri"/>
                <a:cs typeface="Calibri"/>
              </a:rPr>
              <a:t> </a:t>
            </a:r>
            <a:r>
              <a:rPr sz="1100" i="1" spc="45" dirty="0">
                <a:latin typeface="Calibri"/>
                <a:cs typeface="Calibri"/>
              </a:rPr>
              <a:t>para</a:t>
            </a:r>
            <a:r>
              <a:rPr sz="1100" i="1" spc="25" dirty="0">
                <a:latin typeface="Calibri"/>
                <a:cs typeface="Calibri"/>
              </a:rPr>
              <a:t> la </a:t>
            </a:r>
            <a:r>
              <a:rPr sz="1100" i="1" spc="45" dirty="0">
                <a:latin typeface="Calibri"/>
                <a:cs typeface="Calibri"/>
              </a:rPr>
              <a:t>Educación</a:t>
            </a:r>
            <a:r>
              <a:rPr sz="1100" i="1" spc="25" dirty="0">
                <a:latin typeface="Calibri"/>
                <a:cs typeface="Calibri"/>
              </a:rPr>
              <a:t> </a:t>
            </a:r>
            <a:r>
              <a:rPr sz="1100" i="1" spc="15" dirty="0">
                <a:latin typeface="Calibri"/>
                <a:cs typeface="Calibri"/>
              </a:rPr>
              <a:t>Preescolar,</a:t>
            </a:r>
            <a:r>
              <a:rPr sz="1100" i="1" spc="25" dirty="0">
                <a:latin typeface="Calibri"/>
                <a:cs typeface="Calibri"/>
              </a:rPr>
              <a:t> </a:t>
            </a:r>
            <a:r>
              <a:rPr sz="1100" i="1" spc="35" dirty="0">
                <a:latin typeface="Calibri"/>
                <a:cs typeface="Calibri"/>
              </a:rPr>
              <a:t>Primaria</a:t>
            </a:r>
            <a:r>
              <a:rPr sz="1100" i="1" spc="25" dirty="0">
                <a:latin typeface="Calibri"/>
                <a:cs typeface="Calibri"/>
              </a:rPr>
              <a:t> </a:t>
            </a:r>
            <a:r>
              <a:rPr sz="1100" i="1" spc="-5" dirty="0">
                <a:latin typeface="Calibri"/>
                <a:cs typeface="Calibri"/>
              </a:rPr>
              <a:t>y</a:t>
            </a:r>
            <a:r>
              <a:rPr sz="1100" i="1" spc="25" dirty="0">
                <a:latin typeface="Calibri"/>
                <a:cs typeface="Calibri"/>
              </a:rPr>
              <a:t> </a:t>
            </a:r>
            <a:r>
              <a:rPr sz="1100" i="1" spc="40" dirty="0">
                <a:latin typeface="Calibri"/>
                <a:cs typeface="Calibri"/>
              </a:rPr>
              <a:t>Secundaria</a:t>
            </a:r>
            <a:r>
              <a:rPr sz="1100" i="1" spc="25" dirty="0">
                <a:latin typeface="Calibri"/>
                <a:cs typeface="Calibri"/>
              </a:rPr>
              <a:t> </a:t>
            </a:r>
            <a:r>
              <a:rPr sz="1100" i="1" spc="10" dirty="0">
                <a:latin typeface="Calibri"/>
                <a:cs typeface="Calibri"/>
              </a:rPr>
              <a:t>2022</a:t>
            </a:r>
            <a:r>
              <a:rPr sz="1100" spc="10" dirty="0">
                <a:latin typeface="Tahoma"/>
                <a:cs typeface="Tahoma"/>
              </a:rPr>
              <a:t>,</a:t>
            </a:r>
            <a:r>
              <a:rPr sz="1100" spc="-70" dirty="0">
                <a:latin typeface="Tahoma"/>
                <a:cs typeface="Tahoma"/>
              </a:rPr>
              <a:t> </a:t>
            </a:r>
            <a:r>
              <a:rPr sz="1100" spc="15" dirty="0">
                <a:latin typeface="Tahoma"/>
                <a:cs typeface="Tahoma"/>
              </a:rPr>
              <a:t>ofrece</a:t>
            </a:r>
            <a:r>
              <a:rPr sz="1100" spc="-70" dirty="0">
                <a:latin typeface="Tahoma"/>
                <a:cs typeface="Tahoma"/>
              </a:rPr>
              <a:t> </a:t>
            </a:r>
            <a:r>
              <a:rPr sz="1100" spc="40" dirty="0">
                <a:latin typeface="Tahoma"/>
                <a:cs typeface="Tahoma"/>
              </a:rPr>
              <a:t>un</a:t>
            </a:r>
            <a:r>
              <a:rPr sz="1100" spc="-70" dirty="0">
                <a:latin typeface="Tahoma"/>
                <a:cs typeface="Tahoma"/>
              </a:rPr>
              <a:t> </a:t>
            </a:r>
            <a:r>
              <a:rPr sz="1100" spc="25" dirty="0">
                <a:latin typeface="Tahoma"/>
                <a:cs typeface="Tahoma"/>
              </a:rPr>
              <a:t>marco</a:t>
            </a:r>
            <a:r>
              <a:rPr sz="1100" spc="15" dirty="0">
                <a:latin typeface="Tahoma"/>
                <a:cs typeface="Tahoma"/>
              </a:rPr>
              <a:t> para</a:t>
            </a:r>
            <a:r>
              <a:rPr sz="1100" spc="-60" dirty="0">
                <a:latin typeface="Tahoma"/>
                <a:cs typeface="Tahoma"/>
              </a:rPr>
              <a:t> </a:t>
            </a:r>
            <a:r>
              <a:rPr sz="1100" spc="15" dirty="0">
                <a:latin typeface="Tahoma"/>
                <a:cs typeface="Tahoma"/>
              </a:rPr>
              <a:t>analizar</a:t>
            </a:r>
            <a:r>
              <a:rPr sz="1100" spc="-60" dirty="0">
                <a:latin typeface="Tahoma"/>
                <a:cs typeface="Tahoma"/>
              </a:rPr>
              <a:t> </a:t>
            </a:r>
            <a:r>
              <a:rPr sz="1100" spc="15" dirty="0">
                <a:latin typeface="Tahoma"/>
                <a:cs typeface="Tahoma"/>
              </a:rPr>
              <a:t>críticamente</a:t>
            </a:r>
            <a:r>
              <a:rPr sz="1100" spc="-60" dirty="0">
                <a:latin typeface="Tahoma"/>
                <a:cs typeface="Tahoma"/>
              </a:rPr>
              <a:t> </a:t>
            </a:r>
            <a:r>
              <a:rPr sz="1100" spc="25" dirty="0">
                <a:latin typeface="Tahoma"/>
                <a:cs typeface="Tahoma"/>
              </a:rPr>
              <a:t>este</a:t>
            </a:r>
            <a:r>
              <a:rPr sz="1100" spc="-60" dirty="0">
                <a:latin typeface="Tahoma"/>
                <a:cs typeface="Tahoma"/>
              </a:rPr>
              <a:t> </a:t>
            </a:r>
            <a:r>
              <a:rPr sz="1100" spc="15" dirty="0">
                <a:latin typeface="Tahoma"/>
                <a:cs typeface="Tahoma"/>
              </a:rPr>
              <a:t>problema.</a:t>
            </a:r>
            <a:endParaRPr sz="1100">
              <a:latin typeface="Tahoma"/>
              <a:cs typeface="Tahoma"/>
            </a:endParaRPr>
          </a:p>
          <a:p>
            <a:pPr marL="12700" marR="7620" indent="287655" algn="just">
              <a:lnSpc>
                <a:spcPct val="113700"/>
              </a:lnSpc>
              <a:spcBef>
                <a:spcPts val="565"/>
              </a:spcBef>
            </a:pPr>
            <a:r>
              <a:rPr sz="1100" spc="60" dirty="0">
                <a:latin typeface="Tahoma"/>
                <a:cs typeface="Tahoma"/>
              </a:rPr>
              <a:t>Uno</a:t>
            </a:r>
            <a:r>
              <a:rPr sz="1100" spc="240" dirty="0">
                <a:latin typeface="Tahoma"/>
                <a:cs typeface="Tahoma"/>
              </a:rPr>
              <a:t> </a:t>
            </a:r>
            <a:r>
              <a:rPr sz="1100" dirty="0">
                <a:latin typeface="Tahoma"/>
                <a:cs typeface="Tahoma"/>
              </a:rPr>
              <a:t>de</a:t>
            </a:r>
            <a:r>
              <a:rPr sz="1100" spc="240" dirty="0">
                <a:latin typeface="Tahoma"/>
                <a:cs typeface="Tahoma"/>
              </a:rPr>
              <a:t> </a:t>
            </a:r>
            <a:r>
              <a:rPr sz="1100" dirty="0">
                <a:latin typeface="Tahoma"/>
                <a:cs typeface="Tahoma"/>
              </a:rPr>
              <a:t>los</a:t>
            </a:r>
            <a:r>
              <a:rPr sz="1100" spc="240" dirty="0">
                <a:latin typeface="Tahoma"/>
                <a:cs typeface="Tahoma"/>
              </a:rPr>
              <a:t> </a:t>
            </a:r>
            <a:r>
              <a:rPr sz="1100" dirty="0">
                <a:latin typeface="Tahoma"/>
                <a:cs typeface="Tahoma"/>
              </a:rPr>
              <a:t>elementos</a:t>
            </a:r>
            <a:r>
              <a:rPr sz="1100" spc="240" dirty="0">
                <a:latin typeface="Tahoma"/>
                <a:cs typeface="Tahoma"/>
              </a:rPr>
              <a:t> </a:t>
            </a:r>
            <a:r>
              <a:rPr sz="1100" dirty="0">
                <a:latin typeface="Tahoma"/>
                <a:cs typeface="Tahoma"/>
              </a:rPr>
              <a:t>centrales</a:t>
            </a:r>
            <a:r>
              <a:rPr sz="1100" spc="240" dirty="0">
                <a:latin typeface="Tahoma"/>
                <a:cs typeface="Tahoma"/>
              </a:rPr>
              <a:t> </a:t>
            </a:r>
            <a:r>
              <a:rPr sz="1100" dirty="0">
                <a:latin typeface="Tahoma"/>
                <a:cs typeface="Tahoma"/>
              </a:rPr>
              <a:t>de</a:t>
            </a:r>
            <a:r>
              <a:rPr sz="1100" spc="240" dirty="0">
                <a:latin typeface="Tahoma"/>
                <a:cs typeface="Tahoma"/>
              </a:rPr>
              <a:t> </a:t>
            </a:r>
            <a:r>
              <a:rPr sz="1100" dirty="0">
                <a:latin typeface="Tahoma"/>
                <a:cs typeface="Tahoma"/>
              </a:rPr>
              <a:t>la</a:t>
            </a:r>
            <a:r>
              <a:rPr sz="1100" spc="240" dirty="0">
                <a:latin typeface="Tahoma"/>
                <a:cs typeface="Tahoma"/>
              </a:rPr>
              <a:t> </a:t>
            </a:r>
            <a:r>
              <a:rPr sz="1100" dirty="0">
                <a:latin typeface="Tahoma"/>
                <a:cs typeface="Tahoma"/>
              </a:rPr>
              <a:t>propuesta</a:t>
            </a:r>
            <a:r>
              <a:rPr sz="1100" spc="240" dirty="0">
                <a:latin typeface="Tahoma"/>
                <a:cs typeface="Tahoma"/>
              </a:rPr>
              <a:t> </a:t>
            </a:r>
            <a:r>
              <a:rPr sz="1100" dirty="0">
                <a:latin typeface="Tahoma"/>
                <a:cs typeface="Tahoma"/>
              </a:rPr>
              <a:t>curricular</a:t>
            </a:r>
            <a:r>
              <a:rPr sz="1100" spc="240" dirty="0">
                <a:latin typeface="Tahoma"/>
                <a:cs typeface="Tahoma"/>
              </a:rPr>
              <a:t> </a:t>
            </a:r>
            <a:r>
              <a:rPr sz="1100" dirty="0">
                <a:latin typeface="Tahoma"/>
                <a:cs typeface="Tahoma"/>
              </a:rPr>
              <a:t>de</a:t>
            </a:r>
            <a:r>
              <a:rPr sz="1100" spc="245" dirty="0">
                <a:latin typeface="Tahoma"/>
                <a:cs typeface="Tahoma"/>
              </a:rPr>
              <a:t> </a:t>
            </a:r>
            <a:r>
              <a:rPr sz="1100" dirty="0">
                <a:latin typeface="Tahoma"/>
                <a:cs typeface="Tahoma"/>
              </a:rPr>
              <a:t>la</a:t>
            </a:r>
            <a:r>
              <a:rPr sz="1100" spc="240" dirty="0">
                <a:latin typeface="Tahoma"/>
                <a:cs typeface="Tahoma"/>
              </a:rPr>
              <a:t> </a:t>
            </a:r>
            <a:r>
              <a:rPr sz="1100" dirty="0">
                <a:latin typeface="Tahoma"/>
                <a:cs typeface="Tahoma"/>
              </a:rPr>
              <a:t>Nueva</a:t>
            </a:r>
            <a:r>
              <a:rPr sz="1100" spc="240" dirty="0">
                <a:latin typeface="Tahoma"/>
                <a:cs typeface="Tahoma"/>
              </a:rPr>
              <a:t> </a:t>
            </a:r>
            <a:r>
              <a:rPr sz="1100" spc="-10" dirty="0">
                <a:latin typeface="Tahoma"/>
                <a:cs typeface="Tahoma"/>
              </a:rPr>
              <a:t>Escuela </a:t>
            </a:r>
            <a:r>
              <a:rPr sz="1100" dirty="0">
                <a:latin typeface="Tahoma"/>
                <a:cs typeface="Tahoma"/>
              </a:rPr>
              <a:t>Mexicana</a:t>
            </a:r>
            <a:r>
              <a:rPr sz="1100" spc="55" dirty="0">
                <a:latin typeface="Tahoma"/>
                <a:cs typeface="Tahoma"/>
              </a:rPr>
              <a:t> </a:t>
            </a:r>
            <a:r>
              <a:rPr sz="1100" spc="-25" dirty="0">
                <a:latin typeface="Tahoma"/>
                <a:cs typeface="Tahoma"/>
              </a:rPr>
              <a:t>(NEM),</a:t>
            </a:r>
            <a:r>
              <a:rPr sz="1100" spc="55" dirty="0">
                <a:latin typeface="Tahoma"/>
                <a:cs typeface="Tahoma"/>
              </a:rPr>
              <a:t> </a:t>
            </a:r>
            <a:r>
              <a:rPr sz="1100" dirty="0">
                <a:latin typeface="Tahoma"/>
                <a:cs typeface="Tahoma"/>
              </a:rPr>
              <a:t>es</a:t>
            </a:r>
            <a:r>
              <a:rPr sz="1100" spc="60" dirty="0">
                <a:latin typeface="Tahoma"/>
                <a:cs typeface="Tahoma"/>
              </a:rPr>
              <a:t> </a:t>
            </a:r>
            <a:r>
              <a:rPr sz="1100" dirty="0">
                <a:latin typeface="Tahoma"/>
                <a:cs typeface="Tahoma"/>
              </a:rPr>
              <a:t>el</a:t>
            </a:r>
            <a:r>
              <a:rPr sz="1100" spc="55" dirty="0">
                <a:latin typeface="Tahoma"/>
                <a:cs typeface="Tahoma"/>
              </a:rPr>
              <a:t> </a:t>
            </a:r>
            <a:r>
              <a:rPr sz="1100" dirty="0">
                <a:latin typeface="Tahoma"/>
                <a:cs typeface="Tahoma"/>
              </a:rPr>
              <a:t>derecho</a:t>
            </a:r>
            <a:r>
              <a:rPr sz="1100" spc="60" dirty="0">
                <a:latin typeface="Tahoma"/>
                <a:cs typeface="Tahoma"/>
              </a:rPr>
              <a:t> </a:t>
            </a:r>
            <a:r>
              <a:rPr sz="1100" dirty="0">
                <a:latin typeface="Tahoma"/>
                <a:cs typeface="Tahoma"/>
              </a:rPr>
              <a:t>humano</a:t>
            </a:r>
            <a:r>
              <a:rPr sz="1100" spc="55" dirty="0">
                <a:latin typeface="Tahoma"/>
                <a:cs typeface="Tahoma"/>
              </a:rPr>
              <a:t> </a:t>
            </a:r>
            <a:r>
              <a:rPr sz="1100" dirty="0">
                <a:latin typeface="Tahoma"/>
                <a:cs typeface="Tahoma"/>
              </a:rPr>
              <a:t>a</a:t>
            </a:r>
            <a:r>
              <a:rPr sz="1100" spc="60" dirty="0">
                <a:latin typeface="Tahoma"/>
                <a:cs typeface="Tahoma"/>
              </a:rPr>
              <a:t> </a:t>
            </a:r>
            <a:r>
              <a:rPr sz="1100" dirty="0">
                <a:latin typeface="Tahoma"/>
                <a:cs typeface="Tahoma"/>
              </a:rPr>
              <a:t>la</a:t>
            </a:r>
            <a:r>
              <a:rPr sz="1100" spc="55" dirty="0">
                <a:latin typeface="Tahoma"/>
                <a:cs typeface="Tahoma"/>
              </a:rPr>
              <a:t> </a:t>
            </a:r>
            <a:r>
              <a:rPr sz="1100" dirty="0">
                <a:latin typeface="Tahoma"/>
                <a:cs typeface="Tahoma"/>
              </a:rPr>
              <a:t>educación,</a:t>
            </a:r>
            <a:r>
              <a:rPr sz="1100" spc="55" dirty="0">
                <a:latin typeface="Tahoma"/>
                <a:cs typeface="Tahoma"/>
              </a:rPr>
              <a:t> </a:t>
            </a:r>
            <a:r>
              <a:rPr sz="1100" dirty="0">
                <a:latin typeface="Tahoma"/>
                <a:cs typeface="Tahoma"/>
              </a:rPr>
              <a:t>el</a:t>
            </a:r>
            <a:r>
              <a:rPr sz="1100" spc="60" dirty="0">
                <a:latin typeface="Tahoma"/>
                <a:cs typeface="Tahoma"/>
              </a:rPr>
              <a:t> </a:t>
            </a:r>
            <a:r>
              <a:rPr sz="1100" dirty="0">
                <a:latin typeface="Tahoma"/>
                <a:cs typeface="Tahoma"/>
              </a:rPr>
              <a:t>cual</a:t>
            </a:r>
            <a:r>
              <a:rPr sz="1100" spc="55" dirty="0">
                <a:latin typeface="Tahoma"/>
                <a:cs typeface="Tahoma"/>
              </a:rPr>
              <a:t> </a:t>
            </a:r>
            <a:r>
              <a:rPr sz="1100" dirty="0">
                <a:latin typeface="Tahoma"/>
                <a:cs typeface="Tahoma"/>
              </a:rPr>
              <a:t>implica</a:t>
            </a:r>
            <a:r>
              <a:rPr sz="1100" spc="60" dirty="0">
                <a:latin typeface="Tahoma"/>
                <a:cs typeface="Tahoma"/>
              </a:rPr>
              <a:t> </a:t>
            </a:r>
            <a:r>
              <a:rPr sz="1100" dirty="0">
                <a:latin typeface="Tahoma"/>
                <a:cs typeface="Tahoma"/>
              </a:rPr>
              <a:t>“que</a:t>
            </a:r>
            <a:r>
              <a:rPr sz="1100" spc="55" dirty="0">
                <a:latin typeface="Tahoma"/>
                <a:cs typeface="Tahoma"/>
              </a:rPr>
              <a:t> </a:t>
            </a:r>
            <a:r>
              <a:rPr sz="1100" dirty="0">
                <a:latin typeface="Tahoma"/>
                <a:cs typeface="Tahoma"/>
              </a:rPr>
              <a:t>niñas,</a:t>
            </a:r>
            <a:r>
              <a:rPr sz="1100" spc="60" dirty="0">
                <a:latin typeface="Tahoma"/>
                <a:cs typeface="Tahoma"/>
              </a:rPr>
              <a:t> </a:t>
            </a:r>
            <a:r>
              <a:rPr sz="1100" spc="-10" dirty="0">
                <a:latin typeface="Tahoma"/>
                <a:cs typeface="Tahoma"/>
              </a:rPr>
              <a:t>niños </a:t>
            </a:r>
            <a:r>
              <a:rPr sz="1100" dirty="0">
                <a:latin typeface="Tahoma"/>
                <a:cs typeface="Tahoma"/>
              </a:rPr>
              <a:t>y</a:t>
            </a:r>
            <a:r>
              <a:rPr sz="1100" spc="105" dirty="0">
                <a:latin typeface="Tahoma"/>
                <a:cs typeface="Tahoma"/>
              </a:rPr>
              <a:t> </a:t>
            </a:r>
            <a:r>
              <a:rPr sz="1100" dirty="0">
                <a:latin typeface="Tahoma"/>
                <a:cs typeface="Tahoma"/>
              </a:rPr>
              <a:t>adolescentes</a:t>
            </a:r>
            <a:r>
              <a:rPr sz="1100" spc="105" dirty="0">
                <a:latin typeface="Tahoma"/>
                <a:cs typeface="Tahoma"/>
              </a:rPr>
              <a:t> </a:t>
            </a:r>
            <a:r>
              <a:rPr sz="1100" dirty="0">
                <a:latin typeface="Tahoma"/>
                <a:cs typeface="Tahoma"/>
              </a:rPr>
              <a:t>puedan</a:t>
            </a:r>
            <a:r>
              <a:rPr sz="1100" spc="105" dirty="0">
                <a:latin typeface="Tahoma"/>
                <a:cs typeface="Tahoma"/>
              </a:rPr>
              <a:t> </a:t>
            </a:r>
            <a:r>
              <a:rPr sz="1100" spc="-20" dirty="0">
                <a:latin typeface="Tahoma"/>
                <a:cs typeface="Tahoma"/>
              </a:rPr>
              <a:t>iniciar,</a:t>
            </a:r>
            <a:r>
              <a:rPr sz="1100" spc="110" dirty="0">
                <a:latin typeface="Tahoma"/>
                <a:cs typeface="Tahoma"/>
              </a:rPr>
              <a:t> </a:t>
            </a:r>
            <a:r>
              <a:rPr sz="1100" dirty="0">
                <a:latin typeface="Tahoma"/>
                <a:cs typeface="Tahoma"/>
              </a:rPr>
              <a:t>continuar</a:t>
            </a:r>
            <a:r>
              <a:rPr sz="1100" spc="105" dirty="0">
                <a:latin typeface="Tahoma"/>
                <a:cs typeface="Tahoma"/>
              </a:rPr>
              <a:t> </a:t>
            </a:r>
            <a:r>
              <a:rPr sz="1100" dirty="0">
                <a:latin typeface="Tahoma"/>
                <a:cs typeface="Tahoma"/>
              </a:rPr>
              <a:t>y</a:t>
            </a:r>
            <a:r>
              <a:rPr sz="1100" spc="105" dirty="0">
                <a:latin typeface="Tahoma"/>
                <a:cs typeface="Tahoma"/>
              </a:rPr>
              <a:t> </a:t>
            </a:r>
            <a:r>
              <a:rPr sz="1100" dirty="0">
                <a:latin typeface="Tahoma"/>
                <a:cs typeface="Tahoma"/>
              </a:rPr>
              <a:t>concluir</a:t>
            </a:r>
            <a:r>
              <a:rPr sz="1100" spc="110" dirty="0">
                <a:latin typeface="Tahoma"/>
                <a:cs typeface="Tahoma"/>
              </a:rPr>
              <a:t> </a:t>
            </a:r>
            <a:r>
              <a:rPr sz="1100" dirty="0">
                <a:latin typeface="Tahoma"/>
                <a:cs typeface="Tahoma"/>
              </a:rPr>
              <a:t>procesos</a:t>
            </a:r>
            <a:r>
              <a:rPr sz="1100" spc="105" dirty="0">
                <a:latin typeface="Tahoma"/>
                <a:cs typeface="Tahoma"/>
              </a:rPr>
              <a:t> </a:t>
            </a:r>
            <a:r>
              <a:rPr sz="1100" dirty="0">
                <a:latin typeface="Tahoma"/>
                <a:cs typeface="Tahoma"/>
              </a:rPr>
              <a:t>formativos</a:t>
            </a:r>
            <a:r>
              <a:rPr sz="1100" spc="105" dirty="0">
                <a:latin typeface="Tahoma"/>
                <a:cs typeface="Tahoma"/>
              </a:rPr>
              <a:t> </a:t>
            </a:r>
            <a:r>
              <a:rPr sz="1100" dirty="0">
                <a:latin typeface="Tahoma"/>
                <a:cs typeface="Tahoma"/>
              </a:rPr>
              <a:t>de</a:t>
            </a:r>
            <a:r>
              <a:rPr sz="1100" spc="110" dirty="0">
                <a:latin typeface="Tahoma"/>
                <a:cs typeface="Tahoma"/>
              </a:rPr>
              <a:t> </a:t>
            </a:r>
            <a:r>
              <a:rPr sz="1100" dirty="0">
                <a:latin typeface="Tahoma"/>
                <a:cs typeface="Tahoma"/>
              </a:rPr>
              <a:t>la</a:t>
            </a:r>
            <a:r>
              <a:rPr sz="1100" spc="105" dirty="0">
                <a:latin typeface="Tahoma"/>
                <a:cs typeface="Tahoma"/>
              </a:rPr>
              <a:t> </a:t>
            </a:r>
            <a:r>
              <a:rPr sz="1100" spc="-10" dirty="0">
                <a:latin typeface="Tahoma"/>
                <a:cs typeface="Tahoma"/>
              </a:rPr>
              <a:t>educación</a:t>
            </a:r>
            <a:endParaRPr sz="1100">
              <a:latin typeface="Tahoma"/>
              <a:cs typeface="Tahoma"/>
            </a:endParaRPr>
          </a:p>
        </p:txBody>
      </p:sp>
      <p:grpSp>
        <p:nvGrpSpPr>
          <p:cNvPr id="17" name="object 17"/>
          <p:cNvGrpSpPr/>
          <p:nvPr/>
        </p:nvGrpSpPr>
        <p:grpSpPr>
          <a:xfrm>
            <a:off x="6633310" y="959260"/>
            <a:ext cx="349250" cy="349250"/>
            <a:chOff x="6633310" y="959260"/>
            <a:chExt cx="349250" cy="349250"/>
          </a:xfrm>
        </p:grpSpPr>
        <p:sp>
          <p:nvSpPr>
            <p:cNvPr id="18" name="object 18"/>
            <p:cNvSpPr/>
            <p:nvPr/>
          </p:nvSpPr>
          <p:spPr>
            <a:xfrm>
              <a:off x="6633310" y="959260"/>
              <a:ext cx="349250" cy="349250"/>
            </a:xfrm>
            <a:custGeom>
              <a:avLst/>
              <a:gdLst/>
              <a:ahLst/>
              <a:cxnLst/>
              <a:rect l="l" t="t" r="r" b="b"/>
              <a:pathLst>
                <a:path w="349250" h="349250">
                  <a:moveTo>
                    <a:pt x="38582" y="184150"/>
                  </a:moveTo>
                  <a:lnTo>
                    <a:pt x="19532" y="184150"/>
                  </a:lnTo>
                  <a:lnTo>
                    <a:pt x="28979" y="228898"/>
                  </a:lnTo>
                  <a:lnTo>
                    <a:pt x="50275" y="267845"/>
                  </a:lnTo>
                  <a:lnTo>
                    <a:pt x="81404" y="298974"/>
                  </a:lnTo>
                  <a:lnTo>
                    <a:pt x="120351" y="320270"/>
                  </a:lnTo>
                  <a:lnTo>
                    <a:pt x="165100" y="329717"/>
                  </a:lnTo>
                  <a:lnTo>
                    <a:pt x="165100" y="344982"/>
                  </a:lnTo>
                  <a:lnTo>
                    <a:pt x="169367" y="349250"/>
                  </a:lnTo>
                  <a:lnTo>
                    <a:pt x="179882" y="349250"/>
                  </a:lnTo>
                  <a:lnTo>
                    <a:pt x="184150" y="344982"/>
                  </a:lnTo>
                  <a:lnTo>
                    <a:pt x="184150" y="329717"/>
                  </a:lnTo>
                  <a:lnTo>
                    <a:pt x="228666" y="320270"/>
                  </a:lnTo>
                  <a:lnTo>
                    <a:pt x="228794" y="320270"/>
                  </a:lnTo>
                  <a:lnTo>
                    <a:pt x="246342" y="310667"/>
                  </a:lnTo>
                  <a:lnTo>
                    <a:pt x="165100" y="310667"/>
                  </a:lnTo>
                  <a:lnTo>
                    <a:pt x="117396" y="298453"/>
                  </a:lnTo>
                  <a:lnTo>
                    <a:pt x="78181" y="271068"/>
                  </a:lnTo>
                  <a:lnTo>
                    <a:pt x="50796" y="231853"/>
                  </a:lnTo>
                  <a:lnTo>
                    <a:pt x="38582" y="184150"/>
                  </a:lnTo>
                  <a:close/>
                </a:path>
                <a:path w="349250" h="349250">
                  <a:moveTo>
                    <a:pt x="184150" y="38595"/>
                  </a:moveTo>
                  <a:lnTo>
                    <a:pt x="165100" y="38595"/>
                  </a:lnTo>
                  <a:lnTo>
                    <a:pt x="165100" y="57632"/>
                  </a:lnTo>
                  <a:lnTo>
                    <a:pt x="124798" y="68316"/>
                  </a:lnTo>
                  <a:lnTo>
                    <a:pt x="91620" y="91620"/>
                  </a:lnTo>
                  <a:lnTo>
                    <a:pt x="68316" y="124798"/>
                  </a:lnTo>
                  <a:lnTo>
                    <a:pt x="57632" y="165100"/>
                  </a:lnTo>
                  <a:lnTo>
                    <a:pt x="4267" y="165100"/>
                  </a:lnTo>
                  <a:lnTo>
                    <a:pt x="0" y="169367"/>
                  </a:lnTo>
                  <a:lnTo>
                    <a:pt x="0" y="179882"/>
                  </a:lnTo>
                  <a:lnTo>
                    <a:pt x="4267" y="184150"/>
                  </a:lnTo>
                  <a:lnTo>
                    <a:pt x="57632" y="184150"/>
                  </a:lnTo>
                  <a:lnTo>
                    <a:pt x="68316" y="224451"/>
                  </a:lnTo>
                  <a:lnTo>
                    <a:pt x="91620" y="257629"/>
                  </a:lnTo>
                  <a:lnTo>
                    <a:pt x="124798" y="280933"/>
                  </a:lnTo>
                  <a:lnTo>
                    <a:pt x="165100" y="291617"/>
                  </a:lnTo>
                  <a:lnTo>
                    <a:pt x="165100" y="310667"/>
                  </a:lnTo>
                  <a:lnTo>
                    <a:pt x="184150" y="310667"/>
                  </a:lnTo>
                  <a:lnTo>
                    <a:pt x="184150" y="291617"/>
                  </a:lnTo>
                  <a:lnTo>
                    <a:pt x="224285" y="280933"/>
                  </a:lnTo>
                  <a:lnTo>
                    <a:pt x="235590" y="273050"/>
                  </a:lnTo>
                  <a:lnTo>
                    <a:pt x="174625" y="273050"/>
                  </a:lnTo>
                  <a:lnTo>
                    <a:pt x="136314" y="265314"/>
                  </a:lnTo>
                  <a:lnTo>
                    <a:pt x="105029" y="244221"/>
                  </a:lnTo>
                  <a:lnTo>
                    <a:pt x="83935" y="212935"/>
                  </a:lnTo>
                  <a:lnTo>
                    <a:pt x="76200" y="174625"/>
                  </a:lnTo>
                  <a:lnTo>
                    <a:pt x="83931" y="136334"/>
                  </a:lnTo>
                  <a:lnTo>
                    <a:pt x="105006" y="105062"/>
                  </a:lnTo>
                  <a:lnTo>
                    <a:pt x="136269" y="83965"/>
                  </a:lnTo>
                  <a:lnTo>
                    <a:pt x="174625" y="76200"/>
                  </a:lnTo>
                  <a:lnTo>
                    <a:pt x="235675" y="76200"/>
                  </a:lnTo>
                  <a:lnTo>
                    <a:pt x="224451" y="68316"/>
                  </a:lnTo>
                  <a:lnTo>
                    <a:pt x="184150" y="57632"/>
                  </a:lnTo>
                  <a:lnTo>
                    <a:pt x="184150" y="38595"/>
                  </a:lnTo>
                  <a:close/>
                </a:path>
                <a:path w="349250" h="349250">
                  <a:moveTo>
                    <a:pt x="329704" y="184150"/>
                  </a:moveTo>
                  <a:lnTo>
                    <a:pt x="310667" y="184150"/>
                  </a:lnTo>
                  <a:lnTo>
                    <a:pt x="298453" y="231853"/>
                  </a:lnTo>
                  <a:lnTo>
                    <a:pt x="271068" y="271068"/>
                  </a:lnTo>
                  <a:lnTo>
                    <a:pt x="231853" y="298453"/>
                  </a:lnTo>
                  <a:lnTo>
                    <a:pt x="184150" y="310667"/>
                  </a:lnTo>
                  <a:lnTo>
                    <a:pt x="246342" y="310667"/>
                  </a:lnTo>
                  <a:lnTo>
                    <a:pt x="298879" y="267845"/>
                  </a:lnTo>
                  <a:lnTo>
                    <a:pt x="320213" y="228898"/>
                  </a:lnTo>
                  <a:lnTo>
                    <a:pt x="329704" y="184150"/>
                  </a:lnTo>
                  <a:close/>
                </a:path>
                <a:path w="349250" h="349250">
                  <a:moveTo>
                    <a:pt x="235675" y="76200"/>
                  </a:moveTo>
                  <a:lnTo>
                    <a:pt x="174625" y="76200"/>
                  </a:lnTo>
                  <a:lnTo>
                    <a:pt x="212915" y="83965"/>
                  </a:lnTo>
                  <a:lnTo>
                    <a:pt x="244187" y="105062"/>
                  </a:lnTo>
                  <a:lnTo>
                    <a:pt x="265284" y="136334"/>
                  </a:lnTo>
                  <a:lnTo>
                    <a:pt x="273050" y="174625"/>
                  </a:lnTo>
                  <a:lnTo>
                    <a:pt x="265314" y="212935"/>
                  </a:lnTo>
                  <a:lnTo>
                    <a:pt x="244221" y="244221"/>
                  </a:lnTo>
                  <a:lnTo>
                    <a:pt x="212935" y="265314"/>
                  </a:lnTo>
                  <a:lnTo>
                    <a:pt x="174625" y="273050"/>
                  </a:lnTo>
                  <a:lnTo>
                    <a:pt x="235590" y="273050"/>
                  </a:lnTo>
                  <a:lnTo>
                    <a:pt x="257532" y="257629"/>
                  </a:lnTo>
                  <a:lnTo>
                    <a:pt x="280878" y="224451"/>
                  </a:lnTo>
                  <a:lnTo>
                    <a:pt x="291604" y="184150"/>
                  </a:lnTo>
                  <a:lnTo>
                    <a:pt x="344982" y="184150"/>
                  </a:lnTo>
                  <a:lnTo>
                    <a:pt x="349250" y="179882"/>
                  </a:lnTo>
                  <a:lnTo>
                    <a:pt x="349250" y="169367"/>
                  </a:lnTo>
                  <a:lnTo>
                    <a:pt x="344982" y="165100"/>
                  </a:lnTo>
                  <a:lnTo>
                    <a:pt x="291617" y="165100"/>
                  </a:lnTo>
                  <a:lnTo>
                    <a:pt x="280933" y="124798"/>
                  </a:lnTo>
                  <a:lnTo>
                    <a:pt x="257629" y="91620"/>
                  </a:lnTo>
                  <a:lnTo>
                    <a:pt x="235675" y="76200"/>
                  </a:lnTo>
                  <a:close/>
                </a:path>
                <a:path w="349250" h="349250">
                  <a:moveTo>
                    <a:pt x="179882" y="0"/>
                  </a:moveTo>
                  <a:lnTo>
                    <a:pt x="169367" y="0"/>
                  </a:lnTo>
                  <a:lnTo>
                    <a:pt x="165100" y="4267"/>
                  </a:lnTo>
                  <a:lnTo>
                    <a:pt x="165100" y="19532"/>
                  </a:lnTo>
                  <a:lnTo>
                    <a:pt x="120351" y="28979"/>
                  </a:lnTo>
                  <a:lnTo>
                    <a:pt x="81404" y="50275"/>
                  </a:lnTo>
                  <a:lnTo>
                    <a:pt x="50275" y="81404"/>
                  </a:lnTo>
                  <a:lnTo>
                    <a:pt x="28979" y="120351"/>
                  </a:lnTo>
                  <a:lnTo>
                    <a:pt x="19532" y="165100"/>
                  </a:lnTo>
                  <a:lnTo>
                    <a:pt x="38582" y="165100"/>
                  </a:lnTo>
                  <a:lnTo>
                    <a:pt x="50789" y="117424"/>
                  </a:lnTo>
                  <a:lnTo>
                    <a:pt x="78146" y="78230"/>
                  </a:lnTo>
                  <a:lnTo>
                    <a:pt x="117326" y="50844"/>
                  </a:lnTo>
                  <a:lnTo>
                    <a:pt x="119432" y="50275"/>
                  </a:lnTo>
                  <a:lnTo>
                    <a:pt x="165050" y="38595"/>
                  </a:lnTo>
                  <a:lnTo>
                    <a:pt x="246484" y="38595"/>
                  </a:lnTo>
                  <a:lnTo>
                    <a:pt x="228898" y="28979"/>
                  </a:lnTo>
                  <a:lnTo>
                    <a:pt x="184150" y="19532"/>
                  </a:lnTo>
                  <a:lnTo>
                    <a:pt x="184150" y="4267"/>
                  </a:lnTo>
                  <a:lnTo>
                    <a:pt x="179882" y="0"/>
                  </a:lnTo>
                  <a:close/>
                </a:path>
                <a:path w="349250" h="349250">
                  <a:moveTo>
                    <a:pt x="246484" y="38595"/>
                  </a:moveTo>
                  <a:lnTo>
                    <a:pt x="184150" y="38595"/>
                  </a:lnTo>
                  <a:lnTo>
                    <a:pt x="231825" y="50844"/>
                  </a:lnTo>
                  <a:lnTo>
                    <a:pt x="271019" y="78230"/>
                  </a:lnTo>
                  <a:lnTo>
                    <a:pt x="298405" y="117424"/>
                  </a:lnTo>
                  <a:lnTo>
                    <a:pt x="310654" y="165100"/>
                  </a:lnTo>
                  <a:lnTo>
                    <a:pt x="329717" y="165100"/>
                  </a:lnTo>
                  <a:lnTo>
                    <a:pt x="320270" y="120351"/>
                  </a:lnTo>
                  <a:lnTo>
                    <a:pt x="298974" y="81404"/>
                  </a:lnTo>
                  <a:lnTo>
                    <a:pt x="267845" y="50275"/>
                  </a:lnTo>
                  <a:lnTo>
                    <a:pt x="246484" y="38595"/>
                  </a:lnTo>
                  <a:close/>
                </a:path>
              </a:pathLst>
            </a:custGeom>
            <a:solidFill>
              <a:srgbClr val="296C34"/>
            </a:solidFill>
          </p:spPr>
          <p:txBody>
            <a:bodyPr wrap="square" lIns="0" tIns="0" rIns="0" bIns="0" rtlCol="0"/>
            <a:lstStyle/>
            <a:p>
              <a:endParaRPr/>
            </a:p>
          </p:txBody>
        </p:sp>
        <p:pic>
          <p:nvPicPr>
            <p:cNvPr id="19" name="object 19"/>
            <p:cNvPicPr/>
            <p:nvPr/>
          </p:nvPicPr>
          <p:blipFill>
            <a:blip r:embed="rId3" cstate="print"/>
            <a:stretch>
              <a:fillRect/>
            </a:stretch>
          </p:blipFill>
          <p:spPr>
            <a:xfrm>
              <a:off x="6760308" y="1060861"/>
              <a:ext cx="109156" cy="146050"/>
            </a:xfrm>
            <a:prstGeom prst="rect">
              <a:avLst/>
            </a:prstGeom>
          </p:spPr>
        </p:pic>
      </p:grpSp>
      <p:grpSp>
        <p:nvGrpSpPr>
          <p:cNvPr id="20" name="object 20"/>
          <p:cNvGrpSpPr/>
          <p:nvPr/>
        </p:nvGrpSpPr>
        <p:grpSpPr>
          <a:xfrm>
            <a:off x="6531095" y="2987628"/>
            <a:ext cx="399415" cy="399415"/>
            <a:chOff x="6531095" y="2987628"/>
            <a:chExt cx="399415" cy="399415"/>
          </a:xfrm>
        </p:grpSpPr>
        <p:sp>
          <p:nvSpPr>
            <p:cNvPr id="21" name="object 21"/>
            <p:cNvSpPr/>
            <p:nvPr/>
          </p:nvSpPr>
          <p:spPr>
            <a:xfrm>
              <a:off x="6531089" y="2987636"/>
              <a:ext cx="399415" cy="399415"/>
            </a:xfrm>
            <a:custGeom>
              <a:avLst/>
              <a:gdLst/>
              <a:ahLst/>
              <a:cxnLst/>
              <a:rect l="l" t="t" r="r" b="b"/>
              <a:pathLst>
                <a:path w="399415" h="399414">
                  <a:moveTo>
                    <a:pt x="399059" y="349605"/>
                  </a:moveTo>
                  <a:lnTo>
                    <a:pt x="392836" y="343382"/>
                  </a:lnTo>
                  <a:lnTo>
                    <a:pt x="331546" y="343382"/>
                  </a:lnTo>
                  <a:lnTo>
                    <a:pt x="325539" y="332193"/>
                  </a:lnTo>
                  <a:lnTo>
                    <a:pt x="316585" y="323380"/>
                  </a:lnTo>
                  <a:lnTo>
                    <a:pt x="306260" y="318096"/>
                  </a:lnTo>
                  <a:lnTo>
                    <a:pt x="306260" y="364972"/>
                  </a:lnTo>
                  <a:lnTo>
                    <a:pt x="300024" y="371208"/>
                  </a:lnTo>
                  <a:lnTo>
                    <a:pt x="284645" y="371208"/>
                  </a:lnTo>
                  <a:lnTo>
                    <a:pt x="278422" y="364972"/>
                  </a:lnTo>
                  <a:lnTo>
                    <a:pt x="278422" y="349605"/>
                  </a:lnTo>
                  <a:lnTo>
                    <a:pt x="284632" y="343382"/>
                  </a:lnTo>
                  <a:lnTo>
                    <a:pt x="300024" y="343382"/>
                  </a:lnTo>
                  <a:lnTo>
                    <a:pt x="306247" y="349605"/>
                  </a:lnTo>
                  <a:lnTo>
                    <a:pt x="306260" y="364972"/>
                  </a:lnTo>
                  <a:lnTo>
                    <a:pt x="306260" y="318096"/>
                  </a:lnTo>
                  <a:lnTo>
                    <a:pt x="305308" y="317601"/>
                  </a:lnTo>
                  <a:lnTo>
                    <a:pt x="292341" y="315531"/>
                  </a:lnTo>
                  <a:lnTo>
                    <a:pt x="279361" y="317601"/>
                  </a:lnTo>
                  <a:lnTo>
                    <a:pt x="268084" y="323380"/>
                  </a:lnTo>
                  <a:lnTo>
                    <a:pt x="259130" y="332193"/>
                  </a:lnTo>
                  <a:lnTo>
                    <a:pt x="253123" y="343382"/>
                  </a:lnTo>
                  <a:lnTo>
                    <a:pt x="6235" y="343382"/>
                  </a:lnTo>
                  <a:lnTo>
                    <a:pt x="12" y="349605"/>
                  </a:lnTo>
                  <a:lnTo>
                    <a:pt x="12" y="364972"/>
                  </a:lnTo>
                  <a:lnTo>
                    <a:pt x="6248" y="371208"/>
                  </a:lnTo>
                  <a:lnTo>
                    <a:pt x="253136" y="371208"/>
                  </a:lnTo>
                  <a:lnTo>
                    <a:pt x="259130" y="382384"/>
                  </a:lnTo>
                  <a:lnTo>
                    <a:pt x="268084" y="391185"/>
                  </a:lnTo>
                  <a:lnTo>
                    <a:pt x="279361" y="396963"/>
                  </a:lnTo>
                  <a:lnTo>
                    <a:pt x="292341" y="399046"/>
                  </a:lnTo>
                  <a:lnTo>
                    <a:pt x="305257" y="396963"/>
                  </a:lnTo>
                  <a:lnTo>
                    <a:pt x="316547" y="391185"/>
                  </a:lnTo>
                  <a:lnTo>
                    <a:pt x="325513" y="382384"/>
                  </a:lnTo>
                  <a:lnTo>
                    <a:pt x="331533" y="371208"/>
                  </a:lnTo>
                  <a:lnTo>
                    <a:pt x="392823" y="371208"/>
                  </a:lnTo>
                  <a:lnTo>
                    <a:pt x="399059" y="364972"/>
                  </a:lnTo>
                  <a:lnTo>
                    <a:pt x="399059" y="349605"/>
                  </a:lnTo>
                  <a:close/>
                </a:path>
                <a:path w="399415" h="399414">
                  <a:moveTo>
                    <a:pt x="399059" y="32486"/>
                  </a:moveTo>
                  <a:lnTo>
                    <a:pt x="371208" y="952"/>
                  </a:lnTo>
                  <a:lnTo>
                    <a:pt x="371208" y="29921"/>
                  </a:lnTo>
                  <a:lnTo>
                    <a:pt x="371208" y="257771"/>
                  </a:lnTo>
                  <a:lnTo>
                    <a:pt x="369138" y="259842"/>
                  </a:lnTo>
                  <a:lnTo>
                    <a:pt x="29921" y="259842"/>
                  </a:lnTo>
                  <a:lnTo>
                    <a:pt x="27851" y="257771"/>
                  </a:lnTo>
                  <a:lnTo>
                    <a:pt x="27851" y="29921"/>
                  </a:lnTo>
                  <a:lnTo>
                    <a:pt x="29921" y="27851"/>
                  </a:lnTo>
                  <a:lnTo>
                    <a:pt x="369138" y="27851"/>
                  </a:lnTo>
                  <a:lnTo>
                    <a:pt x="371208" y="29921"/>
                  </a:lnTo>
                  <a:lnTo>
                    <a:pt x="371208" y="952"/>
                  </a:lnTo>
                  <a:lnTo>
                    <a:pt x="366572" y="0"/>
                  </a:lnTo>
                  <a:lnTo>
                    <a:pt x="32486" y="0"/>
                  </a:lnTo>
                  <a:lnTo>
                    <a:pt x="19850" y="2565"/>
                  </a:lnTo>
                  <a:lnTo>
                    <a:pt x="9525" y="9525"/>
                  </a:lnTo>
                  <a:lnTo>
                    <a:pt x="2565" y="19850"/>
                  </a:lnTo>
                  <a:lnTo>
                    <a:pt x="0" y="32486"/>
                  </a:lnTo>
                  <a:lnTo>
                    <a:pt x="0" y="255206"/>
                  </a:lnTo>
                  <a:lnTo>
                    <a:pt x="2565" y="267843"/>
                  </a:lnTo>
                  <a:lnTo>
                    <a:pt x="9525" y="278168"/>
                  </a:lnTo>
                  <a:lnTo>
                    <a:pt x="19850" y="285127"/>
                  </a:lnTo>
                  <a:lnTo>
                    <a:pt x="32486" y="287693"/>
                  </a:lnTo>
                  <a:lnTo>
                    <a:pt x="366572" y="287693"/>
                  </a:lnTo>
                  <a:lnTo>
                    <a:pt x="398119" y="259842"/>
                  </a:lnTo>
                  <a:lnTo>
                    <a:pt x="399059" y="255206"/>
                  </a:lnTo>
                  <a:lnTo>
                    <a:pt x="399059" y="32486"/>
                  </a:lnTo>
                  <a:close/>
                </a:path>
              </a:pathLst>
            </a:custGeom>
            <a:solidFill>
              <a:srgbClr val="255B4E"/>
            </a:solidFill>
          </p:spPr>
          <p:txBody>
            <a:bodyPr wrap="square" lIns="0" tIns="0" rIns="0" bIns="0" rtlCol="0"/>
            <a:lstStyle/>
            <a:p>
              <a:endParaRPr/>
            </a:p>
          </p:txBody>
        </p:sp>
        <p:pic>
          <p:nvPicPr>
            <p:cNvPr id="22" name="object 22"/>
            <p:cNvPicPr/>
            <p:nvPr/>
          </p:nvPicPr>
          <p:blipFill>
            <a:blip r:embed="rId4" cstate="print"/>
            <a:stretch>
              <a:fillRect/>
            </a:stretch>
          </p:blipFill>
          <p:spPr>
            <a:xfrm>
              <a:off x="6673447" y="3061891"/>
              <a:ext cx="123913" cy="139153"/>
            </a:xfrm>
            <a:prstGeom prst="rect">
              <a:avLst/>
            </a:prstGeom>
          </p:spPr>
        </p:pic>
      </p:grpSp>
      <p:pic>
        <p:nvPicPr>
          <p:cNvPr id="23" name="Imagen 22" descr="Un dibujo de un personaje de caricatura&#10;&#10;El contenido generado por IA puede ser incorrecto.">
            <a:extLst>
              <a:ext uri="{FF2B5EF4-FFF2-40B4-BE49-F238E27FC236}">
                <a16:creationId xmlns:a16="http://schemas.microsoft.com/office/drawing/2014/main" id="{EB9AFB2F-55C1-6A01-4379-11EB50F30E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79848" y="9211927"/>
            <a:ext cx="537852" cy="531913"/>
          </a:xfrm>
          <a:prstGeom prst="rect">
            <a:avLst/>
          </a:prstGeom>
        </p:spPr>
      </p:pic>
      <p:sp>
        <p:nvSpPr>
          <p:cNvPr id="3" name="object 3"/>
          <p:cNvSpPr txBox="1"/>
          <p:nvPr/>
        </p:nvSpPr>
        <p:spPr>
          <a:xfrm>
            <a:off x="7118881" y="9284279"/>
            <a:ext cx="100965"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C924D"/>
                </a:solidFill>
                <a:latin typeface="Century Gothic"/>
                <a:cs typeface="Century Gothic"/>
              </a:rPr>
              <a:t>7</a:t>
            </a:r>
            <a:endParaRPr sz="1100">
              <a:latin typeface="Century Gothic"/>
              <a:cs typeface="Century Gothic"/>
            </a:endParaRPr>
          </a:p>
        </p:txBody>
      </p:sp>
      <p:sp>
        <p:nvSpPr>
          <p:cNvPr id="4" name="object 4"/>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C924D"/>
          </a:solidFill>
        </p:spPr>
        <p:txBody>
          <a:bodyPr wrap="square" lIns="0" tIns="0" rIns="0" bIns="0" rtlCol="0"/>
          <a:lstStyle/>
          <a:p>
            <a:endParaRPr/>
          </a:p>
        </p:txBody>
      </p:sp>
      <p:sp>
        <p:nvSpPr>
          <p:cNvPr id="5" name="object 5"/>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7" name="object 7"/>
          <p:cNvPicPr/>
          <p:nvPr/>
        </p:nvPicPr>
        <p:blipFill>
          <a:blip r:embed="rId3" cstate="print"/>
          <a:stretch>
            <a:fillRect/>
          </a:stretch>
        </p:blipFill>
        <p:spPr>
          <a:xfrm>
            <a:off x="791999" y="10728"/>
            <a:ext cx="6812279" cy="1033271"/>
          </a:xfrm>
          <a:prstGeom prst="rect">
            <a:avLst/>
          </a:prstGeom>
        </p:spPr>
      </p:pic>
      <p:sp>
        <p:nvSpPr>
          <p:cNvPr id="8" name="object 8"/>
          <p:cNvSpPr txBox="1"/>
          <p:nvPr/>
        </p:nvSpPr>
        <p:spPr>
          <a:xfrm>
            <a:off x="779299" y="1018027"/>
            <a:ext cx="5598795" cy="7902575"/>
          </a:xfrm>
          <a:prstGeom prst="rect">
            <a:avLst/>
          </a:prstGeom>
        </p:spPr>
        <p:txBody>
          <a:bodyPr vert="horz" wrap="square" lIns="0" tIns="12700" rIns="0" bIns="0" rtlCol="0">
            <a:spAutoFit/>
          </a:bodyPr>
          <a:lstStyle/>
          <a:p>
            <a:pPr marL="12700" marR="8255" algn="just">
              <a:lnSpc>
                <a:spcPct val="113700"/>
              </a:lnSpc>
              <a:spcBef>
                <a:spcPts val="100"/>
              </a:spcBef>
            </a:pPr>
            <a:r>
              <a:rPr sz="1100" dirty="0">
                <a:latin typeface="Tahoma"/>
                <a:cs typeface="Tahoma"/>
              </a:rPr>
              <a:t>preescolar,</a:t>
            </a:r>
            <a:r>
              <a:rPr sz="1100" spc="95" dirty="0">
                <a:latin typeface="Tahoma"/>
                <a:cs typeface="Tahoma"/>
              </a:rPr>
              <a:t> </a:t>
            </a:r>
            <a:r>
              <a:rPr sz="1100" dirty="0">
                <a:latin typeface="Tahoma"/>
                <a:cs typeface="Tahoma"/>
              </a:rPr>
              <a:t>primaria</a:t>
            </a:r>
            <a:r>
              <a:rPr sz="1100" spc="100" dirty="0">
                <a:latin typeface="Tahoma"/>
                <a:cs typeface="Tahoma"/>
              </a:rPr>
              <a:t> </a:t>
            </a:r>
            <a:r>
              <a:rPr sz="1100" dirty="0">
                <a:latin typeface="Tahoma"/>
                <a:cs typeface="Tahoma"/>
              </a:rPr>
              <a:t>y</a:t>
            </a:r>
            <a:r>
              <a:rPr sz="1100" spc="95" dirty="0">
                <a:latin typeface="Tahoma"/>
                <a:cs typeface="Tahoma"/>
              </a:rPr>
              <a:t> </a:t>
            </a:r>
            <a:r>
              <a:rPr sz="1100" dirty="0">
                <a:latin typeface="Tahoma"/>
                <a:cs typeface="Tahoma"/>
              </a:rPr>
              <a:t>secundaria</a:t>
            </a:r>
            <a:r>
              <a:rPr sz="1100" spc="100" dirty="0">
                <a:latin typeface="Tahoma"/>
                <a:cs typeface="Tahoma"/>
              </a:rPr>
              <a:t> </a:t>
            </a:r>
            <a:r>
              <a:rPr sz="1100" dirty="0">
                <a:latin typeface="Tahoma"/>
                <a:cs typeface="Tahoma"/>
              </a:rPr>
              <a:t>en</a:t>
            </a:r>
            <a:r>
              <a:rPr sz="1100" spc="95" dirty="0">
                <a:latin typeface="Tahoma"/>
                <a:cs typeface="Tahoma"/>
              </a:rPr>
              <a:t> </a:t>
            </a:r>
            <a:r>
              <a:rPr sz="1100" dirty="0">
                <a:latin typeface="Tahoma"/>
                <a:cs typeface="Tahoma"/>
              </a:rPr>
              <a:t>los</a:t>
            </a:r>
            <a:r>
              <a:rPr sz="1100" spc="100" dirty="0">
                <a:latin typeface="Tahoma"/>
                <a:cs typeface="Tahoma"/>
              </a:rPr>
              <a:t> </a:t>
            </a:r>
            <a:r>
              <a:rPr sz="1100" dirty="0">
                <a:latin typeface="Tahoma"/>
                <a:cs typeface="Tahoma"/>
              </a:rPr>
              <a:t>que</a:t>
            </a:r>
            <a:r>
              <a:rPr sz="1100" spc="95" dirty="0">
                <a:latin typeface="Tahoma"/>
                <a:cs typeface="Tahoma"/>
              </a:rPr>
              <a:t> </a:t>
            </a:r>
            <a:r>
              <a:rPr sz="1100" dirty="0">
                <a:latin typeface="Tahoma"/>
                <a:cs typeface="Tahoma"/>
              </a:rPr>
              <a:t>desarrollen</a:t>
            </a:r>
            <a:r>
              <a:rPr sz="1100" spc="100" dirty="0">
                <a:latin typeface="Tahoma"/>
                <a:cs typeface="Tahoma"/>
              </a:rPr>
              <a:t> </a:t>
            </a:r>
            <a:r>
              <a:rPr sz="1100" dirty="0">
                <a:latin typeface="Tahoma"/>
                <a:cs typeface="Tahoma"/>
              </a:rPr>
              <a:t>aprendizajes</a:t>
            </a:r>
            <a:r>
              <a:rPr sz="1100" spc="95" dirty="0">
                <a:latin typeface="Tahoma"/>
                <a:cs typeface="Tahoma"/>
              </a:rPr>
              <a:t> </a:t>
            </a:r>
            <a:r>
              <a:rPr sz="1100" dirty="0">
                <a:latin typeface="Tahoma"/>
                <a:cs typeface="Tahoma"/>
              </a:rPr>
              <a:t>significativos</a:t>
            </a:r>
            <a:r>
              <a:rPr sz="1100" spc="100" dirty="0">
                <a:latin typeface="Tahoma"/>
                <a:cs typeface="Tahoma"/>
              </a:rPr>
              <a:t> </a:t>
            </a:r>
            <a:r>
              <a:rPr sz="1100" spc="-20" dirty="0">
                <a:latin typeface="Tahoma"/>
                <a:cs typeface="Tahoma"/>
              </a:rPr>
              <a:t>para </a:t>
            </a:r>
            <a:r>
              <a:rPr sz="1100" dirty="0">
                <a:latin typeface="Tahoma"/>
                <a:cs typeface="Tahoma"/>
              </a:rPr>
              <a:t>su</a:t>
            </a:r>
            <a:r>
              <a:rPr sz="1100" spc="-10" dirty="0">
                <a:latin typeface="Tahoma"/>
                <a:cs typeface="Tahoma"/>
              </a:rPr>
              <a:t> </a:t>
            </a:r>
            <a:r>
              <a:rPr sz="1100" dirty="0">
                <a:latin typeface="Tahoma"/>
                <a:cs typeface="Tahoma"/>
              </a:rPr>
              <a:t>vida</a:t>
            </a:r>
            <a:r>
              <a:rPr sz="1100" spc="-5" dirty="0">
                <a:latin typeface="Tahoma"/>
                <a:cs typeface="Tahoma"/>
              </a:rPr>
              <a:t> </a:t>
            </a:r>
            <a:r>
              <a:rPr sz="1100" spc="-40" dirty="0">
                <a:latin typeface="Tahoma"/>
                <a:cs typeface="Tahoma"/>
              </a:rPr>
              <a:t>y</a:t>
            </a:r>
            <a:r>
              <a:rPr sz="1100" spc="-5" dirty="0">
                <a:latin typeface="Tahoma"/>
                <a:cs typeface="Tahoma"/>
              </a:rPr>
              <a:t> </a:t>
            </a:r>
            <a:r>
              <a:rPr sz="1100" dirty="0">
                <a:latin typeface="Tahoma"/>
                <a:cs typeface="Tahoma"/>
              </a:rPr>
              <a:t>que</a:t>
            </a:r>
            <a:r>
              <a:rPr sz="1100" spc="-10" dirty="0">
                <a:latin typeface="Tahoma"/>
                <a:cs typeface="Tahoma"/>
              </a:rPr>
              <a:t> </a:t>
            </a:r>
            <a:r>
              <a:rPr sz="1100" dirty="0">
                <a:latin typeface="Tahoma"/>
                <a:cs typeface="Tahoma"/>
              </a:rPr>
              <a:t>gocen</a:t>
            </a:r>
            <a:r>
              <a:rPr sz="1100" spc="-5" dirty="0">
                <a:latin typeface="Tahoma"/>
                <a:cs typeface="Tahoma"/>
              </a:rPr>
              <a:t> </a:t>
            </a:r>
            <a:r>
              <a:rPr sz="1100" dirty="0">
                <a:latin typeface="Tahoma"/>
                <a:cs typeface="Tahoma"/>
              </a:rPr>
              <a:t>de</a:t>
            </a:r>
            <a:r>
              <a:rPr sz="1100" spc="-5" dirty="0">
                <a:latin typeface="Tahoma"/>
                <a:cs typeface="Tahoma"/>
              </a:rPr>
              <a:t> </a:t>
            </a:r>
            <a:r>
              <a:rPr sz="1100" dirty="0">
                <a:latin typeface="Tahoma"/>
                <a:cs typeface="Tahoma"/>
              </a:rPr>
              <a:t>buen</a:t>
            </a:r>
            <a:r>
              <a:rPr sz="1100" spc="-5" dirty="0">
                <a:latin typeface="Tahoma"/>
                <a:cs typeface="Tahoma"/>
              </a:rPr>
              <a:t> </a:t>
            </a:r>
            <a:r>
              <a:rPr sz="1100" spc="-10" dirty="0">
                <a:latin typeface="Tahoma"/>
                <a:cs typeface="Tahoma"/>
              </a:rPr>
              <a:t>trato.” </a:t>
            </a:r>
            <a:r>
              <a:rPr sz="1100" spc="-75" dirty="0">
                <a:latin typeface="Tahoma"/>
                <a:cs typeface="Tahoma"/>
              </a:rPr>
              <a:t>(SEP,</a:t>
            </a:r>
            <a:r>
              <a:rPr sz="1100" spc="-5" dirty="0">
                <a:latin typeface="Tahoma"/>
                <a:cs typeface="Tahoma"/>
              </a:rPr>
              <a:t> </a:t>
            </a:r>
            <a:r>
              <a:rPr sz="1100" dirty="0">
                <a:latin typeface="Tahoma"/>
                <a:cs typeface="Tahoma"/>
              </a:rPr>
              <a:t>2024,</a:t>
            </a:r>
            <a:r>
              <a:rPr sz="1100" spc="-5" dirty="0">
                <a:latin typeface="Tahoma"/>
                <a:cs typeface="Tahoma"/>
              </a:rPr>
              <a:t> </a:t>
            </a:r>
            <a:r>
              <a:rPr sz="1100" spc="-10" dirty="0">
                <a:latin typeface="Tahoma"/>
                <a:cs typeface="Tahoma"/>
              </a:rPr>
              <a:t>p. </a:t>
            </a:r>
            <a:r>
              <a:rPr sz="1100" spc="-25" dirty="0">
                <a:latin typeface="Tahoma"/>
                <a:cs typeface="Tahoma"/>
              </a:rPr>
              <a:t>61)</a:t>
            </a:r>
            <a:endParaRPr sz="1100" dirty="0">
              <a:latin typeface="Tahoma"/>
              <a:cs typeface="Tahoma"/>
            </a:endParaRPr>
          </a:p>
          <a:p>
            <a:pPr marL="12700" marR="5715" indent="287655" algn="just">
              <a:lnSpc>
                <a:spcPct val="113599"/>
              </a:lnSpc>
              <a:spcBef>
                <a:spcPts val="565"/>
              </a:spcBef>
            </a:pPr>
            <a:r>
              <a:rPr sz="1100" spc="40" dirty="0">
                <a:latin typeface="Tahoma"/>
                <a:cs typeface="Tahoma"/>
              </a:rPr>
              <a:t>Desde</a:t>
            </a:r>
            <a:r>
              <a:rPr sz="1100" spc="85" dirty="0">
                <a:latin typeface="Tahoma"/>
                <a:cs typeface="Tahoma"/>
              </a:rPr>
              <a:t> </a:t>
            </a:r>
            <a:r>
              <a:rPr sz="1100" spc="10" dirty="0">
                <a:latin typeface="Tahoma"/>
                <a:cs typeface="Tahoma"/>
              </a:rPr>
              <a:t>la</a:t>
            </a:r>
            <a:r>
              <a:rPr sz="1100" spc="85" dirty="0">
                <a:latin typeface="Tahoma"/>
                <a:cs typeface="Tahoma"/>
              </a:rPr>
              <a:t> </a:t>
            </a:r>
            <a:r>
              <a:rPr sz="1100" spc="60" dirty="0">
                <a:latin typeface="Tahoma"/>
                <a:cs typeface="Tahoma"/>
              </a:rPr>
              <a:t>NEM</a:t>
            </a:r>
            <a:r>
              <a:rPr sz="1100" spc="85" dirty="0">
                <a:latin typeface="Tahoma"/>
                <a:cs typeface="Tahoma"/>
              </a:rPr>
              <a:t> </a:t>
            </a:r>
            <a:r>
              <a:rPr sz="1100" spc="20" dirty="0">
                <a:latin typeface="Tahoma"/>
                <a:cs typeface="Tahoma"/>
              </a:rPr>
              <a:t>el</a:t>
            </a:r>
            <a:r>
              <a:rPr sz="1100" spc="85" dirty="0">
                <a:latin typeface="Tahoma"/>
                <a:cs typeface="Tahoma"/>
              </a:rPr>
              <a:t> </a:t>
            </a:r>
            <a:r>
              <a:rPr sz="1100" spc="25" dirty="0">
                <a:latin typeface="Tahoma"/>
                <a:cs typeface="Tahoma"/>
              </a:rPr>
              <a:t>aprendizaje</a:t>
            </a:r>
            <a:r>
              <a:rPr sz="1100" spc="85" dirty="0">
                <a:latin typeface="Tahoma"/>
                <a:cs typeface="Tahoma"/>
              </a:rPr>
              <a:t> </a:t>
            </a:r>
            <a:r>
              <a:rPr sz="1100" spc="30" dirty="0">
                <a:latin typeface="Tahoma"/>
                <a:cs typeface="Tahoma"/>
              </a:rPr>
              <a:t>es</a:t>
            </a:r>
            <a:r>
              <a:rPr sz="1100" spc="85" dirty="0">
                <a:latin typeface="Tahoma"/>
                <a:cs typeface="Tahoma"/>
              </a:rPr>
              <a:t> </a:t>
            </a:r>
            <a:r>
              <a:rPr sz="1100" spc="40" dirty="0">
                <a:latin typeface="Tahoma"/>
                <a:cs typeface="Tahoma"/>
              </a:rPr>
              <a:t>concebido</a:t>
            </a:r>
            <a:r>
              <a:rPr sz="1100" spc="85" dirty="0">
                <a:latin typeface="Tahoma"/>
                <a:cs typeface="Tahoma"/>
              </a:rPr>
              <a:t> </a:t>
            </a:r>
            <a:r>
              <a:rPr sz="1100" spc="45" dirty="0">
                <a:latin typeface="Tahoma"/>
                <a:cs typeface="Tahoma"/>
              </a:rPr>
              <a:t>como</a:t>
            </a:r>
            <a:r>
              <a:rPr sz="1100" spc="85" dirty="0">
                <a:latin typeface="Tahoma"/>
                <a:cs typeface="Tahoma"/>
              </a:rPr>
              <a:t> </a:t>
            </a:r>
            <a:r>
              <a:rPr sz="1100" spc="50" dirty="0">
                <a:latin typeface="Tahoma"/>
                <a:cs typeface="Tahoma"/>
              </a:rPr>
              <a:t>un</a:t>
            </a:r>
            <a:r>
              <a:rPr sz="1100" spc="85" dirty="0">
                <a:latin typeface="Tahoma"/>
                <a:cs typeface="Tahoma"/>
              </a:rPr>
              <a:t> </a:t>
            </a:r>
            <a:r>
              <a:rPr sz="1100" spc="40" dirty="0">
                <a:latin typeface="Tahoma"/>
                <a:cs typeface="Tahoma"/>
              </a:rPr>
              <a:t>proceso</a:t>
            </a:r>
            <a:r>
              <a:rPr sz="1100" spc="85" dirty="0">
                <a:latin typeface="Tahoma"/>
                <a:cs typeface="Tahoma"/>
              </a:rPr>
              <a:t> </a:t>
            </a:r>
            <a:r>
              <a:rPr sz="1100" spc="-35" dirty="0">
                <a:latin typeface="Tahoma"/>
                <a:cs typeface="Tahoma"/>
              </a:rPr>
              <a:t>y</a:t>
            </a:r>
            <a:r>
              <a:rPr sz="1100" spc="85" dirty="0">
                <a:latin typeface="Tahoma"/>
                <a:cs typeface="Tahoma"/>
              </a:rPr>
              <a:t> </a:t>
            </a:r>
            <a:r>
              <a:rPr sz="1100" spc="50" dirty="0">
                <a:latin typeface="Tahoma"/>
                <a:cs typeface="Tahoma"/>
              </a:rPr>
              <a:t>no</a:t>
            </a:r>
            <a:r>
              <a:rPr sz="1100" spc="85" dirty="0">
                <a:latin typeface="Tahoma"/>
                <a:cs typeface="Tahoma"/>
              </a:rPr>
              <a:t> </a:t>
            </a:r>
            <a:r>
              <a:rPr sz="1100" spc="45" dirty="0">
                <a:latin typeface="Tahoma"/>
                <a:cs typeface="Tahoma"/>
              </a:rPr>
              <a:t>como</a:t>
            </a:r>
            <a:r>
              <a:rPr sz="1100" spc="85" dirty="0">
                <a:latin typeface="Tahoma"/>
                <a:cs typeface="Tahoma"/>
              </a:rPr>
              <a:t> </a:t>
            </a:r>
            <a:r>
              <a:rPr sz="1100" spc="40" dirty="0">
                <a:latin typeface="Tahoma"/>
                <a:cs typeface="Tahoma"/>
              </a:rPr>
              <a:t>meros</a:t>
            </a:r>
            <a:r>
              <a:rPr sz="1100" spc="30" dirty="0">
                <a:latin typeface="Tahoma"/>
                <a:cs typeface="Tahoma"/>
              </a:rPr>
              <a:t> </a:t>
            </a:r>
            <a:r>
              <a:rPr sz="1100" spc="10" dirty="0">
                <a:latin typeface="Tahoma"/>
                <a:cs typeface="Tahoma"/>
              </a:rPr>
              <a:t>resultados,</a:t>
            </a:r>
            <a:r>
              <a:rPr sz="1100" spc="-25" dirty="0">
                <a:latin typeface="Tahoma"/>
                <a:cs typeface="Tahoma"/>
              </a:rPr>
              <a:t> </a:t>
            </a:r>
            <a:r>
              <a:rPr sz="1100" spc="25" dirty="0">
                <a:latin typeface="Tahoma"/>
                <a:cs typeface="Tahoma"/>
              </a:rPr>
              <a:t>lo</a:t>
            </a:r>
            <a:r>
              <a:rPr sz="1100" spc="-25" dirty="0">
                <a:latin typeface="Tahoma"/>
                <a:cs typeface="Tahoma"/>
              </a:rPr>
              <a:t> </a:t>
            </a:r>
            <a:r>
              <a:rPr sz="1100" spc="35" dirty="0">
                <a:latin typeface="Tahoma"/>
                <a:cs typeface="Tahoma"/>
              </a:rPr>
              <a:t>que</a:t>
            </a:r>
            <a:r>
              <a:rPr sz="1100" spc="-25" dirty="0">
                <a:latin typeface="Tahoma"/>
                <a:cs typeface="Tahoma"/>
              </a:rPr>
              <a:t> </a:t>
            </a:r>
            <a:r>
              <a:rPr sz="1100" spc="15" dirty="0">
                <a:latin typeface="Tahoma"/>
                <a:cs typeface="Tahoma"/>
              </a:rPr>
              <a:t>implica</a:t>
            </a:r>
            <a:r>
              <a:rPr sz="1100" spc="-25" dirty="0">
                <a:latin typeface="Tahoma"/>
                <a:cs typeface="Tahoma"/>
              </a:rPr>
              <a:t> </a:t>
            </a:r>
            <a:r>
              <a:rPr sz="1100" spc="35" dirty="0">
                <a:latin typeface="Tahoma"/>
                <a:cs typeface="Tahoma"/>
              </a:rPr>
              <a:t>que</a:t>
            </a:r>
            <a:r>
              <a:rPr sz="1100" spc="-25" dirty="0">
                <a:latin typeface="Tahoma"/>
                <a:cs typeface="Tahoma"/>
              </a:rPr>
              <a:t> </a:t>
            </a:r>
            <a:r>
              <a:rPr sz="1100" spc="25" dirty="0">
                <a:latin typeface="Tahoma"/>
                <a:cs typeface="Tahoma"/>
              </a:rPr>
              <a:t>este</a:t>
            </a:r>
            <a:r>
              <a:rPr sz="1100" spc="-25" dirty="0">
                <a:latin typeface="Tahoma"/>
                <a:cs typeface="Tahoma"/>
              </a:rPr>
              <a:t> </a:t>
            </a:r>
            <a:r>
              <a:rPr sz="1100" spc="40" dirty="0">
                <a:latin typeface="Tahoma"/>
                <a:cs typeface="Tahoma"/>
              </a:rPr>
              <a:t>no</a:t>
            </a:r>
            <a:r>
              <a:rPr sz="1100" spc="-25" dirty="0">
                <a:latin typeface="Tahoma"/>
                <a:cs typeface="Tahoma"/>
              </a:rPr>
              <a:t> </a:t>
            </a:r>
            <a:r>
              <a:rPr sz="1100" spc="25" dirty="0">
                <a:latin typeface="Tahoma"/>
                <a:cs typeface="Tahoma"/>
              </a:rPr>
              <a:t>es</a:t>
            </a:r>
            <a:r>
              <a:rPr sz="1100" spc="-25" dirty="0">
                <a:latin typeface="Tahoma"/>
                <a:cs typeface="Tahoma"/>
              </a:rPr>
              <a:t> </a:t>
            </a:r>
            <a:r>
              <a:rPr sz="1100" spc="25" dirty="0">
                <a:latin typeface="Tahoma"/>
                <a:cs typeface="Tahoma"/>
              </a:rPr>
              <a:t>algo</a:t>
            </a:r>
            <a:r>
              <a:rPr sz="1100" spc="-25" dirty="0">
                <a:latin typeface="Tahoma"/>
                <a:cs typeface="Tahoma"/>
              </a:rPr>
              <a:t> </a:t>
            </a:r>
            <a:r>
              <a:rPr sz="1100" spc="35" dirty="0">
                <a:latin typeface="Tahoma"/>
                <a:cs typeface="Tahoma"/>
              </a:rPr>
              <a:t>que</a:t>
            </a:r>
            <a:r>
              <a:rPr sz="1100" spc="-25" dirty="0">
                <a:latin typeface="Tahoma"/>
                <a:cs typeface="Tahoma"/>
              </a:rPr>
              <a:t> </a:t>
            </a:r>
            <a:r>
              <a:rPr sz="1100" spc="25" dirty="0">
                <a:latin typeface="Tahoma"/>
                <a:cs typeface="Tahoma"/>
              </a:rPr>
              <a:t>se</a:t>
            </a:r>
            <a:r>
              <a:rPr sz="1100" spc="-25" dirty="0">
                <a:latin typeface="Tahoma"/>
                <a:cs typeface="Tahoma"/>
              </a:rPr>
              <a:t> </a:t>
            </a:r>
            <a:r>
              <a:rPr sz="1100" spc="30" dirty="0">
                <a:latin typeface="Tahoma"/>
                <a:cs typeface="Tahoma"/>
              </a:rPr>
              <a:t>consolide</a:t>
            </a:r>
            <a:r>
              <a:rPr sz="1100" spc="-25" dirty="0">
                <a:latin typeface="Tahoma"/>
                <a:cs typeface="Tahoma"/>
              </a:rPr>
              <a:t> </a:t>
            </a:r>
            <a:r>
              <a:rPr sz="1100" spc="25" dirty="0">
                <a:latin typeface="Tahoma"/>
                <a:cs typeface="Tahoma"/>
              </a:rPr>
              <a:t>solo</a:t>
            </a:r>
            <a:r>
              <a:rPr sz="1100" spc="-25" dirty="0">
                <a:latin typeface="Tahoma"/>
                <a:cs typeface="Tahoma"/>
              </a:rPr>
              <a:t> </a:t>
            </a:r>
            <a:r>
              <a:rPr sz="1100" spc="25" dirty="0">
                <a:latin typeface="Tahoma"/>
                <a:cs typeface="Tahoma"/>
              </a:rPr>
              <a:t>con</a:t>
            </a:r>
            <a:r>
              <a:rPr sz="1100" spc="-25" dirty="0">
                <a:latin typeface="Tahoma"/>
                <a:cs typeface="Tahoma"/>
              </a:rPr>
              <a:t> </a:t>
            </a:r>
            <a:r>
              <a:rPr sz="1100" spc="30" dirty="0">
                <a:latin typeface="Tahoma"/>
                <a:cs typeface="Tahoma"/>
              </a:rPr>
              <a:t>una</a:t>
            </a:r>
            <a:r>
              <a:rPr sz="1100" spc="-25" dirty="0">
                <a:latin typeface="Tahoma"/>
                <a:cs typeface="Tahoma"/>
              </a:rPr>
              <a:t> </a:t>
            </a:r>
            <a:r>
              <a:rPr sz="1100" spc="5" dirty="0">
                <a:latin typeface="Tahoma"/>
                <a:cs typeface="Tahoma"/>
              </a:rPr>
              <a:t>estrategia</a:t>
            </a:r>
            <a:r>
              <a:rPr sz="1100" spc="10" dirty="0">
                <a:latin typeface="Tahoma"/>
                <a:cs typeface="Tahoma"/>
              </a:rPr>
              <a:t> </a:t>
            </a:r>
            <a:r>
              <a:rPr sz="1100" spc="40" dirty="0">
                <a:latin typeface="Tahoma"/>
                <a:cs typeface="Tahoma"/>
              </a:rPr>
              <a:t>de</a:t>
            </a:r>
            <a:r>
              <a:rPr sz="1100" dirty="0">
                <a:latin typeface="Tahoma"/>
                <a:cs typeface="Tahoma"/>
              </a:rPr>
              <a:t> </a:t>
            </a:r>
            <a:r>
              <a:rPr sz="1100" spc="25" dirty="0">
                <a:latin typeface="Tahoma"/>
                <a:cs typeface="Tahoma"/>
              </a:rPr>
              <a:t>enseñanza</a:t>
            </a:r>
            <a:r>
              <a:rPr sz="1100" dirty="0">
                <a:latin typeface="Tahoma"/>
                <a:cs typeface="Tahoma"/>
              </a:rPr>
              <a:t> </a:t>
            </a:r>
            <a:r>
              <a:rPr sz="1100" spc="40" dirty="0">
                <a:latin typeface="Tahoma"/>
                <a:cs typeface="Tahoma"/>
              </a:rPr>
              <a:t>que</a:t>
            </a:r>
            <a:r>
              <a:rPr sz="1100" dirty="0">
                <a:latin typeface="Tahoma"/>
                <a:cs typeface="Tahoma"/>
              </a:rPr>
              <a:t> </a:t>
            </a:r>
            <a:r>
              <a:rPr sz="1100" spc="30" dirty="0">
                <a:latin typeface="Tahoma"/>
                <a:cs typeface="Tahoma"/>
              </a:rPr>
              <a:t>se</a:t>
            </a:r>
            <a:r>
              <a:rPr sz="1100" dirty="0">
                <a:latin typeface="Tahoma"/>
                <a:cs typeface="Tahoma"/>
              </a:rPr>
              <a:t> </a:t>
            </a:r>
            <a:r>
              <a:rPr sz="1100" spc="5" dirty="0">
                <a:latin typeface="Tahoma"/>
                <a:cs typeface="Tahoma"/>
              </a:rPr>
              <a:t>trabaja</a:t>
            </a:r>
            <a:r>
              <a:rPr sz="1100" dirty="0">
                <a:latin typeface="Tahoma"/>
                <a:cs typeface="Tahoma"/>
              </a:rPr>
              <a:t> </a:t>
            </a:r>
            <a:r>
              <a:rPr sz="1100" spc="35" dirty="0">
                <a:latin typeface="Tahoma"/>
                <a:cs typeface="Tahoma"/>
              </a:rPr>
              <a:t>en</a:t>
            </a:r>
            <a:r>
              <a:rPr sz="1100" dirty="0">
                <a:latin typeface="Tahoma"/>
                <a:cs typeface="Tahoma"/>
              </a:rPr>
              <a:t> </a:t>
            </a:r>
            <a:r>
              <a:rPr sz="1100" spc="40" dirty="0">
                <a:latin typeface="Tahoma"/>
                <a:cs typeface="Tahoma"/>
              </a:rPr>
              <a:t>un</a:t>
            </a:r>
            <a:r>
              <a:rPr sz="1100" dirty="0">
                <a:latin typeface="Tahoma"/>
                <a:cs typeface="Tahoma"/>
              </a:rPr>
              <a:t> </a:t>
            </a:r>
            <a:r>
              <a:rPr sz="1100" spc="30" dirty="0">
                <a:latin typeface="Tahoma"/>
                <a:cs typeface="Tahoma"/>
              </a:rPr>
              <a:t>solo</a:t>
            </a:r>
            <a:r>
              <a:rPr sz="1100" dirty="0">
                <a:latin typeface="Tahoma"/>
                <a:cs typeface="Tahoma"/>
              </a:rPr>
              <a:t> </a:t>
            </a:r>
            <a:r>
              <a:rPr sz="1100" spc="45" dirty="0">
                <a:latin typeface="Tahoma"/>
                <a:cs typeface="Tahoma"/>
              </a:rPr>
              <a:t>momento</a:t>
            </a:r>
            <a:r>
              <a:rPr sz="1100" dirty="0">
                <a:latin typeface="Tahoma"/>
                <a:cs typeface="Tahoma"/>
              </a:rPr>
              <a:t> </a:t>
            </a:r>
            <a:r>
              <a:rPr sz="1100" spc="25" dirty="0">
                <a:latin typeface="Tahoma"/>
                <a:cs typeface="Tahoma"/>
              </a:rPr>
              <a:t>del</a:t>
            </a:r>
            <a:r>
              <a:rPr sz="1100" dirty="0">
                <a:latin typeface="Tahoma"/>
                <a:cs typeface="Tahoma"/>
              </a:rPr>
              <a:t> </a:t>
            </a:r>
            <a:r>
              <a:rPr sz="1100" spc="15" dirty="0">
                <a:latin typeface="Tahoma"/>
                <a:cs typeface="Tahoma"/>
              </a:rPr>
              <a:t>ciclo</a:t>
            </a:r>
            <a:r>
              <a:rPr sz="1100" dirty="0">
                <a:latin typeface="Tahoma"/>
                <a:cs typeface="Tahoma"/>
              </a:rPr>
              <a:t> </a:t>
            </a:r>
            <a:r>
              <a:rPr sz="1100" spc="-15" dirty="0">
                <a:latin typeface="Tahoma"/>
                <a:cs typeface="Tahoma"/>
              </a:rPr>
              <a:t>escolar,</a:t>
            </a:r>
            <a:r>
              <a:rPr sz="1100" dirty="0">
                <a:latin typeface="Tahoma"/>
                <a:cs typeface="Tahoma"/>
              </a:rPr>
              <a:t> </a:t>
            </a:r>
            <a:r>
              <a:rPr sz="1100" spc="40" dirty="0">
                <a:latin typeface="Tahoma"/>
                <a:cs typeface="Tahoma"/>
              </a:rPr>
              <a:t>por</a:t>
            </a:r>
            <a:r>
              <a:rPr sz="1100" dirty="0">
                <a:latin typeface="Tahoma"/>
                <a:cs typeface="Tahoma"/>
              </a:rPr>
              <a:t> </a:t>
            </a:r>
            <a:r>
              <a:rPr sz="1100" spc="20" dirty="0">
                <a:latin typeface="Tahoma"/>
                <a:cs typeface="Tahoma"/>
              </a:rPr>
              <a:t>el</a:t>
            </a:r>
            <a:r>
              <a:rPr sz="1100" dirty="0">
                <a:latin typeface="Tahoma"/>
                <a:cs typeface="Tahoma"/>
              </a:rPr>
              <a:t> </a:t>
            </a:r>
            <a:r>
              <a:rPr sz="1100" spc="10" dirty="0">
                <a:latin typeface="Tahoma"/>
                <a:cs typeface="Tahoma"/>
              </a:rPr>
              <a:t>contrario,</a:t>
            </a:r>
            <a:r>
              <a:rPr sz="1100" dirty="0">
                <a:latin typeface="Tahoma"/>
                <a:cs typeface="Tahoma"/>
              </a:rPr>
              <a:t> </a:t>
            </a:r>
            <a:r>
              <a:rPr sz="1100" spc="20" dirty="0">
                <a:latin typeface="Tahoma"/>
                <a:cs typeface="Tahoma"/>
              </a:rPr>
              <a:t>el</a:t>
            </a:r>
            <a:r>
              <a:rPr sz="1100" spc="15" dirty="0">
                <a:latin typeface="Tahoma"/>
                <a:cs typeface="Tahoma"/>
              </a:rPr>
              <a:t> </a:t>
            </a:r>
            <a:r>
              <a:rPr sz="1100" spc="20" dirty="0">
                <a:latin typeface="Tahoma"/>
                <a:cs typeface="Tahoma"/>
              </a:rPr>
              <a:t>aprendizaje</a:t>
            </a:r>
            <a:r>
              <a:rPr sz="1100" spc="25" dirty="0">
                <a:latin typeface="Tahoma"/>
                <a:cs typeface="Tahoma"/>
              </a:rPr>
              <a:t> </a:t>
            </a:r>
            <a:r>
              <a:rPr sz="1100" spc="30" dirty="0">
                <a:latin typeface="Tahoma"/>
                <a:cs typeface="Tahoma"/>
              </a:rPr>
              <a:t>es</a:t>
            </a:r>
            <a:r>
              <a:rPr sz="1100" spc="25" dirty="0">
                <a:latin typeface="Tahoma"/>
                <a:cs typeface="Tahoma"/>
              </a:rPr>
              <a:t> </a:t>
            </a:r>
            <a:r>
              <a:rPr sz="1100" spc="45" dirty="0">
                <a:latin typeface="Tahoma"/>
                <a:cs typeface="Tahoma"/>
              </a:rPr>
              <a:t>un</a:t>
            </a:r>
            <a:r>
              <a:rPr sz="1100" spc="25" dirty="0">
                <a:latin typeface="Tahoma"/>
                <a:cs typeface="Tahoma"/>
              </a:rPr>
              <a:t> </a:t>
            </a:r>
            <a:r>
              <a:rPr sz="1100" spc="35" dirty="0">
                <a:latin typeface="Tahoma"/>
                <a:cs typeface="Tahoma"/>
              </a:rPr>
              <a:t>proceso</a:t>
            </a:r>
            <a:r>
              <a:rPr sz="1100" spc="25" dirty="0">
                <a:latin typeface="Tahoma"/>
                <a:cs typeface="Tahoma"/>
              </a:rPr>
              <a:t> </a:t>
            </a:r>
            <a:r>
              <a:rPr sz="1100" spc="40" dirty="0">
                <a:latin typeface="Tahoma"/>
                <a:cs typeface="Tahoma"/>
              </a:rPr>
              <a:t>en</a:t>
            </a:r>
            <a:r>
              <a:rPr sz="1100" spc="25" dirty="0">
                <a:latin typeface="Tahoma"/>
                <a:cs typeface="Tahoma"/>
              </a:rPr>
              <a:t> </a:t>
            </a:r>
            <a:r>
              <a:rPr sz="1100" spc="20" dirty="0">
                <a:latin typeface="Tahoma"/>
                <a:cs typeface="Tahoma"/>
              </a:rPr>
              <a:t>el</a:t>
            </a:r>
            <a:r>
              <a:rPr sz="1100" spc="25" dirty="0">
                <a:latin typeface="Tahoma"/>
                <a:cs typeface="Tahoma"/>
              </a:rPr>
              <a:t> </a:t>
            </a:r>
            <a:r>
              <a:rPr sz="1100" spc="40" dirty="0">
                <a:latin typeface="Tahoma"/>
                <a:cs typeface="Tahoma"/>
              </a:rPr>
              <a:t>que</a:t>
            </a:r>
            <a:r>
              <a:rPr sz="1100" spc="25" dirty="0">
                <a:latin typeface="Tahoma"/>
                <a:cs typeface="Tahoma"/>
              </a:rPr>
              <a:t> </a:t>
            </a:r>
            <a:r>
              <a:rPr sz="1100" spc="20" dirty="0">
                <a:latin typeface="Tahoma"/>
                <a:cs typeface="Tahoma"/>
              </a:rPr>
              <a:t>cada</a:t>
            </a:r>
            <a:r>
              <a:rPr sz="1100" spc="25" dirty="0">
                <a:latin typeface="Tahoma"/>
                <a:cs typeface="Tahoma"/>
              </a:rPr>
              <a:t> </a:t>
            </a:r>
            <a:r>
              <a:rPr sz="1100" spc="30" dirty="0">
                <a:latin typeface="Tahoma"/>
                <a:cs typeface="Tahoma"/>
              </a:rPr>
              <a:t>estudiante</a:t>
            </a:r>
            <a:r>
              <a:rPr sz="1100" spc="25" dirty="0">
                <a:latin typeface="Tahoma"/>
                <a:cs typeface="Tahoma"/>
              </a:rPr>
              <a:t> </a:t>
            </a:r>
            <a:r>
              <a:rPr sz="1100" spc="15" dirty="0">
                <a:latin typeface="Tahoma"/>
                <a:cs typeface="Tahoma"/>
              </a:rPr>
              <a:t>avanza</a:t>
            </a:r>
            <a:r>
              <a:rPr sz="1100" spc="25" dirty="0">
                <a:latin typeface="Tahoma"/>
                <a:cs typeface="Tahoma"/>
              </a:rPr>
              <a:t> </a:t>
            </a:r>
            <a:r>
              <a:rPr sz="1100" spc="15" dirty="0">
                <a:latin typeface="Tahoma"/>
                <a:cs typeface="Tahoma"/>
              </a:rPr>
              <a:t>a</a:t>
            </a:r>
            <a:r>
              <a:rPr sz="1100" spc="25" dirty="0">
                <a:latin typeface="Tahoma"/>
                <a:cs typeface="Tahoma"/>
              </a:rPr>
              <a:t> </a:t>
            </a:r>
            <a:r>
              <a:rPr sz="1100" spc="20" dirty="0">
                <a:latin typeface="Tahoma"/>
                <a:cs typeface="Tahoma"/>
              </a:rPr>
              <a:t>diferente</a:t>
            </a:r>
            <a:r>
              <a:rPr sz="1100" spc="25" dirty="0">
                <a:latin typeface="Tahoma"/>
                <a:cs typeface="Tahoma"/>
              </a:rPr>
              <a:t> </a:t>
            </a:r>
            <a:r>
              <a:rPr sz="1100" spc="10" dirty="0">
                <a:latin typeface="Tahoma"/>
                <a:cs typeface="Tahoma"/>
              </a:rPr>
              <a:t>ritmo,</a:t>
            </a:r>
            <a:r>
              <a:rPr sz="1100" spc="25" dirty="0">
                <a:latin typeface="Tahoma"/>
                <a:cs typeface="Tahoma"/>
              </a:rPr>
              <a:t> </a:t>
            </a:r>
            <a:r>
              <a:rPr sz="1100" spc="45" dirty="0">
                <a:latin typeface="Tahoma"/>
                <a:cs typeface="Tahoma"/>
              </a:rPr>
              <a:t>por</a:t>
            </a:r>
            <a:r>
              <a:rPr sz="1100" spc="25" dirty="0">
                <a:latin typeface="Tahoma"/>
                <a:cs typeface="Tahoma"/>
              </a:rPr>
              <a:t> lo</a:t>
            </a:r>
            <a:r>
              <a:rPr sz="1100" spc="20" dirty="0">
                <a:latin typeface="Tahoma"/>
                <a:cs typeface="Tahoma"/>
              </a:rPr>
              <a:t> </a:t>
            </a:r>
            <a:r>
              <a:rPr sz="1100" dirty="0">
                <a:latin typeface="Tahoma"/>
                <a:cs typeface="Tahoma"/>
              </a:rPr>
              <a:t>tanto,</a:t>
            </a:r>
            <a:r>
              <a:rPr sz="1100" spc="-25" dirty="0">
                <a:latin typeface="Tahoma"/>
                <a:cs typeface="Tahoma"/>
              </a:rPr>
              <a:t> </a:t>
            </a:r>
            <a:r>
              <a:rPr sz="1100" spc="25" dirty="0">
                <a:latin typeface="Tahoma"/>
                <a:cs typeface="Tahoma"/>
              </a:rPr>
              <a:t>se</a:t>
            </a:r>
            <a:r>
              <a:rPr sz="1100" spc="-25" dirty="0">
                <a:latin typeface="Tahoma"/>
                <a:cs typeface="Tahoma"/>
              </a:rPr>
              <a:t> </a:t>
            </a:r>
            <a:r>
              <a:rPr sz="1100" spc="35" dirty="0">
                <a:latin typeface="Tahoma"/>
                <a:cs typeface="Tahoma"/>
              </a:rPr>
              <a:t>deben</a:t>
            </a:r>
            <a:r>
              <a:rPr sz="1100" spc="-25" dirty="0">
                <a:latin typeface="Tahoma"/>
                <a:cs typeface="Tahoma"/>
              </a:rPr>
              <a:t> </a:t>
            </a:r>
            <a:r>
              <a:rPr sz="1100" spc="20" dirty="0">
                <a:latin typeface="Tahoma"/>
                <a:cs typeface="Tahoma"/>
              </a:rPr>
              <a:t>plantear</a:t>
            </a:r>
            <a:r>
              <a:rPr sz="1100" spc="-25" dirty="0">
                <a:latin typeface="Tahoma"/>
                <a:cs typeface="Tahoma"/>
              </a:rPr>
              <a:t> </a:t>
            </a:r>
            <a:r>
              <a:rPr sz="1100" spc="10" dirty="0">
                <a:latin typeface="Tahoma"/>
                <a:cs typeface="Tahoma"/>
              </a:rPr>
              <a:t>diversas</a:t>
            </a:r>
            <a:r>
              <a:rPr sz="1100" spc="-25" dirty="0">
                <a:latin typeface="Tahoma"/>
                <a:cs typeface="Tahoma"/>
              </a:rPr>
              <a:t> </a:t>
            </a:r>
            <a:r>
              <a:rPr sz="1100" spc="15" dirty="0">
                <a:latin typeface="Tahoma"/>
                <a:cs typeface="Tahoma"/>
              </a:rPr>
              <a:t>estrategias</a:t>
            </a:r>
            <a:r>
              <a:rPr sz="1100" spc="-25" dirty="0">
                <a:latin typeface="Tahoma"/>
                <a:cs typeface="Tahoma"/>
              </a:rPr>
              <a:t> </a:t>
            </a:r>
            <a:r>
              <a:rPr sz="1100" spc="35" dirty="0">
                <a:latin typeface="Tahoma"/>
                <a:cs typeface="Tahoma"/>
              </a:rPr>
              <a:t>de</a:t>
            </a:r>
            <a:r>
              <a:rPr sz="1100" spc="-25" dirty="0">
                <a:latin typeface="Tahoma"/>
                <a:cs typeface="Tahoma"/>
              </a:rPr>
              <a:t> </a:t>
            </a:r>
            <a:r>
              <a:rPr sz="1100" spc="25" dirty="0">
                <a:latin typeface="Tahoma"/>
                <a:cs typeface="Tahoma"/>
              </a:rPr>
              <a:t>enseñanza</a:t>
            </a:r>
            <a:r>
              <a:rPr sz="1100" spc="-25" dirty="0">
                <a:latin typeface="Tahoma"/>
                <a:cs typeface="Tahoma"/>
              </a:rPr>
              <a:t> </a:t>
            </a:r>
            <a:r>
              <a:rPr sz="1100" spc="35" dirty="0">
                <a:latin typeface="Tahoma"/>
                <a:cs typeface="Tahoma"/>
              </a:rPr>
              <a:t>que</a:t>
            </a:r>
            <a:r>
              <a:rPr sz="1100" spc="-25" dirty="0">
                <a:latin typeface="Tahoma"/>
                <a:cs typeface="Tahoma"/>
              </a:rPr>
              <a:t> </a:t>
            </a:r>
            <a:r>
              <a:rPr sz="1100" spc="25" dirty="0">
                <a:latin typeface="Tahoma"/>
                <a:cs typeface="Tahoma"/>
              </a:rPr>
              <a:t>consideren</a:t>
            </a:r>
            <a:r>
              <a:rPr sz="1100" spc="-25" dirty="0">
                <a:latin typeface="Tahoma"/>
                <a:cs typeface="Tahoma"/>
              </a:rPr>
              <a:t> </a:t>
            </a:r>
            <a:r>
              <a:rPr sz="1100" spc="5" dirty="0">
                <a:latin typeface="Tahoma"/>
                <a:cs typeface="Tahoma"/>
              </a:rPr>
              <a:t>la</a:t>
            </a:r>
            <a:r>
              <a:rPr sz="1100" spc="-25" dirty="0">
                <a:latin typeface="Tahoma"/>
                <a:cs typeface="Tahoma"/>
              </a:rPr>
              <a:t> </a:t>
            </a:r>
            <a:r>
              <a:rPr sz="1100" spc="25" dirty="0">
                <a:latin typeface="Tahoma"/>
                <a:cs typeface="Tahoma"/>
              </a:rPr>
              <a:t>madurez</a:t>
            </a:r>
            <a:r>
              <a:rPr sz="1100" spc="10" dirty="0">
                <a:latin typeface="Tahoma"/>
                <a:cs typeface="Tahoma"/>
              </a:rPr>
              <a:t> </a:t>
            </a:r>
            <a:r>
              <a:rPr sz="1100" spc="-40" dirty="0">
                <a:latin typeface="Tahoma"/>
                <a:cs typeface="Tahoma"/>
              </a:rPr>
              <a:t>y</a:t>
            </a:r>
            <a:r>
              <a:rPr sz="1100" spc="-65" dirty="0">
                <a:latin typeface="Tahoma"/>
                <a:cs typeface="Tahoma"/>
              </a:rPr>
              <a:t> </a:t>
            </a:r>
            <a:r>
              <a:rPr sz="1100" spc="20" dirty="0">
                <a:latin typeface="Tahoma"/>
                <a:cs typeface="Tahoma"/>
              </a:rPr>
              <a:t>capacidad</a:t>
            </a:r>
            <a:r>
              <a:rPr sz="1100" spc="-65" dirty="0">
                <a:latin typeface="Tahoma"/>
                <a:cs typeface="Tahoma"/>
              </a:rPr>
              <a:t> </a:t>
            </a:r>
            <a:r>
              <a:rPr sz="1100" spc="35" dirty="0">
                <a:latin typeface="Tahoma"/>
                <a:cs typeface="Tahoma"/>
              </a:rPr>
              <a:t>de</a:t>
            </a:r>
            <a:r>
              <a:rPr sz="1100" spc="-65" dirty="0">
                <a:latin typeface="Tahoma"/>
                <a:cs typeface="Tahoma"/>
              </a:rPr>
              <a:t> </a:t>
            </a:r>
            <a:r>
              <a:rPr sz="1100" spc="10" dirty="0">
                <a:latin typeface="Tahoma"/>
                <a:cs typeface="Tahoma"/>
              </a:rPr>
              <a:t>las</a:t>
            </a:r>
            <a:r>
              <a:rPr sz="1100" spc="-65" dirty="0">
                <a:latin typeface="Tahoma"/>
                <a:cs typeface="Tahoma"/>
              </a:rPr>
              <a:t> </a:t>
            </a:r>
            <a:r>
              <a:rPr sz="1100" spc="-40" dirty="0">
                <a:latin typeface="Tahoma"/>
                <a:cs typeface="Tahoma"/>
              </a:rPr>
              <a:t>y</a:t>
            </a:r>
            <a:r>
              <a:rPr sz="1100" spc="-65" dirty="0">
                <a:latin typeface="Tahoma"/>
                <a:cs typeface="Tahoma"/>
              </a:rPr>
              <a:t> </a:t>
            </a:r>
            <a:r>
              <a:rPr sz="1100" spc="25" dirty="0">
                <a:latin typeface="Tahoma"/>
                <a:cs typeface="Tahoma"/>
              </a:rPr>
              <a:t>los</a:t>
            </a:r>
            <a:r>
              <a:rPr sz="1100" spc="-65" dirty="0">
                <a:latin typeface="Tahoma"/>
                <a:cs typeface="Tahoma"/>
              </a:rPr>
              <a:t> </a:t>
            </a:r>
            <a:r>
              <a:rPr sz="1100" spc="10" dirty="0">
                <a:latin typeface="Tahoma"/>
                <a:cs typeface="Tahoma"/>
              </a:rPr>
              <a:t>estudiantes,</a:t>
            </a:r>
            <a:r>
              <a:rPr sz="1100" spc="-65" dirty="0">
                <a:latin typeface="Tahoma"/>
                <a:cs typeface="Tahoma"/>
              </a:rPr>
              <a:t> </a:t>
            </a:r>
            <a:r>
              <a:rPr sz="1100" spc="5" dirty="0">
                <a:latin typeface="Tahoma"/>
                <a:cs typeface="Tahoma"/>
              </a:rPr>
              <a:t>la</a:t>
            </a:r>
            <a:r>
              <a:rPr sz="1100" spc="-65" dirty="0">
                <a:latin typeface="Tahoma"/>
                <a:cs typeface="Tahoma"/>
              </a:rPr>
              <a:t> </a:t>
            </a:r>
            <a:r>
              <a:rPr sz="1100" spc="15" dirty="0">
                <a:latin typeface="Tahoma"/>
                <a:cs typeface="Tahoma"/>
              </a:rPr>
              <a:t>realidad</a:t>
            </a:r>
            <a:r>
              <a:rPr sz="1100" spc="-65" dirty="0">
                <a:latin typeface="Tahoma"/>
                <a:cs typeface="Tahoma"/>
              </a:rPr>
              <a:t> </a:t>
            </a:r>
            <a:r>
              <a:rPr sz="1100" spc="20" dirty="0">
                <a:latin typeface="Tahoma"/>
                <a:cs typeface="Tahoma"/>
              </a:rPr>
              <a:t>del</a:t>
            </a:r>
            <a:r>
              <a:rPr sz="1100" spc="-65" dirty="0">
                <a:latin typeface="Tahoma"/>
                <a:cs typeface="Tahoma"/>
              </a:rPr>
              <a:t> </a:t>
            </a:r>
            <a:r>
              <a:rPr sz="1100" spc="20" dirty="0">
                <a:latin typeface="Tahoma"/>
                <a:cs typeface="Tahoma"/>
              </a:rPr>
              <a:t>contexto</a:t>
            </a:r>
            <a:r>
              <a:rPr sz="1100" spc="-65" dirty="0">
                <a:latin typeface="Tahoma"/>
                <a:cs typeface="Tahoma"/>
              </a:rPr>
              <a:t> </a:t>
            </a:r>
            <a:r>
              <a:rPr sz="1100" spc="35" dirty="0">
                <a:latin typeface="Tahoma"/>
                <a:cs typeface="Tahoma"/>
              </a:rPr>
              <a:t>en</a:t>
            </a:r>
            <a:r>
              <a:rPr sz="1100" spc="-65" dirty="0">
                <a:latin typeface="Tahoma"/>
                <a:cs typeface="Tahoma"/>
              </a:rPr>
              <a:t> </a:t>
            </a:r>
            <a:r>
              <a:rPr sz="1100" spc="15" dirty="0">
                <a:latin typeface="Tahoma"/>
                <a:cs typeface="Tahoma"/>
              </a:rPr>
              <a:t>el</a:t>
            </a:r>
            <a:r>
              <a:rPr sz="1100" spc="-65" dirty="0">
                <a:latin typeface="Tahoma"/>
                <a:cs typeface="Tahoma"/>
              </a:rPr>
              <a:t> </a:t>
            </a:r>
            <a:r>
              <a:rPr sz="1100" spc="35" dirty="0">
                <a:latin typeface="Tahoma"/>
                <a:cs typeface="Tahoma"/>
              </a:rPr>
              <a:t>que</a:t>
            </a:r>
            <a:r>
              <a:rPr sz="1100" spc="-65" dirty="0">
                <a:latin typeface="Tahoma"/>
                <a:cs typeface="Tahoma"/>
              </a:rPr>
              <a:t> </a:t>
            </a:r>
            <a:r>
              <a:rPr sz="1100" spc="25" dirty="0">
                <a:latin typeface="Tahoma"/>
                <a:cs typeface="Tahoma"/>
              </a:rPr>
              <a:t>se</a:t>
            </a:r>
            <a:r>
              <a:rPr sz="1100" spc="-65" dirty="0">
                <a:latin typeface="Tahoma"/>
                <a:cs typeface="Tahoma"/>
              </a:rPr>
              <a:t> </a:t>
            </a:r>
            <a:r>
              <a:rPr sz="1100" spc="15" dirty="0">
                <a:latin typeface="Tahoma"/>
                <a:cs typeface="Tahoma"/>
              </a:rPr>
              <a:t>desarrollan,</a:t>
            </a:r>
            <a:r>
              <a:rPr sz="1100" spc="-65" dirty="0">
                <a:latin typeface="Tahoma"/>
                <a:cs typeface="Tahoma"/>
              </a:rPr>
              <a:t> </a:t>
            </a:r>
            <a:r>
              <a:rPr sz="1100" spc="-15" dirty="0">
                <a:latin typeface="Tahoma"/>
                <a:cs typeface="Tahoma"/>
              </a:rPr>
              <a:t>así</a:t>
            </a:r>
            <a:r>
              <a:rPr sz="1100" spc="10" dirty="0">
                <a:latin typeface="Tahoma"/>
                <a:cs typeface="Tahoma"/>
              </a:rPr>
              <a:t> </a:t>
            </a:r>
            <a:r>
              <a:rPr sz="1100" spc="25" dirty="0">
                <a:latin typeface="Tahoma"/>
                <a:cs typeface="Tahoma"/>
              </a:rPr>
              <a:t>como</a:t>
            </a:r>
            <a:r>
              <a:rPr sz="1100" spc="-95" dirty="0">
                <a:latin typeface="Tahoma"/>
                <a:cs typeface="Tahoma"/>
              </a:rPr>
              <a:t> </a:t>
            </a:r>
            <a:r>
              <a:rPr sz="1100" spc="15" dirty="0">
                <a:latin typeface="Tahoma"/>
                <a:cs typeface="Tahoma"/>
              </a:rPr>
              <a:t>los</a:t>
            </a:r>
            <a:r>
              <a:rPr sz="1100" spc="-95" dirty="0">
                <a:latin typeface="Tahoma"/>
                <a:cs typeface="Tahoma"/>
              </a:rPr>
              <a:t> </a:t>
            </a:r>
            <a:r>
              <a:rPr sz="1100" spc="15" dirty="0">
                <a:latin typeface="Tahoma"/>
                <a:cs typeface="Tahoma"/>
              </a:rPr>
              <a:t>conocimientos</a:t>
            </a:r>
            <a:r>
              <a:rPr sz="1100" spc="-95" dirty="0">
                <a:latin typeface="Tahoma"/>
                <a:cs typeface="Tahoma"/>
              </a:rPr>
              <a:t> </a:t>
            </a:r>
            <a:r>
              <a:rPr sz="1100" spc="-40" dirty="0">
                <a:latin typeface="Tahoma"/>
                <a:cs typeface="Tahoma"/>
              </a:rPr>
              <a:t>y</a:t>
            </a:r>
            <a:r>
              <a:rPr sz="1100" spc="-95" dirty="0">
                <a:latin typeface="Tahoma"/>
                <a:cs typeface="Tahoma"/>
              </a:rPr>
              <a:t> </a:t>
            </a:r>
            <a:r>
              <a:rPr sz="1100" spc="10" dirty="0">
                <a:latin typeface="Tahoma"/>
                <a:cs typeface="Tahoma"/>
              </a:rPr>
              <a:t>saberes</a:t>
            </a:r>
            <a:r>
              <a:rPr sz="1100" spc="-95" dirty="0">
                <a:latin typeface="Tahoma"/>
                <a:cs typeface="Tahoma"/>
              </a:rPr>
              <a:t> </a:t>
            </a:r>
            <a:r>
              <a:rPr sz="1100" spc="25" dirty="0">
                <a:latin typeface="Tahoma"/>
                <a:cs typeface="Tahoma"/>
              </a:rPr>
              <a:t>que</a:t>
            </a:r>
            <a:r>
              <a:rPr sz="1100" spc="-95" dirty="0">
                <a:latin typeface="Tahoma"/>
                <a:cs typeface="Tahoma"/>
              </a:rPr>
              <a:t> </a:t>
            </a:r>
            <a:r>
              <a:rPr sz="1100" spc="10" dirty="0">
                <a:latin typeface="Tahoma"/>
                <a:cs typeface="Tahoma"/>
              </a:rPr>
              <a:t>traen</a:t>
            </a:r>
            <a:r>
              <a:rPr sz="1100" spc="-95" dirty="0">
                <a:latin typeface="Tahoma"/>
                <a:cs typeface="Tahoma"/>
              </a:rPr>
              <a:t> </a:t>
            </a:r>
            <a:r>
              <a:rPr sz="1100" spc="20" dirty="0">
                <a:latin typeface="Tahoma"/>
                <a:cs typeface="Tahoma"/>
              </a:rPr>
              <a:t>desde</a:t>
            </a:r>
            <a:r>
              <a:rPr sz="1100" spc="-95" dirty="0">
                <a:latin typeface="Tahoma"/>
                <a:cs typeface="Tahoma"/>
              </a:rPr>
              <a:t> </a:t>
            </a:r>
            <a:r>
              <a:rPr sz="1100" spc="25" dirty="0">
                <a:latin typeface="Tahoma"/>
                <a:cs typeface="Tahoma"/>
              </a:rPr>
              <a:t>su</a:t>
            </a:r>
            <a:r>
              <a:rPr sz="1100" spc="-95" dirty="0">
                <a:latin typeface="Tahoma"/>
                <a:cs typeface="Tahoma"/>
              </a:rPr>
              <a:t> </a:t>
            </a:r>
            <a:r>
              <a:rPr sz="1100" spc="5" dirty="0">
                <a:latin typeface="Tahoma"/>
                <a:cs typeface="Tahoma"/>
              </a:rPr>
              <a:t>experiencia</a:t>
            </a:r>
            <a:r>
              <a:rPr sz="1100" spc="-95" dirty="0">
                <a:latin typeface="Tahoma"/>
                <a:cs typeface="Tahoma"/>
              </a:rPr>
              <a:t> </a:t>
            </a:r>
            <a:r>
              <a:rPr sz="1100" spc="25" dirty="0">
                <a:latin typeface="Tahoma"/>
                <a:cs typeface="Tahoma"/>
              </a:rPr>
              <a:t>de</a:t>
            </a:r>
            <a:r>
              <a:rPr sz="1100" spc="-95" dirty="0">
                <a:latin typeface="Tahoma"/>
                <a:cs typeface="Tahoma"/>
              </a:rPr>
              <a:t> </a:t>
            </a:r>
            <a:r>
              <a:rPr sz="1100" spc="-25" dirty="0">
                <a:latin typeface="Tahoma"/>
                <a:cs typeface="Tahoma"/>
              </a:rPr>
              <a:t>vida,</a:t>
            </a:r>
            <a:r>
              <a:rPr sz="1100" spc="-95" dirty="0">
                <a:latin typeface="Tahoma"/>
                <a:cs typeface="Tahoma"/>
              </a:rPr>
              <a:t> </a:t>
            </a:r>
            <a:r>
              <a:rPr sz="1100" spc="15" dirty="0">
                <a:latin typeface="Tahoma"/>
                <a:cs typeface="Tahoma"/>
              </a:rPr>
              <a:t>lo</a:t>
            </a:r>
            <a:r>
              <a:rPr sz="1100" spc="-95" dirty="0">
                <a:latin typeface="Tahoma"/>
                <a:cs typeface="Tahoma"/>
              </a:rPr>
              <a:t> </a:t>
            </a:r>
            <a:r>
              <a:rPr sz="1100" spc="25" dirty="0">
                <a:latin typeface="Tahoma"/>
                <a:cs typeface="Tahoma"/>
              </a:rPr>
              <a:t>que</a:t>
            </a:r>
            <a:r>
              <a:rPr sz="1100" spc="-95" dirty="0">
                <a:latin typeface="Tahoma"/>
                <a:cs typeface="Tahoma"/>
              </a:rPr>
              <a:t> </a:t>
            </a:r>
            <a:r>
              <a:rPr sz="1100" dirty="0">
                <a:latin typeface="Tahoma"/>
                <a:cs typeface="Tahoma"/>
              </a:rPr>
              <a:t>ayudará </a:t>
            </a:r>
            <a:r>
              <a:rPr sz="1100" spc="15" dirty="0">
                <a:latin typeface="Tahoma"/>
                <a:cs typeface="Tahoma"/>
              </a:rPr>
              <a:t>para</a:t>
            </a:r>
            <a:r>
              <a:rPr sz="1100" spc="-60" dirty="0">
                <a:latin typeface="Tahoma"/>
                <a:cs typeface="Tahoma"/>
              </a:rPr>
              <a:t> </a:t>
            </a:r>
            <a:r>
              <a:rPr sz="1100" spc="35" dirty="0">
                <a:latin typeface="Tahoma"/>
                <a:cs typeface="Tahoma"/>
              </a:rPr>
              <a:t>que</a:t>
            </a:r>
            <a:r>
              <a:rPr sz="1100" spc="-60" dirty="0">
                <a:latin typeface="Tahoma"/>
                <a:cs typeface="Tahoma"/>
              </a:rPr>
              <a:t> </a:t>
            </a:r>
            <a:r>
              <a:rPr sz="1100" spc="15" dirty="0">
                <a:latin typeface="Tahoma"/>
                <a:cs typeface="Tahoma"/>
              </a:rPr>
              <a:t>avancen</a:t>
            </a:r>
            <a:r>
              <a:rPr sz="1100" spc="-60" dirty="0">
                <a:latin typeface="Tahoma"/>
                <a:cs typeface="Tahoma"/>
              </a:rPr>
              <a:t> </a:t>
            </a:r>
            <a:r>
              <a:rPr sz="1100" spc="35" dirty="0">
                <a:latin typeface="Tahoma"/>
                <a:cs typeface="Tahoma"/>
              </a:rPr>
              <a:t>en</a:t>
            </a:r>
            <a:r>
              <a:rPr sz="1100" spc="-60" dirty="0">
                <a:latin typeface="Tahoma"/>
                <a:cs typeface="Tahoma"/>
              </a:rPr>
              <a:t> </a:t>
            </a:r>
            <a:r>
              <a:rPr sz="1100" spc="15" dirty="0">
                <a:latin typeface="Tahoma"/>
                <a:cs typeface="Tahoma"/>
              </a:rPr>
              <a:t>cada</a:t>
            </a:r>
            <a:r>
              <a:rPr sz="1100" spc="-60" dirty="0">
                <a:latin typeface="Tahoma"/>
                <a:cs typeface="Tahoma"/>
              </a:rPr>
              <a:t> </a:t>
            </a:r>
            <a:r>
              <a:rPr sz="1100" spc="20" dirty="0">
                <a:latin typeface="Tahoma"/>
                <a:cs typeface="Tahoma"/>
              </a:rPr>
              <a:t>etapa</a:t>
            </a:r>
            <a:r>
              <a:rPr sz="1100" spc="-60" dirty="0">
                <a:latin typeface="Tahoma"/>
                <a:cs typeface="Tahoma"/>
              </a:rPr>
              <a:t> </a:t>
            </a:r>
            <a:r>
              <a:rPr sz="1100" spc="35" dirty="0">
                <a:latin typeface="Tahoma"/>
                <a:cs typeface="Tahoma"/>
              </a:rPr>
              <a:t>de</a:t>
            </a:r>
            <a:r>
              <a:rPr sz="1100" spc="-60" dirty="0">
                <a:latin typeface="Tahoma"/>
                <a:cs typeface="Tahoma"/>
              </a:rPr>
              <a:t> </a:t>
            </a:r>
            <a:r>
              <a:rPr sz="1100" spc="30" dirty="0">
                <a:latin typeface="Tahoma"/>
                <a:cs typeface="Tahoma"/>
              </a:rPr>
              <a:t>su</a:t>
            </a:r>
            <a:r>
              <a:rPr sz="1100" spc="-60" dirty="0">
                <a:latin typeface="Tahoma"/>
                <a:cs typeface="Tahoma"/>
              </a:rPr>
              <a:t> </a:t>
            </a:r>
            <a:r>
              <a:rPr sz="1100" spc="10" dirty="0">
                <a:latin typeface="Tahoma"/>
                <a:cs typeface="Tahoma"/>
              </a:rPr>
              <a:t>trayectoria</a:t>
            </a:r>
            <a:r>
              <a:rPr sz="1100" spc="-60" dirty="0">
                <a:latin typeface="Tahoma"/>
                <a:cs typeface="Tahoma"/>
              </a:rPr>
              <a:t> </a:t>
            </a:r>
            <a:r>
              <a:rPr sz="1100" spc="-15" dirty="0">
                <a:latin typeface="Tahoma"/>
                <a:cs typeface="Tahoma"/>
              </a:rPr>
              <a:t>escolar.</a:t>
            </a:r>
            <a:endParaRPr sz="1100" dirty="0">
              <a:latin typeface="Tahoma"/>
              <a:cs typeface="Tahoma"/>
            </a:endParaRPr>
          </a:p>
          <a:p>
            <a:pPr marL="300355" algn="just">
              <a:lnSpc>
                <a:spcPct val="100000"/>
              </a:lnSpc>
              <a:spcBef>
                <a:spcPts val="745"/>
              </a:spcBef>
            </a:pPr>
            <a:r>
              <a:rPr sz="1100" dirty="0">
                <a:latin typeface="Tahoma"/>
                <a:cs typeface="Tahoma"/>
              </a:rPr>
              <a:t>En</a:t>
            </a:r>
            <a:r>
              <a:rPr sz="1100" spc="40" dirty="0">
                <a:latin typeface="Tahoma"/>
                <a:cs typeface="Tahoma"/>
              </a:rPr>
              <a:t> </a:t>
            </a:r>
            <a:r>
              <a:rPr sz="1100" dirty="0">
                <a:latin typeface="Tahoma"/>
                <a:cs typeface="Tahoma"/>
              </a:rPr>
              <a:t>este</a:t>
            </a:r>
            <a:r>
              <a:rPr sz="1100" spc="40" dirty="0">
                <a:latin typeface="Tahoma"/>
                <a:cs typeface="Tahoma"/>
              </a:rPr>
              <a:t> </a:t>
            </a:r>
            <a:r>
              <a:rPr sz="1100" dirty="0">
                <a:latin typeface="Tahoma"/>
                <a:cs typeface="Tahoma"/>
              </a:rPr>
              <a:t>sentido</a:t>
            </a:r>
            <a:r>
              <a:rPr sz="1100" spc="40" dirty="0">
                <a:latin typeface="Tahoma"/>
                <a:cs typeface="Tahoma"/>
              </a:rPr>
              <a:t> </a:t>
            </a:r>
            <a:r>
              <a:rPr sz="1100" dirty="0">
                <a:latin typeface="Tahoma"/>
                <a:cs typeface="Tahoma"/>
              </a:rPr>
              <a:t>el</a:t>
            </a:r>
            <a:r>
              <a:rPr sz="1100" spc="45" dirty="0">
                <a:latin typeface="Tahoma"/>
                <a:cs typeface="Tahoma"/>
              </a:rPr>
              <a:t> </a:t>
            </a:r>
            <a:r>
              <a:rPr sz="1100" dirty="0">
                <a:latin typeface="Tahoma"/>
                <a:cs typeface="Tahoma"/>
              </a:rPr>
              <a:t>Plan</a:t>
            </a:r>
            <a:r>
              <a:rPr sz="1100" spc="40" dirty="0">
                <a:latin typeface="Tahoma"/>
                <a:cs typeface="Tahoma"/>
              </a:rPr>
              <a:t> </a:t>
            </a:r>
            <a:r>
              <a:rPr sz="1100" dirty="0">
                <a:latin typeface="Tahoma"/>
                <a:cs typeface="Tahoma"/>
              </a:rPr>
              <a:t>de</a:t>
            </a:r>
            <a:r>
              <a:rPr sz="1100" spc="40" dirty="0">
                <a:latin typeface="Tahoma"/>
                <a:cs typeface="Tahoma"/>
              </a:rPr>
              <a:t> </a:t>
            </a:r>
            <a:r>
              <a:rPr sz="1100" dirty="0">
                <a:latin typeface="Tahoma"/>
                <a:cs typeface="Tahoma"/>
              </a:rPr>
              <a:t>Estudio</a:t>
            </a:r>
            <a:r>
              <a:rPr sz="1100" spc="40" dirty="0">
                <a:latin typeface="Tahoma"/>
                <a:cs typeface="Tahoma"/>
              </a:rPr>
              <a:t> </a:t>
            </a:r>
            <a:r>
              <a:rPr sz="1100" spc="-10" dirty="0">
                <a:latin typeface="Tahoma"/>
                <a:cs typeface="Tahoma"/>
              </a:rPr>
              <a:t>señala:</a:t>
            </a:r>
            <a:endParaRPr sz="1100" dirty="0">
              <a:latin typeface="Tahoma"/>
              <a:cs typeface="Tahoma"/>
            </a:endParaRPr>
          </a:p>
          <a:p>
            <a:pPr marL="635000" marR="10795" algn="just">
              <a:lnSpc>
                <a:spcPct val="113599"/>
              </a:lnSpc>
              <a:spcBef>
                <a:spcPts val="1135"/>
              </a:spcBef>
            </a:pPr>
            <a:r>
              <a:rPr sz="1100" spc="-20" dirty="0">
                <a:solidFill>
                  <a:srgbClr val="575756"/>
                </a:solidFill>
                <a:latin typeface="Tahoma"/>
                <a:cs typeface="Tahoma"/>
              </a:rPr>
              <a:t>El</a:t>
            </a:r>
            <a:r>
              <a:rPr sz="1100" spc="-100" dirty="0">
                <a:solidFill>
                  <a:srgbClr val="575756"/>
                </a:solidFill>
                <a:latin typeface="Tahoma"/>
                <a:cs typeface="Tahoma"/>
              </a:rPr>
              <a:t> </a:t>
            </a:r>
            <a:r>
              <a:rPr sz="1100" spc="-5" dirty="0">
                <a:solidFill>
                  <a:srgbClr val="575756"/>
                </a:solidFill>
                <a:latin typeface="Tahoma"/>
                <a:cs typeface="Tahoma"/>
              </a:rPr>
              <a:t>aprendizaje</a:t>
            </a:r>
            <a:r>
              <a:rPr sz="1100" spc="-100" dirty="0">
                <a:solidFill>
                  <a:srgbClr val="575756"/>
                </a:solidFill>
                <a:latin typeface="Tahoma"/>
                <a:cs typeface="Tahoma"/>
              </a:rPr>
              <a:t> </a:t>
            </a:r>
            <a:r>
              <a:rPr sz="1100" spc="-5" dirty="0">
                <a:solidFill>
                  <a:srgbClr val="575756"/>
                </a:solidFill>
                <a:latin typeface="Tahoma"/>
                <a:cs typeface="Tahoma"/>
              </a:rPr>
              <a:t>verdaderamente</a:t>
            </a:r>
            <a:r>
              <a:rPr sz="1100" spc="-100" dirty="0">
                <a:solidFill>
                  <a:srgbClr val="575756"/>
                </a:solidFill>
                <a:latin typeface="Tahoma"/>
                <a:cs typeface="Tahoma"/>
              </a:rPr>
              <a:t> </a:t>
            </a:r>
            <a:r>
              <a:rPr sz="1100" spc="-15" dirty="0">
                <a:solidFill>
                  <a:srgbClr val="575756"/>
                </a:solidFill>
                <a:latin typeface="Tahoma"/>
                <a:cs typeface="Tahoma"/>
              </a:rPr>
              <a:t>significativo</a:t>
            </a:r>
            <a:r>
              <a:rPr sz="1100" spc="-100" dirty="0">
                <a:solidFill>
                  <a:srgbClr val="575756"/>
                </a:solidFill>
                <a:latin typeface="Tahoma"/>
                <a:cs typeface="Tahoma"/>
              </a:rPr>
              <a:t> </a:t>
            </a:r>
            <a:r>
              <a:rPr sz="1100" spc="10" dirty="0">
                <a:solidFill>
                  <a:srgbClr val="575756"/>
                </a:solidFill>
                <a:latin typeface="Tahoma"/>
                <a:cs typeface="Tahoma"/>
              </a:rPr>
              <a:t>se</a:t>
            </a:r>
            <a:r>
              <a:rPr sz="1100" spc="-100" dirty="0">
                <a:solidFill>
                  <a:srgbClr val="575756"/>
                </a:solidFill>
                <a:latin typeface="Tahoma"/>
                <a:cs typeface="Tahoma"/>
              </a:rPr>
              <a:t> </a:t>
            </a:r>
            <a:r>
              <a:rPr sz="1100" spc="-10" dirty="0">
                <a:solidFill>
                  <a:srgbClr val="575756"/>
                </a:solidFill>
                <a:latin typeface="Tahoma"/>
                <a:cs typeface="Tahoma"/>
              </a:rPr>
              <a:t>realiza</a:t>
            </a:r>
            <a:r>
              <a:rPr sz="1100" spc="-100" dirty="0">
                <a:solidFill>
                  <a:srgbClr val="575756"/>
                </a:solidFill>
                <a:latin typeface="Tahoma"/>
                <a:cs typeface="Tahoma"/>
              </a:rPr>
              <a:t> </a:t>
            </a:r>
            <a:r>
              <a:rPr sz="1100" spc="5" dirty="0">
                <a:solidFill>
                  <a:srgbClr val="575756"/>
                </a:solidFill>
                <a:latin typeface="Tahoma"/>
                <a:cs typeface="Tahoma"/>
              </a:rPr>
              <a:t>cuando</a:t>
            </a:r>
            <a:r>
              <a:rPr sz="1100" spc="-100" dirty="0">
                <a:solidFill>
                  <a:srgbClr val="575756"/>
                </a:solidFill>
                <a:latin typeface="Tahoma"/>
                <a:cs typeface="Tahoma"/>
              </a:rPr>
              <a:t> </a:t>
            </a:r>
            <a:r>
              <a:rPr sz="1100" spc="-10" dirty="0">
                <a:solidFill>
                  <a:srgbClr val="575756"/>
                </a:solidFill>
                <a:latin typeface="Tahoma"/>
                <a:cs typeface="Tahoma"/>
              </a:rPr>
              <a:t>las</a:t>
            </a:r>
            <a:r>
              <a:rPr sz="1100" spc="-100" dirty="0">
                <a:solidFill>
                  <a:srgbClr val="575756"/>
                </a:solidFill>
                <a:latin typeface="Tahoma"/>
                <a:cs typeface="Tahoma"/>
              </a:rPr>
              <a:t> </a:t>
            </a:r>
            <a:r>
              <a:rPr sz="1100" spc="-70" dirty="0">
                <a:solidFill>
                  <a:srgbClr val="575756"/>
                </a:solidFill>
                <a:latin typeface="Tahoma"/>
                <a:cs typeface="Tahoma"/>
              </a:rPr>
              <a:t>y</a:t>
            </a:r>
            <a:r>
              <a:rPr sz="1100" spc="-100" dirty="0">
                <a:solidFill>
                  <a:srgbClr val="575756"/>
                </a:solidFill>
                <a:latin typeface="Tahoma"/>
                <a:cs typeface="Tahoma"/>
              </a:rPr>
              <a:t> </a:t>
            </a:r>
            <a:r>
              <a:rPr sz="1100" spc="5" dirty="0">
                <a:solidFill>
                  <a:srgbClr val="575756"/>
                </a:solidFill>
                <a:latin typeface="Tahoma"/>
                <a:cs typeface="Tahoma"/>
              </a:rPr>
              <a:t>los</a:t>
            </a:r>
            <a:r>
              <a:rPr sz="1100" spc="-100" dirty="0">
                <a:solidFill>
                  <a:srgbClr val="575756"/>
                </a:solidFill>
                <a:latin typeface="Tahoma"/>
                <a:cs typeface="Tahoma"/>
              </a:rPr>
              <a:t> </a:t>
            </a:r>
            <a:r>
              <a:rPr sz="1100" dirty="0">
                <a:solidFill>
                  <a:srgbClr val="575756"/>
                </a:solidFill>
                <a:latin typeface="Tahoma"/>
                <a:cs typeface="Tahoma"/>
              </a:rPr>
              <a:t>estudiantes</a:t>
            </a:r>
            <a:r>
              <a:rPr sz="1100" spc="-5" dirty="0">
                <a:solidFill>
                  <a:srgbClr val="575756"/>
                </a:solidFill>
                <a:latin typeface="Tahoma"/>
                <a:cs typeface="Tahoma"/>
              </a:rPr>
              <a:t> </a:t>
            </a:r>
            <a:r>
              <a:rPr sz="1100" spc="5" dirty="0">
                <a:solidFill>
                  <a:srgbClr val="575756"/>
                </a:solidFill>
                <a:latin typeface="Tahoma"/>
                <a:cs typeface="Tahoma"/>
              </a:rPr>
              <a:t>perciben</a:t>
            </a:r>
            <a:r>
              <a:rPr sz="1100" spc="-110" dirty="0">
                <a:solidFill>
                  <a:srgbClr val="575756"/>
                </a:solidFill>
                <a:latin typeface="Tahoma"/>
                <a:cs typeface="Tahoma"/>
              </a:rPr>
              <a:t> </a:t>
            </a:r>
            <a:r>
              <a:rPr sz="1100" dirty="0">
                <a:solidFill>
                  <a:srgbClr val="575756"/>
                </a:solidFill>
                <a:latin typeface="Tahoma"/>
                <a:cs typeface="Tahoma"/>
              </a:rPr>
              <a:t>información</a:t>
            </a:r>
            <a:r>
              <a:rPr sz="1100" spc="-110" dirty="0">
                <a:solidFill>
                  <a:srgbClr val="575756"/>
                </a:solidFill>
                <a:latin typeface="Tahoma"/>
                <a:cs typeface="Tahoma"/>
              </a:rPr>
              <a:t> </a:t>
            </a:r>
            <a:r>
              <a:rPr sz="1100" spc="20" dirty="0">
                <a:solidFill>
                  <a:srgbClr val="575756"/>
                </a:solidFill>
                <a:latin typeface="Tahoma"/>
                <a:cs typeface="Tahoma"/>
              </a:rPr>
              <a:t>de</a:t>
            </a:r>
            <a:r>
              <a:rPr sz="1100" spc="-110" dirty="0">
                <a:solidFill>
                  <a:srgbClr val="575756"/>
                </a:solidFill>
                <a:latin typeface="Tahoma"/>
                <a:cs typeface="Tahoma"/>
              </a:rPr>
              <a:t> </a:t>
            </a:r>
            <a:r>
              <a:rPr sz="1100" spc="10" dirty="0">
                <a:solidFill>
                  <a:srgbClr val="575756"/>
                </a:solidFill>
                <a:latin typeface="Tahoma"/>
                <a:cs typeface="Tahoma"/>
              </a:rPr>
              <a:t>su</a:t>
            </a:r>
            <a:r>
              <a:rPr sz="1100" spc="-114" dirty="0">
                <a:solidFill>
                  <a:srgbClr val="575756"/>
                </a:solidFill>
                <a:latin typeface="Tahoma"/>
                <a:cs typeface="Tahoma"/>
              </a:rPr>
              <a:t> </a:t>
            </a:r>
            <a:r>
              <a:rPr sz="1100" spc="15" dirty="0">
                <a:solidFill>
                  <a:srgbClr val="575756"/>
                </a:solidFill>
                <a:latin typeface="Tahoma"/>
                <a:cs typeface="Tahoma"/>
              </a:rPr>
              <a:t>mundo</a:t>
            </a:r>
            <a:r>
              <a:rPr sz="1100" spc="-110" dirty="0">
                <a:solidFill>
                  <a:srgbClr val="575756"/>
                </a:solidFill>
                <a:latin typeface="Tahoma"/>
                <a:cs typeface="Tahoma"/>
              </a:rPr>
              <a:t> </a:t>
            </a:r>
            <a:r>
              <a:rPr sz="1100" dirty="0">
                <a:solidFill>
                  <a:srgbClr val="575756"/>
                </a:solidFill>
                <a:latin typeface="Tahoma"/>
                <a:cs typeface="Tahoma"/>
              </a:rPr>
              <a:t>inmediato</a:t>
            </a:r>
            <a:r>
              <a:rPr sz="1100" spc="-110" dirty="0">
                <a:solidFill>
                  <a:srgbClr val="575756"/>
                </a:solidFill>
                <a:latin typeface="Tahoma"/>
                <a:cs typeface="Tahoma"/>
              </a:rPr>
              <a:t> </a:t>
            </a:r>
            <a:r>
              <a:rPr sz="1100" spc="15" dirty="0">
                <a:solidFill>
                  <a:srgbClr val="575756"/>
                </a:solidFill>
                <a:latin typeface="Tahoma"/>
                <a:cs typeface="Tahoma"/>
              </a:rPr>
              <a:t>en</a:t>
            </a:r>
            <a:r>
              <a:rPr sz="1100" spc="-110" dirty="0">
                <a:solidFill>
                  <a:srgbClr val="575756"/>
                </a:solidFill>
                <a:latin typeface="Tahoma"/>
                <a:cs typeface="Tahoma"/>
              </a:rPr>
              <a:t> </a:t>
            </a:r>
            <a:r>
              <a:rPr sz="1100" dirty="0">
                <a:solidFill>
                  <a:srgbClr val="575756"/>
                </a:solidFill>
                <a:latin typeface="Tahoma"/>
                <a:cs typeface="Tahoma"/>
              </a:rPr>
              <a:t>función</a:t>
            </a:r>
            <a:r>
              <a:rPr sz="1100" spc="-114" dirty="0">
                <a:solidFill>
                  <a:srgbClr val="575756"/>
                </a:solidFill>
                <a:latin typeface="Tahoma"/>
                <a:cs typeface="Tahoma"/>
              </a:rPr>
              <a:t> </a:t>
            </a:r>
            <a:r>
              <a:rPr sz="1100" spc="20" dirty="0">
                <a:solidFill>
                  <a:srgbClr val="575756"/>
                </a:solidFill>
                <a:latin typeface="Tahoma"/>
                <a:cs typeface="Tahoma"/>
              </a:rPr>
              <a:t>de</a:t>
            </a:r>
            <a:r>
              <a:rPr sz="1100" spc="-110" dirty="0">
                <a:solidFill>
                  <a:srgbClr val="575756"/>
                </a:solidFill>
                <a:latin typeface="Tahoma"/>
                <a:cs typeface="Tahoma"/>
              </a:rPr>
              <a:t> </a:t>
            </a:r>
            <a:r>
              <a:rPr sz="1100" spc="10" dirty="0">
                <a:solidFill>
                  <a:srgbClr val="575756"/>
                </a:solidFill>
                <a:latin typeface="Tahoma"/>
                <a:cs typeface="Tahoma"/>
              </a:rPr>
              <a:t>su</a:t>
            </a:r>
            <a:r>
              <a:rPr sz="1100" spc="-110" dirty="0">
                <a:solidFill>
                  <a:srgbClr val="575756"/>
                </a:solidFill>
                <a:latin typeface="Tahoma"/>
                <a:cs typeface="Tahoma"/>
              </a:rPr>
              <a:t> </a:t>
            </a:r>
            <a:r>
              <a:rPr sz="1100" spc="-10" dirty="0">
                <a:solidFill>
                  <a:srgbClr val="575756"/>
                </a:solidFill>
                <a:latin typeface="Tahoma"/>
                <a:cs typeface="Tahoma"/>
              </a:rPr>
              <a:t>proyecto</a:t>
            </a:r>
            <a:r>
              <a:rPr sz="1100" spc="-110" dirty="0">
                <a:solidFill>
                  <a:srgbClr val="575756"/>
                </a:solidFill>
                <a:latin typeface="Tahoma"/>
                <a:cs typeface="Tahoma"/>
              </a:rPr>
              <a:t> </a:t>
            </a:r>
            <a:r>
              <a:rPr sz="1100" spc="-10" dirty="0">
                <a:solidFill>
                  <a:srgbClr val="575756"/>
                </a:solidFill>
                <a:latin typeface="Tahoma"/>
                <a:cs typeface="Tahoma"/>
              </a:rPr>
              <a:t>personal, </a:t>
            </a:r>
            <a:r>
              <a:rPr sz="1100" spc="-65" dirty="0">
                <a:solidFill>
                  <a:srgbClr val="575756"/>
                </a:solidFill>
                <a:latin typeface="Tahoma"/>
                <a:cs typeface="Tahoma"/>
              </a:rPr>
              <a:t>y</a:t>
            </a:r>
            <a:r>
              <a:rPr sz="1100" spc="-60" dirty="0">
                <a:solidFill>
                  <a:srgbClr val="575756"/>
                </a:solidFill>
                <a:latin typeface="Tahoma"/>
                <a:cs typeface="Tahoma"/>
              </a:rPr>
              <a:t> </a:t>
            </a:r>
            <a:r>
              <a:rPr sz="1100" spc="-10" dirty="0">
                <a:solidFill>
                  <a:srgbClr val="575756"/>
                </a:solidFill>
                <a:latin typeface="Tahoma"/>
                <a:cs typeface="Tahoma"/>
              </a:rPr>
              <a:t>la</a:t>
            </a:r>
            <a:r>
              <a:rPr sz="1100" spc="-60" dirty="0">
                <a:solidFill>
                  <a:srgbClr val="575756"/>
                </a:solidFill>
                <a:latin typeface="Tahoma"/>
                <a:cs typeface="Tahoma"/>
              </a:rPr>
              <a:t> </a:t>
            </a:r>
            <a:r>
              <a:rPr sz="1100" spc="5" dirty="0">
                <a:solidFill>
                  <a:srgbClr val="575756"/>
                </a:solidFill>
                <a:latin typeface="Tahoma"/>
                <a:cs typeface="Tahoma"/>
              </a:rPr>
              <a:t>interacción</a:t>
            </a:r>
            <a:r>
              <a:rPr sz="1100" spc="-60" dirty="0">
                <a:solidFill>
                  <a:srgbClr val="575756"/>
                </a:solidFill>
                <a:latin typeface="Tahoma"/>
                <a:cs typeface="Tahoma"/>
              </a:rPr>
              <a:t> </a:t>
            </a:r>
            <a:r>
              <a:rPr sz="1100" spc="10" dirty="0">
                <a:solidFill>
                  <a:srgbClr val="575756"/>
                </a:solidFill>
                <a:latin typeface="Tahoma"/>
                <a:cs typeface="Tahoma"/>
              </a:rPr>
              <a:t>del</a:t>
            </a:r>
            <a:r>
              <a:rPr sz="1100" spc="-60" dirty="0">
                <a:solidFill>
                  <a:srgbClr val="575756"/>
                </a:solidFill>
                <a:latin typeface="Tahoma"/>
                <a:cs typeface="Tahoma"/>
              </a:rPr>
              <a:t> </a:t>
            </a:r>
            <a:r>
              <a:rPr sz="1100" spc="20" dirty="0">
                <a:solidFill>
                  <a:srgbClr val="575756"/>
                </a:solidFill>
                <a:latin typeface="Tahoma"/>
                <a:cs typeface="Tahoma"/>
              </a:rPr>
              <a:t>contenido</a:t>
            </a:r>
            <a:r>
              <a:rPr sz="1100" spc="-60" dirty="0">
                <a:solidFill>
                  <a:srgbClr val="575756"/>
                </a:solidFill>
                <a:latin typeface="Tahoma"/>
                <a:cs typeface="Tahoma"/>
              </a:rPr>
              <a:t> </a:t>
            </a:r>
            <a:r>
              <a:rPr sz="1100" spc="-5" dirty="0">
                <a:solidFill>
                  <a:srgbClr val="575756"/>
                </a:solidFill>
                <a:latin typeface="Tahoma"/>
                <a:cs typeface="Tahoma"/>
              </a:rPr>
              <a:t>abstracto,</a:t>
            </a:r>
            <a:r>
              <a:rPr sz="1100" spc="-60" dirty="0">
                <a:solidFill>
                  <a:srgbClr val="575756"/>
                </a:solidFill>
                <a:latin typeface="Tahoma"/>
                <a:cs typeface="Tahoma"/>
              </a:rPr>
              <a:t> </a:t>
            </a:r>
            <a:r>
              <a:rPr sz="1100" dirty="0">
                <a:solidFill>
                  <a:srgbClr val="575756"/>
                </a:solidFill>
                <a:latin typeface="Tahoma"/>
                <a:cs typeface="Tahoma"/>
              </a:rPr>
              <a:t>simbólico,</a:t>
            </a:r>
            <a:r>
              <a:rPr sz="1100" spc="-60" dirty="0">
                <a:solidFill>
                  <a:srgbClr val="575756"/>
                </a:solidFill>
                <a:latin typeface="Tahoma"/>
                <a:cs typeface="Tahoma"/>
              </a:rPr>
              <a:t> </a:t>
            </a:r>
            <a:r>
              <a:rPr sz="1100" dirty="0">
                <a:solidFill>
                  <a:srgbClr val="575756"/>
                </a:solidFill>
                <a:latin typeface="Tahoma"/>
                <a:cs typeface="Tahoma"/>
              </a:rPr>
              <a:t>material</a:t>
            </a:r>
            <a:r>
              <a:rPr sz="1100" spc="-60" dirty="0">
                <a:solidFill>
                  <a:srgbClr val="575756"/>
                </a:solidFill>
                <a:latin typeface="Tahoma"/>
                <a:cs typeface="Tahoma"/>
              </a:rPr>
              <a:t> </a:t>
            </a:r>
            <a:r>
              <a:rPr sz="1100" spc="-65" dirty="0">
                <a:solidFill>
                  <a:srgbClr val="575756"/>
                </a:solidFill>
                <a:latin typeface="Tahoma"/>
                <a:cs typeface="Tahoma"/>
              </a:rPr>
              <a:t>y</a:t>
            </a:r>
            <a:r>
              <a:rPr sz="1100" spc="-60" dirty="0">
                <a:solidFill>
                  <a:srgbClr val="575756"/>
                </a:solidFill>
                <a:latin typeface="Tahoma"/>
                <a:cs typeface="Tahoma"/>
              </a:rPr>
              <a:t> </a:t>
            </a:r>
            <a:r>
              <a:rPr sz="1100" spc="-15" dirty="0">
                <a:solidFill>
                  <a:srgbClr val="575756"/>
                </a:solidFill>
                <a:latin typeface="Tahoma"/>
                <a:cs typeface="Tahoma"/>
              </a:rPr>
              <a:t>afectivo.</a:t>
            </a:r>
            <a:endParaRPr sz="1100" dirty="0">
              <a:latin typeface="Tahoma"/>
              <a:cs typeface="Tahoma"/>
            </a:endParaRPr>
          </a:p>
          <a:p>
            <a:pPr marL="635000" marR="6350" algn="just">
              <a:lnSpc>
                <a:spcPct val="113599"/>
              </a:lnSpc>
              <a:spcBef>
                <a:spcPts val="570"/>
              </a:spcBef>
            </a:pPr>
            <a:r>
              <a:rPr sz="1100" dirty="0">
                <a:solidFill>
                  <a:srgbClr val="575756"/>
                </a:solidFill>
                <a:latin typeface="Tahoma"/>
                <a:cs typeface="Tahoma"/>
              </a:rPr>
              <a:t>…</a:t>
            </a:r>
            <a:r>
              <a:rPr sz="1100" spc="229" dirty="0">
                <a:solidFill>
                  <a:srgbClr val="575756"/>
                </a:solidFill>
                <a:latin typeface="Tahoma"/>
                <a:cs typeface="Tahoma"/>
              </a:rPr>
              <a:t> </a:t>
            </a:r>
            <a:r>
              <a:rPr sz="1100" dirty="0">
                <a:solidFill>
                  <a:srgbClr val="575756"/>
                </a:solidFill>
                <a:latin typeface="Tahoma"/>
                <a:cs typeface="Tahoma"/>
              </a:rPr>
              <a:t>Las</a:t>
            </a:r>
            <a:r>
              <a:rPr sz="1100" spc="229" dirty="0">
                <a:solidFill>
                  <a:srgbClr val="575756"/>
                </a:solidFill>
                <a:latin typeface="Tahoma"/>
                <a:cs typeface="Tahoma"/>
              </a:rPr>
              <a:t> </a:t>
            </a:r>
            <a:r>
              <a:rPr sz="1100" dirty="0">
                <a:solidFill>
                  <a:srgbClr val="575756"/>
                </a:solidFill>
                <a:latin typeface="Tahoma"/>
                <a:cs typeface="Tahoma"/>
              </a:rPr>
              <a:t>situaciones</a:t>
            </a:r>
            <a:r>
              <a:rPr sz="1100" spc="235" dirty="0">
                <a:solidFill>
                  <a:srgbClr val="575756"/>
                </a:solidFill>
                <a:latin typeface="Tahoma"/>
                <a:cs typeface="Tahoma"/>
              </a:rPr>
              <a:t> </a:t>
            </a:r>
            <a:r>
              <a:rPr sz="1100" dirty="0">
                <a:solidFill>
                  <a:srgbClr val="575756"/>
                </a:solidFill>
                <a:latin typeface="Tahoma"/>
                <a:cs typeface="Tahoma"/>
              </a:rPr>
              <a:t>de</a:t>
            </a:r>
            <a:r>
              <a:rPr sz="1100" spc="229" dirty="0">
                <a:solidFill>
                  <a:srgbClr val="575756"/>
                </a:solidFill>
                <a:latin typeface="Tahoma"/>
                <a:cs typeface="Tahoma"/>
              </a:rPr>
              <a:t> </a:t>
            </a:r>
            <a:r>
              <a:rPr sz="1100" dirty="0">
                <a:solidFill>
                  <a:srgbClr val="575756"/>
                </a:solidFill>
                <a:latin typeface="Tahoma"/>
                <a:cs typeface="Tahoma"/>
              </a:rPr>
              <a:t>enseñanza</a:t>
            </a:r>
            <a:r>
              <a:rPr sz="1100" spc="229" dirty="0">
                <a:solidFill>
                  <a:srgbClr val="575756"/>
                </a:solidFill>
                <a:latin typeface="Tahoma"/>
                <a:cs typeface="Tahoma"/>
              </a:rPr>
              <a:t> </a:t>
            </a:r>
            <a:r>
              <a:rPr sz="1100" dirty="0">
                <a:solidFill>
                  <a:srgbClr val="575756"/>
                </a:solidFill>
                <a:latin typeface="Tahoma"/>
                <a:cs typeface="Tahoma"/>
              </a:rPr>
              <a:t>y</a:t>
            </a:r>
            <a:r>
              <a:rPr sz="1100" spc="235" dirty="0">
                <a:solidFill>
                  <a:srgbClr val="575756"/>
                </a:solidFill>
                <a:latin typeface="Tahoma"/>
                <a:cs typeface="Tahoma"/>
              </a:rPr>
              <a:t> </a:t>
            </a:r>
            <a:r>
              <a:rPr sz="1100" dirty="0">
                <a:solidFill>
                  <a:srgbClr val="575756"/>
                </a:solidFill>
                <a:latin typeface="Tahoma"/>
                <a:cs typeface="Tahoma"/>
              </a:rPr>
              <a:t>aprendizaje</a:t>
            </a:r>
            <a:r>
              <a:rPr sz="1100" spc="229" dirty="0">
                <a:solidFill>
                  <a:srgbClr val="575756"/>
                </a:solidFill>
                <a:latin typeface="Tahoma"/>
                <a:cs typeface="Tahoma"/>
              </a:rPr>
              <a:t> </a:t>
            </a:r>
            <a:r>
              <a:rPr sz="1100" dirty="0">
                <a:solidFill>
                  <a:srgbClr val="575756"/>
                </a:solidFill>
                <a:latin typeface="Tahoma"/>
                <a:cs typeface="Tahoma"/>
              </a:rPr>
              <a:t>que</a:t>
            </a:r>
            <a:r>
              <a:rPr sz="1100" spc="229" dirty="0">
                <a:solidFill>
                  <a:srgbClr val="575756"/>
                </a:solidFill>
                <a:latin typeface="Tahoma"/>
                <a:cs typeface="Tahoma"/>
              </a:rPr>
              <a:t> </a:t>
            </a:r>
            <a:r>
              <a:rPr sz="1100" dirty="0">
                <a:solidFill>
                  <a:srgbClr val="575756"/>
                </a:solidFill>
                <a:latin typeface="Tahoma"/>
                <a:cs typeface="Tahoma"/>
              </a:rPr>
              <a:t>detone</a:t>
            </a:r>
            <a:r>
              <a:rPr sz="1100" spc="235" dirty="0">
                <a:solidFill>
                  <a:srgbClr val="575756"/>
                </a:solidFill>
                <a:latin typeface="Tahoma"/>
                <a:cs typeface="Tahoma"/>
              </a:rPr>
              <a:t> </a:t>
            </a:r>
            <a:r>
              <a:rPr sz="1100" dirty="0">
                <a:solidFill>
                  <a:srgbClr val="575756"/>
                </a:solidFill>
                <a:latin typeface="Tahoma"/>
                <a:cs typeface="Tahoma"/>
              </a:rPr>
              <a:t>el</a:t>
            </a:r>
            <a:r>
              <a:rPr sz="1100" spc="229" dirty="0">
                <a:solidFill>
                  <a:srgbClr val="575756"/>
                </a:solidFill>
                <a:latin typeface="Tahoma"/>
                <a:cs typeface="Tahoma"/>
              </a:rPr>
              <a:t> </a:t>
            </a:r>
            <a:r>
              <a:rPr sz="1100" dirty="0">
                <a:solidFill>
                  <a:srgbClr val="575756"/>
                </a:solidFill>
                <a:latin typeface="Tahoma"/>
                <a:cs typeface="Tahoma"/>
              </a:rPr>
              <a:t>profesor</a:t>
            </a:r>
            <a:r>
              <a:rPr sz="1100" spc="235" dirty="0">
                <a:solidFill>
                  <a:srgbClr val="575756"/>
                </a:solidFill>
                <a:latin typeface="Tahoma"/>
                <a:cs typeface="Tahoma"/>
              </a:rPr>
              <a:t> </a:t>
            </a:r>
            <a:r>
              <a:rPr sz="1100" dirty="0">
                <a:solidFill>
                  <a:srgbClr val="575756"/>
                </a:solidFill>
                <a:latin typeface="Tahoma"/>
                <a:cs typeface="Tahoma"/>
              </a:rPr>
              <a:t>o</a:t>
            </a:r>
            <a:r>
              <a:rPr sz="1100" spc="229" dirty="0">
                <a:solidFill>
                  <a:srgbClr val="575756"/>
                </a:solidFill>
                <a:latin typeface="Tahoma"/>
                <a:cs typeface="Tahoma"/>
              </a:rPr>
              <a:t> </a:t>
            </a:r>
            <a:r>
              <a:rPr sz="1100" spc="-25" dirty="0">
                <a:solidFill>
                  <a:srgbClr val="575756"/>
                </a:solidFill>
                <a:latin typeface="Tahoma"/>
                <a:cs typeface="Tahoma"/>
              </a:rPr>
              <a:t>la </a:t>
            </a:r>
            <a:r>
              <a:rPr sz="1100" dirty="0">
                <a:solidFill>
                  <a:srgbClr val="575756"/>
                </a:solidFill>
                <a:latin typeface="Tahoma"/>
                <a:cs typeface="Tahoma"/>
              </a:rPr>
              <a:t>profesora</a:t>
            </a:r>
            <a:r>
              <a:rPr sz="1100" spc="245" dirty="0">
                <a:solidFill>
                  <a:srgbClr val="575756"/>
                </a:solidFill>
                <a:latin typeface="Tahoma"/>
                <a:cs typeface="Tahoma"/>
              </a:rPr>
              <a:t> </a:t>
            </a:r>
            <a:r>
              <a:rPr sz="1100" dirty="0">
                <a:solidFill>
                  <a:srgbClr val="575756"/>
                </a:solidFill>
                <a:latin typeface="Tahoma"/>
                <a:cs typeface="Tahoma"/>
              </a:rPr>
              <a:t>serán</a:t>
            </a:r>
            <a:r>
              <a:rPr sz="1100" spc="245" dirty="0">
                <a:solidFill>
                  <a:srgbClr val="575756"/>
                </a:solidFill>
                <a:latin typeface="Tahoma"/>
                <a:cs typeface="Tahoma"/>
              </a:rPr>
              <a:t> </a:t>
            </a:r>
            <a:r>
              <a:rPr sz="1100" dirty="0">
                <a:solidFill>
                  <a:srgbClr val="575756"/>
                </a:solidFill>
                <a:latin typeface="Tahoma"/>
                <a:cs typeface="Tahoma"/>
              </a:rPr>
              <a:t>efectivas</a:t>
            </a:r>
            <a:r>
              <a:rPr sz="1100" spc="245" dirty="0">
                <a:solidFill>
                  <a:srgbClr val="575756"/>
                </a:solidFill>
                <a:latin typeface="Tahoma"/>
                <a:cs typeface="Tahoma"/>
              </a:rPr>
              <a:t> </a:t>
            </a:r>
            <a:r>
              <a:rPr sz="1100" dirty="0">
                <a:solidFill>
                  <a:srgbClr val="575756"/>
                </a:solidFill>
                <a:latin typeface="Tahoma"/>
                <a:cs typeface="Tahoma"/>
              </a:rPr>
              <a:t>cuando</a:t>
            </a:r>
            <a:r>
              <a:rPr sz="1100" spc="250" dirty="0">
                <a:solidFill>
                  <a:srgbClr val="575756"/>
                </a:solidFill>
                <a:latin typeface="Tahoma"/>
                <a:cs typeface="Tahoma"/>
              </a:rPr>
              <a:t> </a:t>
            </a:r>
            <a:r>
              <a:rPr sz="1100" dirty="0">
                <a:solidFill>
                  <a:srgbClr val="575756"/>
                </a:solidFill>
                <a:latin typeface="Tahoma"/>
                <a:cs typeface="Tahoma"/>
              </a:rPr>
              <a:t>la</a:t>
            </a:r>
            <a:r>
              <a:rPr sz="1100" spc="245" dirty="0">
                <a:solidFill>
                  <a:srgbClr val="575756"/>
                </a:solidFill>
                <a:latin typeface="Tahoma"/>
                <a:cs typeface="Tahoma"/>
              </a:rPr>
              <a:t> </a:t>
            </a:r>
            <a:r>
              <a:rPr sz="1100" dirty="0">
                <a:solidFill>
                  <a:srgbClr val="575756"/>
                </a:solidFill>
                <a:latin typeface="Tahoma"/>
                <a:cs typeface="Tahoma"/>
              </a:rPr>
              <a:t>interacción</a:t>
            </a:r>
            <a:r>
              <a:rPr sz="1100" spc="245" dirty="0">
                <a:solidFill>
                  <a:srgbClr val="575756"/>
                </a:solidFill>
                <a:latin typeface="Tahoma"/>
                <a:cs typeface="Tahoma"/>
              </a:rPr>
              <a:t> </a:t>
            </a:r>
            <a:r>
              <a:rPr sz="1100" dirty="0">
                <a:solidFill>
                  <a:srgbClr val="575756"/>
                </a:solidFill>
                <a:latin typeface="Tahoma"/>
                <a:cs typeface="Tahoma"/>
              </a:rPr>
              <a:t>entre</a:t>
            </a:r>
            <a:r>
              <a:rPr sz="1100" spc="250" dirty="0">
                <a:solidFill>
                  <a:srgbClr val="575756"/>
                </a:solidFill>
                <a:latin typeface="Tahoma"/>
                <a:cs typeface="Tahoma"/>
              </a:rPr>
              <a:t> </a:t>
            </a:r>
            <a:r>
              <a:rPr sz="1100" dirty="0">
                <a:solidFill>
                  <a:srgbClr val="575756"/>
                </a:solidFill>
                <a:latin typeface="Tahoma"/>
                <a:cs typeface="Tahoma"/>
              </a:rPr>
              <a:t>contenido</a:t>
            </a:r>
            <a:r>
              <a:rPr sz="1100" spc="245" dirty="0">
                <a:solidFill>
                  <a:srgbClr val="575756"/>
                </a:solidFill>
                <a:latin typeface="Tahoma"/>
                <a:cs typeface="Tahoma"/>
              </a:rPr>
              <a:t> </a:t>
            </a:r>
            <a:r>
              <a:rPr sz="1100" dirty="0">
                <a:solidFill>
                  <a:srgbClr val="575756"/>
                </a:solidFill>
                <a:latin typeface="Tahoma"/>
                <a:cs typeface="Tahoma"/>
              </a:rPr>
              <a:t>y</a:t>
            </a:r>
            <a:r>
              <a:rPr sz="1100" spc="245" dirty="0">
                <a:solidFill>
                  <a:srgbClr val="575756"/>
                </a:solidFill>
                <a:latin typeface="Tahoma"/>
                <a:cs typeface="Tahoma"/>
              </a:rPr>
              <a:t> </a:t>
            </a:r>
            <a:r>
              <a:rPr sz="1100" spc="-10" dirty="0">
                <a:solidFill>
                  <a:srgbClr val="575756"/>
                </a:solidFill>
                <a:latin typeface="Tahoma"/>
                <a:cs typeface="Tahoma"/>
              </a:rPr>
              <a:t>proyecto </a:t>
            </a:r>
            <a:r>
              <a:rPr sz="1100" dirty="0">
                <a:solidFill>
                  <a:srgbClr val="575756"/>
                </a:solidFill>
                <a:latin typeface="Tahoma"/>
                <a:cs typeface="Tahoma"/>
              </a:rPr>
              <a:t>personal</a:t>
            </a:r>
            <a:r>
              <a:rPr sz="1100" spc="-25" dirty="0">
                <a:solidFill>
                  <a:srgbClr val="575756"/>
                </a:solidFill>
                <a:latin typeface="Tahoma"/>
                <a:cs typeface="Tahoma"/>
              </a:rPr>
              <a:t> </a:t>
            </a:r>
            <a:r>
              <a:rPr sz="1100" dirty="0">
                <a:solidFill>
                  <a:srgbClr val="575756"/>
                </a:solidFill>
                <a:latin typeface="Tahoma"/>
                <a:cs typeface="Tahoma"/>
              </a:rPr>
              <a:t>tenga</a:t>
            </a:r>
            <a:r>
              <a:rPr sz="1100" spc="-20" dirty="0">
                <a:solidFill>
                  <a:srgbClr val="575756"/>
                </a:solidFill>
                <a:latin typeface="Tahoma"/>
                <a:cs typeface="Tahoma"/>
              </a:rPr>
              <a:t> </a:t>
            </a:r>
            <a:r>
              <a:rPr sz="1100" dirty="0">
                <a:solidFill>
                  <a:srgbClr val="575756"/>
                </a:solidFill>
                <a:latin typeface="Tahoma"/>
                <a:cs typeface="Tahoma"/>
              </a:rPr>
              <a:t>sentido</a:t>
            </a:r>
            <a:r>
              <a:rPr sz="1100" spc="-20" dirty="0">
                <a:solidFill>
                  <a:srgbClr val="575756"/>
                </a:solidFill>
                <a:latin typeface="Tahoma"/>
                <a:cs typeface="Tahoma"/>
              </a:rPr>
              <a:t> </a:t>
            </a:r>
            <a:r>
              <a:rPr sz="1100" dirty="0">
                <a:solidFill>
                  <a:srgbClr val="575756"/>
                </a:solidFill>
                <a:latin typeface="Tahoma"/>
                <a:cs typeface="Tahoma"/>
              </a:rPr>
              <a:t>para</a:t>
            </a:r>
            <a:r>
              <a:rPr sz="1100" spc="-20" dirty="0">
                <a:solidFill>
                  <a:srgbClr val="575756"/>
                </a:solidFill>
                <a:latin typeface="Tahoma"/>
                <a:cs typeface="Tahoma"/>
              </a:rPr>
              <a:t> </a:t>
            </a:r>
            <a:r>
              <a:rPr sz="1100" dirty="0">
                <a:solidFill>
                  <a:srgbClr val="575756"/>
                </a:solidFill>
                <a:latin typeface="Tahoma"/>
                <a:cs typeface="Tahoma"/>
              </a:rPr>
              <a:t>las</a:t>
            </a:r>
            <a:r>
              <a:rPr sz="1100" spc="-20" dirty="0">
                <a:solidFill>
                  <a:srgbClr val="575756"/>
                </a:solidFill>
                <a:latin typeface="Tahoma"/>
                <a:cs typeface="Tahoma"/>
              </a:rPr>
              <a:t> </a:t>
            </a:r>
            <a:r>
              <a:rPr sz="1100" spc="-70" dirty="0">
                <a:solidFill>
                  <a:srgbClr val="575756"/>
                </a:solidFill>
                <a:latin typeface="Tahoma"/>
                <a:cs typeface="Tahoma"/>
              </a:rPr>
              <a:t>y</a:t>
            </a:r>
            <a:r>
              <a:rPr sz="1100" spc="-20" dirty="0">
                <a:solidFill>
                  <a:srgbClr val="575756"/>
                </a:solidFill>
                <a:latin typeface="Tahoma"/>
                <a:cs typeface="Tahoma"/>
              </a:rPr>
              <a:t> </a:t>
            </a:r>
            <a:r>
              <a:rPr sz="1100" dirty="0">
                <a:solidFill>
                  <a:srgbClr val="575756"/>
                </a:solidFill>
                <a:latin typeface="Tahoma"/>
                <a:cs typeface="Tahoma"/>
              </a:rPr>
              <a:t>los</a:t>
            </a:r>
            <a:r>
              <a:rPr sz="1100" spc="-20" dirty="0">
                <a:solidFill>
                  <a:srgbClr val="575756"/>
                </a:solidFill>
                <a:latin typeface="Tahoma"/>
                <a:cs typeface="Tahoma"/>
              </a:rPr>
              <a:t> </a:t>
            </a:r>
            <a:r>
              <a:rPr sz="1100" dirty="0">
                <a:solidFill>
                  <a:srgbClr val="575756"/>
                </a:solidFill>
                <a:latin typeface="Tahoma"/>
                <a:cs typeface="Tahoma"/>
              </a:rPr>
              <a:t>estudiantes.</a:t>
            </a:r>
            <a:r>
              <a:rPr sz="1100" spc="-25" dirty="0">
                <a:solidFill>
                  <a:srgbClr val="575756"/>
                </a:solidFill>
                <a:latin typeface="Tahoma"/>
                <a:cs typeface="Tahoma"/>
              </a:rPr>
              <a:t> </a:t>
            </a:r>
            <a:r>
              <a:rPr sz="1100" spc="-85" dirty="0">
                <a:solidFill>
                  <a:srgbClr val="575756"/>
                </a:solidFill>
                <a:latin typeface="Tahoma"/>
                <a:cs typeface="Tahoma"/>
              </a:rPr>
              <a:t>(SEP,</a:t>
            </a:r>
            <a:r>
              <a:rPr sz="1100" spc="-20" dirty="0">
                <a:solidFill>
                  <a:srgbClr val="575756"/>
                </a:solidFill>
                <a:latin typeface="Tahoma"/>
                <a:cs typeface="Tahoma"/>
              </a:rPr>
              <a:t> </a:t>
            </a:r>
            <a:r>
              <a:rPr sz="1100" dirty="0">
                <a:solidFill>
                  <a:srgbClr val="575756"/>
                </a:solidFill>
                <a:latin typeface="Tahoma"/>
                <a:cs typeface="Tahoma"/>
              </a:rPr>
              <a:t>2024,</a:t>
            </a:r>
            <a:r>
              <a:rPr sz="1100" spc="-20" dirty="0">
                <a:solidFill>
                  <a:srgbClr val="575756"/>
                </a:solidFill>
                <a:latin typeface="Tahoma"/>
                <a:cs typeface="Tahoma"/>
              </a:rPr>
              <a:t> </a:t>
            </a:r>
            <a:r>
              <a:rPr sz="1100" spc="-30" dirty="0">
                <a:solidFill>
                  <a:srgbClr val="575756"/>
                </a:solidFill>
                <a:latin typeface="Tahoma"/>
                <a:cs typeface="Tahoma"/>
              </a:rPr>
              <a:t>p.</a:t>
            </a:r>
            <a:r>
              <a:rPr sz="1100" spc="-20" dirty="0">
                <a:solidFill>
                  <a:srgbClr val="575756"/>
                </a:solidFill>
                <a:latin typeface="Tahoma"/>
                <a:cs typeface="Tahoma"/>
              </a:rPr>
              <a:t> </a:t>
            </a:r>
            <a:r>
              <a:rPr sz="1100" spc="-25" dirty="0">
                <a:solidFill>
                  <a:srgbClr val="575756"/>
                </a:solidFill>
                <a:latin typeface="Tahoma"/>
                <a:cs typeface="Tahoma"/>
              </a:rPr>
              <a:t>88)</a:t>
            </a:r>
            <a:endParaRPr sz="1100" dirty="0">
              <a:latin typeface="Tahoma"/>
              <a:cs typeface="Tahoma"/>
            </a:endParaRPr>
          </a:p>
          <a:p>
            <a:pPr marL="12700" marR="5080" indent="287655" algn="just">
              <a:lnSpc>
                <a:spcPct val="113599"/>
              </a:lnSpc>
              <a:spcBef>
                <a:spcPts val="1135"/>
              </a:spcBef>
            </a:pPr>
            <a:r>
              <a:rPr sz="1100" dirty="0">
                <a:latin typeface="Tahoma"/>
                <a:cs typeface="Tahoma"/>
              </a:rPr>
              <a:t>Para</a:t>
            </a:r>
            <a:r>
              <a:rPr sz="1100" spc="285" dirty="0">
                <a:latin typeface="Tahoma"/>
                <a:cs typeface="Tahoma"/>
              </a:rPr>
              <a:t> </a:t>
            </a:r>
            <a:r>
              <a:rPr sz="1100" dirty="0">
                <a:latin typeface="Tahoma"/>
                <a:cs typeface="Tahoma"/>
              </a:rPr>
              <a:t>lograr</a:t>
            </a:r>
            <a:r>
              <a:rPr sz="1100" spc="290" dirty="0">
                <a:latin typeface="Tahoma"/>
                <a:cs typeface="Tahoma"/>
              </a:rPr>
              <a:t> </a:t>
            </a:r>
            <a:r>
              <a:rPr sz="1100" dirty="0">
                <a:latin typeface="Tahoma"/>
                <a:cs typeface="Tahoma"/>
              </a:rPr>
              <a:t>aprendizajes</a:t>
            </a:r>
            <a:r>
              <a:rPr sz="1100" spc="285" dirty="0">
                <a:latin typeface="Tahoma"/>
                <a:cs typeface="Tahoma"/>
              </a:rPr>
              <a:t> </a:t>
            </a:r>
            <a:r>
              <a:rPr sz="1100" dirty="0">
                <a:latin typeface="Tahoma"/>
                <a:cs typeface="Tahoma"/>
              </a:rPr>
              <a:t>significativos</a:t>
            </a:r>
            <a:r>
              <a:rPr sz="1100" spc="290" dirty="0">
                <a:latin typeface="Tahoma"/>
                <a:cs typeface="Tahoma"/>
              </a:rPr>
              <a:t> </a:t>
            </a:r>
            <a:r>
              <a:rPr sz="1100" dirty="0">
                <a:latin typeface="Tahoma"/>
                <a:cs typeface="Tahoma"/>
              </a:rPr>
              <a:t>es</a:t>
            </a:r>
            <a:r>
              <a:rPr sz="1100" spc="290" dirty="0">
                <a:latin typeface="Tahoma"/>
                <a:cs typeface="Tahoma"/>
              </a:rPr>
              <a:t> </a:t>
            </a:r>
            <a:r>
              <a:rPr sz="1100" dirty="0">
                <a:latin typeface="Tahoma"/>
                <a:cs typeface="Tahoma"/>
              </a:rPr>
              <a:t>necesaria</a:t>
            </a:r>
            <a:r>
              <a:rPr sz="1100" spc="285" dirty="0">
                <a:latin typeface="Tahoma"/>
                <a:cs typeface="Tahoma"/>
              </a:rPr>
              <a:t> </a:t>
            </a:r>
            <a:r>
              <a:rPr sz="1100" dirty="0">
                <a:latin typeface="Tahoma"/>
                <a:cs typeface="Tahoma"/>
              </a:rPr>
              <a:t>la</a:t>
            </a:r>
            <a:r>
              <a:rPr sz="1100" spc="290" dirty="0">
                <a:latin typeface="Tahoma"/>
                <a:cs typeface="Tahoma"/>
              </a:rPr>
              <a:t> </a:t>
            </a:r>
            <a:r>
              <a:rPr sz="1100" dirty="0">
                <a:latin typeface="Tahoma"/>
                <a:cs typeface="Tahoma"/>
              </a:rPr>
              <a:t>autonomía</a:t>
            </a:r>
            <a:r>
              <a:rPr sz="1100" spc="290" dirty="0">
                <a:latin typeface="Tahoma"/>
                <a:cs typeface="Tahoma"/>
              </a:rPr>
              <a:t> </a:t>
            </a:r>
            <a:r>
              <a:rPr sz="1100" dirty="0">
                <a:latin typeface="Tahoma"/>
                <a:cs typeface="Tahoma"/>
              </a:rPr>
              <a:t>profesional</a:t>
            </a:r>
            <a:r>
              <a:rPr sz="1100" spc="285" dirty="0">
                <a:latin typeface="Tahoma"/>
                <a:cs typeface="Tahoma"/>
              </a:rPr>
              <a:t> </a:t>
            </a:r>
            <a:r>
              <a:rPr sz="1100" spc="-25" dirty="0">
                <a:latin typeface="Tahoma"/>
                <a:cs typeface="Tahoma"/>
              </a:rPr>
              <a:t>del </a:t>
            </a:r>
            <a:r>
              <a:rPr sz="1100" dirty="0">
                <a:latin typeface="Tahoma"/>
                <a:cs typeface="Tahoma"/>
              </a:rPr>
              <a:t>magisterio,</a:t>
            </a:r>
            <a:r>
              <a:rPr sz="1100" spc="160" dirty="0">
                <a:latin typeface="Tahoma"/>
                <a:cs typeface="Tahoma"/>
              </a:rPr>
              <a:t> </a:t>
            </a:r>
            <a:r>
              <a:rPr sz="1100" dirty="0">
                <a:latin typeface="Tahoma"/>
                <a:cs typeface="Tahoma"/>
              </a:rPr>
              <a:t>la</a:t>
            </a:r>
            <a:r>
              <a:rPr sz="1100" spc="160" dirty="0">
                <a:latin typeface="Tahoma"/>
                <a:cs typeface="Tahoma"/>
              </a:rPr>
              <a:t> </a:t>
            </a:r>
            <a:r>
              <a:rPr sz="1100" dirty="0">
                <a:latin typeface="Tahoma"/>
                <a:cs typeface="Tahoma"/>
              </a:rPr>
              <a:t>cual</a:t>
            </a:r>
            <a:r>
              <a:rPr sz="1100" spc="165" dirty="0">
                <a:latin typeface="Tahoma"/>
                <a:cs typeface="Tahoma"/>
              </a:rPr>
              <a:t> </a:t>
            </a:r>
            <a:r>
              <a:rPr sz="1100" dirty="0">
                <a:latin typeface="Tahoma"/>
                <a:cs typeface="Tahoma"/>
              </a:rPr>
              <a:t>permite</a:t>
            </a:r>
            <a:r>
              <a:rPr sz="1100" spc="160" dirty="0">
                <a:latin typeface="Tahoma"/>
                <a:cs typeface="Tahoma"/>
              </a:rPr>
              <a:t> </a:t>
            </a:r>
            <a:r>
              <a:rPr sz="1100" dirty="0">
                <a:latin typeface="Tahoma"/>
                <a:cs typeface="Tahoma"/>
              </a:rPr>
              <a:t>a</a:t>
            </a:r>
            <a:r>
              <a:rPr sz="1100" spc="165" dirty="0">
                <a:latin typeface="Tahoma"/>
                <a:cs typeface="Tahoma"/>
              </a:rPr>
              <a:t> </a:t>
            </a:r>
            <a:r>
              <a:rPr sz="1100" dirty="0">
                <a:latin typeface="Tahoma"/>
                <a:cs typeface="Tahoma"/>
              </a:rPr>
              <a:t>las</a:t>
            </a:r>
            <a:r>
              <a:rPr sz="1100" spc="160" dirty="0">
                <a:latin typeface="Tahoma"/>
                <a:cs typeface="Tahoma"/>
              </a:rPr>
              <a:t> </a:t>
            </a:r>
            <a:r>
              <a:rPr sz="1100" dirty="0">
                <a:latin typeface="Tahoma"/>
                <a:cs typeface="Tahoma"/>
              </a:rPr>
              <a:t>y</a:t>
            </a:r>
            <a:r>
              <a:rPr sz="1100" spc="165" dirty="0">
                <a:latin typeface="Tahoma"/>
                <a:cs typeface="Tahoma"/>
              </a:rPr>
              <a:t> </a:t>
            </a:r>
            <a:r>
              <a:rPr sz="1100" dirty="0">
                <a:latin typeface="Tahoma"/>
                <a:cs typeface="Tahoma"/>
              </a:rPr>
              <a:t>los</a:t>
            </a:r>
            <a:r>
              <a:rPr sz="1100" spc="160" dirty="0">
                <a:latin typeface="Tahoma"/>
                <a:cs typeface="Tahoma"/>
              </a:rPr>
              <a:t> </a:t>
            </a:r>
            <a:r>
              <a:rPr sz="1100" dirty="0">
                <a:latin typeface="Tahoma"/>
                <a:cs typeface="Tahoma"/>
              </a:rPr>
              <a:t>docentes</a:t>
            </a:r>
            <a:r>
              <a:rPr sz="1100" spc="165" dirty="0">
                <a:latin typeface="Tahoma"/>
                <a:cs typeface="Tahoma"/>
              </a:rPr>
              <a:t> </a:t>
            </a:r>
            <a:r>
              <a:rPr sz="1100" dirty="0">
                <a:latin typeface="Tahoma"/>
                <a:cs typeface="Tahoma"/>
              </a:rPr>
              <a:t>organizar</a:t>
            </a:r>
            <a:r>
              <a:rPr sz="1100" spc="160" dirty="0">
                <a:latin typeface="Tahoma"/>
                <a:cs typeface="Tahoma"/>
              </a:rPr>
              <a:t> </a:t>
            </a:r>
            <a:r>
              <a:rPr sz="1100" dirty="0">
                <a:latin typeface="Tahoma"/>
                <a:cs typeface="Tahoma"/>
              </a:rPr>
              <a:t>y</a:t>
            </a:r>
            <a:r>
              <a:rPr sz="1100" spc="165" dirty="0">
                <a:latin typeface="Tahoma"/>
                <a:cs typeface="Tahoma"/>
              </a:rPr>
              <a:t> </a:t>
            </a:r>
            <a:r>
              <a:rPr sz="1100" dirty="0">
                <a:latin typeface="Tahoma"/>
                <a:cs typeface="Tahoma"/>
              </a:rPr>
              <a:t>contextualizar</a:t>
            </a:r>
            <a:r>
              <a:rPr sz="1100" spc="160" dirty="0">
                <a:latin typeface="Tahoma"/>
                <a:cs typeface="Tahoma"/>
              </a:rPr>
              <a:t> </a:t>
            </a:r>
            <a:r>
              <a:rPr sz="1100" spc="-10" dirty="0">
                <a:latin typeface="Tahoma"/>
                <a:cs typeface="Tahoma"/>
              </a:rPr>
              <a:t>contenidos</a:t>
            </a:r>
            <a:r>
              <a:rPr sz="1100" spc="500" dirty="0">
                <a:latin typeface="Tahoma"/>
                <a:cs typeface="Tahoma"/>
              </a:rPr>
              <a:t> </a:t>
            </a:r>
            <a:r>
              <a:rPr sz="1100" dirty="0">
                <a:latin typeface="Tahoma"/>
                <a:cs typeface="Tahoma"/>
              </a:rPr>
              <a:t>y</a:t>
            </a:r>
            <a:r>
              <a:rPr sz="1100" spc="265" dirty="0">
                <a:latin typeface="Tahoma"/>
                <a:cs typeface="Tahoma"/>
              </a:rPr>
              <a:t> </a:t>
            </a:r>
            <a:r>
              <a:rPr sz="1100" dirty="0">
                <a:latin typeface="Tahoma"/>
                <a:cs typeface="Tahoma"/>
              </a:rPr>
              <a:t>definir</a:t>
            </a:r>
            <a:r>
              <a:rPr sz="1100" spc="265" dirty="0">
                <a:latin typeface="Tahoma"/>
                <a:cs typeface="Tahoma"/>
              </a:rPr>
              <a:t> </a:t>
            </a:r>
            <a:r>
              <a:rPr sz="1100" dirty="0">
                <a:latin typeface="Tahoma"/>
                <a:cs typeface="Tahoma"/>
              </a:rPr>
              <a:t>escenarios</a:t>
            </a:r>
            <a:r>
              <a:rPr sz="1100" spc="265" dirty="0">
                <a:latin typeface="Tahoma"/>
                <a:cs typeface="Tahoma"/>
              </a:rPr>
              <a:t> </a:t>
            </a:r>
            <a:r>
              <a:rPr sz="1100" dirty="0">
                <a:latin typeface="Tahoma"/>
                <a:cs typeface="Tahoma"/>
              </a:rPr>
              <a:t>didácticos</a:t>
            </a:r>
            <a:r>
              <a:rPr sz="1100" spc="265" dirty="0">
                <a:latin typeface="Tahoma"/>
                <a:cs typeface="Tahoma"/>
              </a:rPr>
              <a:t> </a:t>
            </a:r>
            <a:r>
              <a:rPr sz="1100" dirty="0">
                <a:latin typeface="Tahoma"/>
                <a:cs typeface="Tahoma"/>
              </a:rPr>
              <a:t>para</a:t>
            </a:r>
            <a:r>
              <a:rPr sz="1100" spc="265" dirty="0">
                <a:latin typeface="Tahoma"/>
                <a:cs typeface="Tahoma"/>
              </a:rPr>
              <a:t> </a:t>
            </a:r>
            <a:r>
              <a:rPr sz="1100" dirty="0">
                <a:latin typeface="Tahoma"/>
                <a:cs typeface="Tahoma"/>
              </a:rPr>
              <a:t>atender</a:t>
            </a:r>
            <a:r>
              <a:rPr sz="1100" spc="265" dirty="0">
                <a:latin typeface="Tahoma"/>
                <a:cs typeface="Tahoma"/>
              </a:rPr>
              <a:t> </a:t>
            </a:r>
            <a:r>
              <a:rPr sz="1100" dirty="0">
                <a:latin typeface="Tahoma"/>
                <a:cs typeface="Tahoma"/>
              </a:rPr>
              <a:t>a</a:t>
            </a:r>
            <a:r>
              <a:rPr sz="1100" spc="270" dirty="0">
                <a:latin typeface="Tahoma"/>
                <a:cs typeface="Tahoma"/>
              </a:rPr>
              <a:t> </a:t>
            </a:r>
            <a:r>
              <a:rPr sz="1100" dirty="0">
                <a:latin typeface="Tahoma"/>
                <a:cs typeface="Tahoma"/>
              </a:rPr>
              <a:t>las</a:t>
            </a:r>
            <a:r>
              <a:rPr sz="1100" spc="265" dirty="0">
                <a:latin typeface="Tahoma"/>
                <a:cs typeface="Tahoma"/>
              </a:rPr>
              <a:t> </a:t>
            </a:r>
            <a:r>
              <a:rPr sz="1100" dirty="0">
                <a:latin typeface="Tahoma"/>
                <a:cs typeface="Tahoma"/>
              </a:rPr>
              <a:t>necesidades</a:t>
            </a:r>
            <a:r>
              <a:rPr sz="1100" spc="265" dirty="0">
                <a:latin typeface="Tahoma"/>
                <a:cs typeface="Tahoma"/>
              </a:rPr>
              <a:t> </a:t>
            </a:r>
            <a:r>
              <a:rPr sz="1100" dirty="0">
                <a:latin typeface="Tahoma"/>
                <a:cs typeface="Tahoma"/>
              </a:rPr>
              <a:t>y</a:t>
            </a:r>
            <a:r>
              <a:rPr sz="1100" spc="265" dirty="0">
                <a:latin typeface="Tahoma"/>
                <a:cs typeface="Tahoma"/>
              </a:rPr>
              <a:t> </a:t>
            </a:r>
            <a:r>
              <a:rPr sz="1100" dirty="0">
                <a:latin typeface="Tahoma"/>
                <a:cs typeface="Tahoma"/>
              </a:rPr>
              <a:t>condiciones</a:t>
            </a:r>
            <a:r>
              <a:rPr sz="1100" spc="265" dirty="0">
                <a:latin typeface="Tahoma"/>
                <a:cs typeface="Tahoma"/>
              </a:rPr>
              <a:t> </a:t>
            </a:r>
            <a:r>
              <a:rPr sz="1100" dirty="0">
                <a:latin typeface="Tahoma"/>
                <a:cs typeface="Tahoma"/>
              </a:rPr>
              <a:t>de</a:t>
            </a:r>
            <a:r>
              <a:rPr sz="1100" spc="265" dirty="0">
                <a:latin typeface="Tahoma"/>
                <a:cs typeface="Tahoma"/>
              </a:rPr>
              <a:t> </a:t>
            </a:r>
            <a:r>
              <a:rPr sz="1100" spc="-25" dirty="0">
                <a:latin typeface="Tahoma"/>
                <a:cs typeface="Tahoma"/>
              </a:rPr>
              <a:t>sus </a:t>
            </a:r>
            <a:r>
              <a:rPr sz="1100" spc="-10" dirty="0">
                <a:latin typeface="Tahoma"/>
                <a:cs typeface="Tahoma"/>
              </a:rPr>
              <a:t>estudiantes.</a:t>
            </a:r>
            <a:endParaRPr sz="1100" dirty="0">
              <a:latin typeface="Tahoma"/>
              <a:cs typeface="Tahoma"/>
            </a:endParaRPr>
          </a:p>
          <a:p>
            <a:pPr marL="12700" marR="8255" indent="287655" algn="just">
              <a:lnSpc>
                <a:spcPct val="113599"/>
              </a:lnSpc>
              <a:spcBef>
                <a:spcPts val="565"/>
              </a:spcBef>
            </a:pPr>
            <a:r>
              <a:rPr sz="1100" dirty="0">
                <a:latin typeface="Tahoma"/>
                <a:cs typeface="Tahoma"/>
              </a:rPr>
              <a:t>Esto</a:t>
            </a:r>
            <a:r>
              <a:rPr sz="1100" spc="360" dirty="0">
                <a:latin typeface="Tahoma"/>
                <a:cs typeface="Tahoma"/>
              </a:rPr>
              <a:t> </a:t>
            </a:r>
            <a:r>
              <a:rPr sz="1100" dirty="0">
                <a:latin typeface="Tahoma"/>
                <a:cs typeface="Tahoma"/>
              </a:rPr>
              <a:t>representa</a:t>
            </a:r>
            <a:r>
              <a:rPr sz="1100" spc="360" dirty="0">
                <a:latin typeface="Tahoma"/>
                <a:cs typeface="Tahoma"/>
              </a:rPr>
              <a:t> </a:t>
            </a:r>
            <a:r>
              <a:rPr sz="1100" spc="50" dirty="0">
                <a:latin typeface="Tahoma"/>
                <a:cs typeface="Tahoma"/>
              </a:rPr>
              <a:t>un</a:t>
            </a:r>
            <a:r>
              <a:rPr sz="1100" spc="360" dirty="0">
                <a:latin typeface="Tahoma"/>
                <a:cs typeface="Tahoma"/>
              </a:rPr>
              <a:t> </a:t>
            </a:r>
            <a:r>
              <a:rPr sz="1100" dirty="0">
                <a:latin typeface="Tahoma"/>
                <a:cs typeface="Tahoma"/>
              </a:rPr>
              <a:t>punto</a:t>
            </a:r>
            <a:r>
              <a:rPr sz="1100" spc="360" dirty="0">
                <a:latin typeface="Tahoma"/>
                <a:cs typeface="Tahoma"/>
              </a:rPr>
              <a:t> </a:t>
            </a:r>
            <a:r>
              <a:rPr sz="1100" dirty="0">
                <a:latin typeface="Tahoma"/>
                <a:cs typeface="Tahoma"/>
              </a:rPr>
              <a:t>de</a:t>
            </a:r>
            <a:r>
              <a:rPr sz="1100" spc="360" dirty="0">
                <a:latin typeface="Tahoma"/>
                <a:cs typeface="Tahoma"/>
              </a:rPr>
              <a:t> </a:t>
            </a:r>
            <a:r>
              <a:rPr sz="1100" dirty="0">
                <a:latin typeface="Tahoma"/>
                <a:cs typeface="Tahoma"/>
              </a:rPr>
              <a:t>apoyo</a:t>
            </a:r>
            <a:r>
              <a:rPr sz="1100" spc="360" dirty="0">
                <a:latin typeface="Tahoma"/>
                <a:cs typeface="Tahoma"/>
              </a:rPr>
              <a:t> </a:t>
            </a:r>
            <a:r>
              <a:rPr sz="1100" dirty="0">
                <a:latin typeface="Tahoma"/>
                <a:cs typeface="Tahoma"/>
              </a:rPr>
              <a:t>para</a:t>
            </a:r>
            <a:r>
              <a:rPr sz="1100" spc="365" dirty="0">
                <a:latin typeface="Tahoma"/>
                <a:cs typeface="Tahoma"/>
              </a:rPr>
              <a:t> </a:t>
            </a:r>
            <a:r>
              <a:rPr sz="1100" dirty="0">
                <a:latin typeface="Tahoma"/>
                <a:cs typeface="Tahoma"/>
              </a:rPr>
              <a:t>que</a:t>
            </a:r>
            <a:r>
              <a:rPr sz="1100" spc="360" dirty="0">
                <a:latin typeface="Tahoma"/>
                <a:cs typeface="Tahoma"/>
              </a:rPr>
              <a:t> </a:t>
            </a:r>
            <a:r>
              <a:rPr sz="1100" dirty="0">
                <a:latin typeface="Tahoma"/>
                <a:cs typeface="Tahoma"/>
              </a:rPr>
              <a:t>reflexionen</a:t>
            </a:r>
            <a:r>
              <a:rPr sz="1100" spc="360" dirty="0">
                <a:latin typeface="Tahoma"/>
                <a:cs typeface="Tahoma"/>
              </a:rPr>
              <a:t> </a:t>
            </a:r>
            <a:r>
              <a:rPr sz="1100" dirty="0">
                <a:latin typeface="Tahoma"/>
                <a:cs typeface="Tahoma"/>
              </a:rPr>
              <a:t>sobre</a:t>
            </a:r>
            <a:r>
              <a:rPr sz="1100" spc="360" dirty="0">
                <a:latin typeface="Tahoma"/>
                <a:cs typeface="Tahoma"/>
              </a:rPr>
              <a:t> </a:t>
            </a:r>
            <a:r>
              <a:rPr sz="1100" dirty="0">
                <a:latin typeface="Tahoma"/>
                <a:cs typeface="Tahoma"/>
              </a:rPr>
              <a:t>su</a:t>
            </a:r>
            <a:r>
              <a:rPr sz="1100" spc="360" dirty="0">
                <a:latin typeface="Tahoma"/>
                <a:cs typeface="Tahoma"/>
              </a:rPr>
              <a:t> </a:t>
            </a:r>
            <a:r>
              <a:rPr sz="1100" dirty="0">
                <a:latin typeface="Tahoma"/>
                <a:cs typeface="Tahoma"/>
              </a:rPr>
              <a:t>práctica</a:t>
            </a:r>
            <a:r>
              <a:rPr sz="1100" spc="360" dirty="0">
                <a:latin typeface="Tahoma"/>
                <a:cs typeface="Tahoma"/>
              </a:rPr>
              <a:t> </a:t>
            </a:r>
            <a:r>
              <a:rPr sz="1100" spc="-50" dirty="0">
                <a:latin typeface="Tahoma"/>
                <a:cs typeface="Tahoma"/>
              </a:rPr>
              <a:t>e </a:t>
            </a:r>
            <a:r>
              <a:rPr sz="1100" dirty="0">
                <a:latin typeface="Tahoma"/>
                <a:cs typeface="Tahoma"/>
              </a:rPr>
              <a:t>intervengan</a:t>
            </a:r>
            <a:r>
              <a:rPr sz="1100" spc="20" dirty="0">
                <a:latin typeface="Tahoma"/>
                <a:cs typeface="Tahoma"/>
              </a:rPr>
              <a:t> </a:t>
            </a:r>
            <a:r>
              <a:rPr sz="1100" dirty="0">
                <a:latin typeface="Tahoma"/>
                <a:cs typeface="Tahoma"/>
              </a:rPr>
              <a:t>en</a:t>
            </a:r>
            <a:r>
              <a:rPr sz="1100" spc="25" dirty="0">
                <a:latin typeface="Tahoma"/>
                <a:cs typeface="Tahoma"/>
              </a:rPr>
              <a:t> </a:t>
            </a:r>
            <a:r>
              <a:rPr sz="1100" dirty="0">
                <a:latin typeface="Tahoma"/>
                <a:cs typeface="Tahoma"/>
              </a:rPr>
              <a:t>la</a:t>
            </a:r>
            <a:r>
              <a:rPr sz="1100" spc="20" dirty="0">
                <a:latin typeface="Tahoma"/>
                <a:cs typeface="Tahoma"/>
              </a:rPr>
              <a:t> </a:t>
            </a:r>
            <a:r>
              <a:rPr sz="1100" dirty="0">
                <a:latin typeface="Tahoma"/>
                <a:cs typeface="Tahoma"/>
              </a:rPr>
              <a:t>enseñanza</a:t>
            </a:r>
            <a:r>
              <a:rPr sz="1100" spc="25" dirty="0">
                <a:latin typeface="Tahoma"/>
                <a:cs typeface="Tahoma"/>
              </a:rPr>
              <a:t> </a:t>
            </a:r>
            <a:r>
              <a:rPr sz="1100" dirty="0">
                <a:latin typeface="Tahoma"/>
                <a:cs typeface="Tahoma"/>
              </a:rPr>
              <a:t>a</a:t>
            </a:r>
            <a:r>
              <a:rPr sz="1100" spc="20" dirty="0">
                <a:latin typeface="Tahoma"/>
                <a:cs typeface="Tahoma"/>
              </a:rPr>
              <a:t> </a:t>
            </a:r>
            <a:r>
              <a:rPr sz="1100" dirty="0">
                <a:latin typeface="Tahoma"/>
                <a:cs typeface="Tahoma"/>
              </a:rPr>
              <a:t>través</a:t>
            </a:r>
            <a:r>
              <a:rPr sz="1100" spc="25" dirty="0">
                <a:latin typeface="Tahoma"/>
                <a:cs typeface="Tahoma"/>
              </a:rPr>
              <a:t> </a:t>
            </a:r>
            <a:r>
              <a:rPr sz="1100" dirty="0">
                <a:latin typeface="Tahoma"/>
                <a:cs typeface="Tahoma"/>
              </a:rPr>
              <a:t>de</a:t>
            </a:r>
            <a:r>
              <a:rPr sz="1100" spc="20" dirty="0">
                <a:latin typeface="Tahoma"/>
                <a:cs typeface="Tahoma"/>
              </a:rPr>
              <a:t> </a:t>
            </a:r>
            <a:r>
              <a:rPr sz="1100" dirty="0">
                <a:latin typeface="Tahoma"/>
                <a:cs typeface="Tahoma"/>
              </a:rPr>
              <a:t>estrategias</a:t>
            </a:r>
            <a:r>
              <a:rPr sz="1100" spc="25" dirty="0">
                <a:latin typeface="Tahoma"/>
                <a:cs typeface="Tahoma"/>
              </a:rPr>
              <a:t> </a:t>
            </a:r>
            <a:r>
              <a:rPr sz="1100" dirty="0">
                <a:latin typeface="Tahoma"/>
                <a:cs typeface="Tahoma"/>
              </a:rPr>
              <a:t>pedagógicas</a:t>
            </a:r>
            <a:r>
              <a:rPr sz="1100" spc="20" dirty="0">
                <a:latin typeface="Tahoma"/>
                <a:cs typeface="Tahoma"/>
              </a:rPr>
              <a:t> </a:t>
            </a:r>
            <a:r>
              <a:rPr sz="1100" dirty="0">
                <a:latin typeface="Tahoma"/>
                <a:cs typeface="Tahoma"/>
              </a:rPr>
              <a:t>adecuadas</a:t>
            </a:r>
            <a:r>
              <a:rPr sz="1100" spc="25" dirty="0">
                <a:latin typeface="Tahoma"/>
                <a:cs typeface="Tahoma"/>
              </a:rPr>
              <a:t> </a:t>
            </a:r>
            <a:r>
              <a:rPr sz="1100" dirty="0">
                <a:latin typeface="Tahoma"/>
                <a:cs typeface="Tahoma"/>
              </a:rPr>
              <a:t>que</a:t>
            </a:r>
            <a:r>
              <a:rPr sz="1100" spc="20" dirty="0">
                <a:latin typeface="Tahoma"/>
                <a:cs typeface="Tahoma"/>
              </a:rPr>
              <a:t> </a:t>
            </a:r>
            <a:r>
              <a:rPr sz="1100" spc="-10" dirty="0">
                <a:latin typeface="Tahoma"/>
                <a:cs typeface="Tahoma"/>
              </a:rPr>
              <a:t>ayuden </a:t>
            </a:r>
            <a:r>
              <a:rPr sz="1100" dirty="0">
                <a:latin typeface="Tahoma"/>
                <a:cs typeface="Tahoma"/>
              </a:rPr>
              <a:t>a</a:t>
            </a:r>
            <a:r>
              <a:rPr sz="1100" spc="120" dirty="0">
                <a:latin typeface="Tahoma"/>
                <a:cs typeface="Tahoma"/>
              </a:rPr>
              <a:t> </a:t>
            </a:r>
            <a:r>
              <a:rPr sz="1100" dirty="0">
                <a:latin typeface="Tahoma"/>
                <a:cs typeface="Tahoma"/>
              </a:rPr>
              <a:t>combatir</a:t>
            </a:r>
            <a:r>
              <a:rPr sz="1100" spc="120" dirty="0">
                <a:latin typeface="Tahoma"/>
                <a:cs typeface="Tahoma"/>
              </a:rPr>
              <a:t> </a:t>
            </a:r>
            <a:r>
              <a:rPr sz="1100" dirty="0">
                <a:latin typeface="Tahoma"/>
                <a:cs typeface="Tahoma"/>
              </a:rPr>
              <a:t>el</a:t>
            </a:r>
            <a:r>
              <a:rPr sz="1100" spc="120" dirty="0">
                <a:latin typeface="Tahoma"/>
                <a:cs typeface="Tahoma"/>
              </a:rPr>
              <a:t> </a:t>
            </a:r>
            <a:r>
              <a:rPr sz="1100" dirty="0">
                <a:latin typeface="Tahoma"/>
                <a:cs typeface="Tahoma"/>
              </a:rPr>
              <a:t>rezago,</a:t>
            </a:r>
            <a:r>
              <a:rPr sz="1100" spc="120" dirty="0">
                <a:latin typeface="Tahoma"/>
                <a:cs typeface="Tahoma"/>
              </a:rPr>
              <a:t> </a:t>
            </a:r>
            <a:r>
              <a:rPr sz="1100" dirty="0">
                <a:latin typeface="Tahoma"/>
                <a:cs typeface="Tahoma"/>
              </a:rPr>
              <a:t>las</a:t>
            </a:r>
            <a:r>
              <a:rPr sz="1100" spc="120" dirty="0">
                <a:latin typeface="Tahoma"/>
                <a:cs typeface="Tahoma"/>
              </a:rPr>
              <a:t> </a:t>
            </a:r>
            <a:r>
              <a:rPr sz="1100" dirty="0">
                <a:latin typeface="Tahoma"/>
                <a:cs typeface="Tahoma"/>
              </a:rPr>
              <a:t>cuales</a:t>
            </a:r>
            <a:r>
              <a:rPr sz="1100" spc="120" dirty="0">
                <a:latin typeface="Tahoma"/>
                <a:cs typeface="Tahoma"/>
              </a:rPr>
              <a:t> </a:t>
            </a:r>
            <a:r>
              <a:rPr sz="1100" dirty="0">
                <a:latin typeface="Tahoma"/>
                <a:cs typeface="Tahoma"/>
              </a:rPr>
              <a:t>deben</a:t>
            </a:r>
            <a:r>
              <a:rPr sz="1100" spc="120" dirty="0">
                <a:latin typeface="Tahoma"/>
                <a:cs typeface="Tahoma"/>
              </a:rPr>
              <a:t> </a:t>
            </a:r>
            <a:r>
              <a:rPr sz="1100" dirty="0">
                <a:latin typeface="Tahoma"/>
                <a:cs typeface="Tahoma"/>
              </a:rPr>
              <a:t>partir</a:t>
            </a:r>
            <a:r>
              <a:rPr sz="1100" spc="125" dirty="0">
                <a:latin typeface="Tahoma"/>
                <a:cs typeface="Tahoma"/>
              </a:rPr>
              <a:t> </a:t>
            </a:r>
            <a:r>
              <a:rPr sz="1100" dirty="0">
                <a:latin typeface="Tahoma"/>
                <a:cs typeface="Tahoma"/>
              </a:rPr>
              <a:t>del</a:t>
            </a:r>
            <a:r>
              <a:rPr sz="1100" spc="120" dirty="0">
                <a:latin typeface="Tahoma"/>
                <a:cs typeface="Tahoma"/>
              </a:rPr>
              <a:t> </a:t>
            </a:r>
            <a:r>
              <a:rPr sz="1100" dirty="0">
                <a:latin typeface="Tahoma"/>
                <a:cs typeface="Tahoma"/>
              </a:rPr>
              <a:t>conocimiento</a:t>
            </a:r>
            <a:r>
              <a:rPr sz="1100" spc="120" dirty="0">
                <a:latin typeface="Tahoma"/>
                <a:cs typeface="Tahoma"/>
              </a:rPr>
              <a:t> </a:t>
            </a:r>
            <a:r>
              <a:rPr sz="1100" dirty="0">
                <a:latin typeface="Tahoma"/>
                <a:cs typeface="Tahoma"/>
              </a:rPr>
              <a:t>que</a:t>
            </a:r>
            <a:r>
              <a:rPr sz="1100" spc="120" dirty="0">
                <a:latin typeface="Tahoma"/>
                <a:cs typeface="Tahoma"/>
              </a:rPr>
              <a:t> </a:t>
            </a:r>
            <a:r>
              <a:rPr sz="1100" dirty="0">
                <a:latin typeface="Tahoma"/>
                <a:cs typeface="Tahoma"/>
              </a:rPr>
              <a:t>tengan</a:t>
            </a:r>
            <a:r>
              <a:rPr sz="1100" spc="120" dirty="0">
                <a:latin typeface="Tahoma"/>
                <a:cs typeface="Tahoma"/>
              </a:rPr>
              <a:t> </a:t>
            </a:r>
            <a:r>
              <a:rPr sz="1100" dirty="0">
                <a:latin typeface="Tahoma"/>
                <a:cs typeface="Tahoma"/>
              </a:rPr>
              <a:t>respecto</a:t>
            </a:r>
            <a:r>
              <a:rPr sz="1100" spc="120" dirty="0">
                <a:latin typeface="Tahoma"/>
                <a:cs typeface="Tahoma"/>
              </a:rPr>
              <a:t> </a:t>
            </a:r>
            <a:r>
              <a:rPr sz="1100" spc="-25" dirty="0">
                <a:latin typeface="Tahoma"/>
                <a:cs typeface="Tahoma"/>
              </a:rPr>
              <a:t>de </a:t>
            </a:r>
            <a:r>
              <a:rPr sz="1100" dirty="0">
                <a:latin typeface="Tahoma"/>
                <a:cs typeface="Tahoma"/>
              </a:rPr>
              <a:t>sus</a:t>
            </a:r>
            <a:r>
              <a:rPr sz="1100" spc="80" dirty="0">
                <a:latin typeface="Tahoma"/>
                <a:cs typeface="Tahoma"/>
              </a:rPr>
              <a:t> </a:t>
            </a:r>
            <a:r>
              <a:rPr sz="1100" dirty="0">
                <a:latin typeface="Tahoma"/>
                <a:cs typeface="Tahoma"/>
              </a:rPr>
              <a:t>alumnas</a:t>
            </a:r>
            <a:r>
              <a:rPr sz="1100" spc="80" dirty="0">
                <a:latin typeface="Tahoma"/>
                <a:cs typeface="Tahoma"/>
              </a:rPr>
              <a:t> </a:t>
            </a:r>
            <a:r>
              <a:rPr sz="1100" dirty="0">
                <a:latin typeface="Tahoma"/>
                <a:cs typeface="Tahoma"/>
              </a:rPr>
              <a:t>y</a:t>
            </a:r>
            <a:r>
              <a:rPr sz="1100" spc="85" dirty="0">
                <a:latin typeface="Tahoma"/>
                <a:cs typeface="Tahoma"/>
              </a:rPr>
              <a:t> </a:t>
            </a:r>
            <a:r>
              <a:rPr sz="1100" dirty="0">
                <a:latin typeface="Tahoma"/>
                <a:cs typeface="Tahoma"/>
              </a:rPr>
              <a:t>alumnos,</a:t>
            </a:r>
            <a:r>
              <a:rPr sz="1100" spc="80" dirty="0">
                <a:latin typeface="Tahoma"/>
                <a:cs typeface="Tahoma"/>
              </a:rPr>
              <a:t> </a:t>
            </a:r>
            <a:r>
              <a:rPr sz="1100" dirty="0">
                <a:latin typeface="Tahoma"/>
                <a:cs typeface="Tahoma"/>
              </a:rPr>
              <a:t>sobre</a:t>
            </a:r>
            <a:r>
              <a:rPr sz="1100" spc="80" dirty="0">
                <a:latin typeface="Tahoma"/>
                <a:cs typeface="Tahoma"/>
              </a:rPr>
              <a:t> </a:t>
            </a:r>
            <a:r>
              <a:rPr sz="1100" dirty="0">
                <a:latin typeface="Tahoma"/>
                <a:cs typeface="Tahoma"/>
              </a:rPr>
              <a:t>cuáles</a:t>
            </a:r>
            <a:r>
              <a:rPr sz="1100" spc="85" dirty="0">
                <a:latin typeface="Tahoma"/>
                <a:cs typeface="Tahoma"/>
              </a:rPr>
              <a:t> </a:t>
            </a:r>
            <a:r>
              <a:rPr sz="1100" dirty="0">
                <a:latin typeface="Tahoma"/>
                <a:cs typeface="Tahoma"/>
              </a:rPr>
              <a:t>son</a:t>
            </a:r>
            <a:r>
              <a:rPr sz="1100" spc="80" dirty="0">
                <a:latin typeface="Tahoma"/>
                <a:cs typeface="Tahoma"/>
              </a:rPr>
              <a:t> </a:t>
            </a:r>
            <a:r>
              <a:rPr sz="1100" dirty="0">
                <a:latin typeface="Tahoma"/>
                <a:cs typeface="Tahoma"/>
              </a:rPr>
              <a:t>sus</a:t>
            </a:r>
            <a:r>
              <a:rPr sz="1100" spc="80" dirty="0">
                <a:latin typeface="Tahoma"/>
                <a:cs typeface="Tahoma"/>
              </a:rPr>
              <a:t> </a:t>
            </a:r>
            <a:r>
              <a:rPr sz="1100" dirty="0">
                <a:latin typeface="Tahoma"/>
                <a:cs typeface="Tahoma"/>
              </a:rPr>
              <a:t>intereses,</a:t>
            </a:r>
            <a:r>
              <a:rPr sz="1100" spc="85" dirty="0">
                <a:latin typeface="Tahoma"/>
                <a:cs typeface="Tahoma"/>
              </a:rPr>
              <a:t> </a:t>
            </a:r>
            <a:r>
              <a:rPr sz="1100" dirty="0">
                <a:latin typeface="Tahoma"/>
                <a:cs typeface="Tahoma"/>
              </a:rPr>
              <a:t>cuál</a:t>
            </a:r>
            <a:r>
              <a:rPr sz="1100" spc="80" dirty="0">
                <a:latin typeface="Tahoma"/>
                <a:cs typeface="Tahoma"/>
              </a:rPr>
              <a:t> </a:t>
            </a:r>
            <a:r>
              <a:rPr sz="1100" dirty="0">
                <a:latin typeface="Tahoma"/>
                <a:cs typeface="Tahoma"/>
              </a:rPr>
              <a:t>es</a:t>
            </a:r>
            <a:r>
              <a:rPr sz="1100" spc="85" dirty="0">
                <a:latin typeface="Tahoma"/>
                <a:cs typeface="Tahoma"/>
              </a:rPr>
              <a:t> </a:t>
            </a:r>
            <a:r>
              <a:rPr sz="1100" dirty="0">
                <a:latin typeface="Tahoma"/>
                <a:cs typeface="Tahoma"/>
              </a:rPr>
              <a:t>la</a:t>
            </a:r>
            <a:r>
              <a:rPr sz="1100" spc="80" dirty="0">
                <a:latin typeface="Tahoma"/>
                <a:cs typeface="Tahoma"/>
              </a:rPr>
              <a:t> </a:t>
            </a:r>
            <a:r>
              <a:rPr sz="1100" dirty="0">
                <a:latin typeface="Tahoma"/>
                <a:cs typeface="Tahoma"/>
              </a:rPr>
              <a:t>forma</a:t>
            </a:r>
            <a:r>
              <a:rPr sz="1100" spc="80" dirty="0">
                <a:latin typeface="Tahoma"/>
                <a:cs typeface="Tahoma"/>
              </a:rPr>
              <a:t> </a:t>
            </a:r>
            <a:r>
              <a:rPr sz="1100" dirty="0">
                <a:latin typeface="Tahoma"/>
                <a:cs typeface="Tahoma"/>
              </a:rPr>
              <a:t>más</a:t>
            </a:r>
            <a:r>
              <a:rPr sz="1100" spc="85" dirty="0">
                <a:latin typeface="Tahoma"/>
                <a:cs typeface="Tahoma"/>
              </a:rPr>
              <a:t> </a:t>
            </a:r>
            <a:r>
              <a:rPr sz="1100" spc="-10" dirty="0">
                <a:latin typeface="Tahoma"/>
                <a:cs typeface="Tahoma"/>
              </a:rPr>
              <a:t>adecuada </a:t>
            </a:r>
            <a:r>
              <a:rPr sz="1100" dirty="0">
                <a:latin typeface="Tahoma"/>
                <a:cs typeface="Tahoma"/>
              </a:rPr>
              <a:t>para</a:t>
            </a:r>
            <a:r>
              <a:rPr sz="1100" spc="-20" dirty="0">
                <a:latin typeface="Tahoma"/>
                <a:cs typeface="Tahoma"/>
              </a:rPr>
              <a:t> </a:t>
            </a:r>
            <a:r>
              <a:rPr sz="1100" spc="-10" dirty="0">
                <a:latin typeface="Tahoma"/>
                <a:cs typeface="Tahoma"/>
              </a:rPr>
              <a:t>aprender,</a:t>
            </a:r>
            <a:r>
              <a:rPr sz="1100" spc="-20" dirty="0">
                <a:latin typeface="Tahoma"/>
                <a:cs typeface="Tahoma"/>
              </a:rPr>
              <a:t> </a:t>
            </a:r>
            <a:r>
              <a:rPr sz="1100" dirty="0">
                <a:latin typeface="Tahoma"/>
                <a:cs typeface="Tahoma"/>
              </a:rPr>
              <a:t>cómo</a:t>
            </a:r>
            <a:r>
              <a:rPr sz="1100" spc="-15" dirty="0">
                <a:latin typeface="Tahoma"/>
                <a:cs typeface="Tahoma"/>
              </a:rPr>
              <a:t> </a:t>
            </a:r>
            <a:r>
              <a:rPr sz="1100" dirty="0">
                <a:latin typeface="Tahoma"/>
                <a:cs typeface="Tahoma"/>
              </a:rPr>
              <a:t>se</a:t>
            </a:r>
            <a:r>
              <a:rPr sz="1100" spc="-20" dirty="0">
                <a:latin typeface="Tahoma"/>
                <a:cs typeface="Tahoma"/>
              </a:rPr>
              <a:t> </a:t>
            </a:r>
            <a:r>
              <a:rPr sz="1100" dirty="0">
                <a:latin typeface="Tahoma"/>
                <a:cs typeface="Tahoma"/>
              </a:rPr>
              <a:t>sienten</a:t>
            </a:r>
            <a:r>
              <a:rPr sz="1100" spc="-15" dirty="0">
                <a:latin typeface="Tahoma"/>
                <a:cs typeface="Tahoma"/>
              </a:rPr>
              <a:t> </a:t>
            </a:r>
            <a:r>
              <a:rPr sz="1100" dirty="0">
                <a:latin typeface="Tahoma"/>
                <a:cs typeface="Tahoma"/>
              </a:rPr>
              <a:t>en</a:t>
            </a:r>
            <a:r>
              <a:rPr sz="1100" spc="-20" dirty="0">
                <a:latin typeface="Tahoma"/>
                <a:cs typeface="Tahoma"/>
              </a:rPr>
              <a:t> </a:t>
            </a:r>
            <a:r>
              <a:rPr sz="1100" dirty="0">
                <a:latin typeface="Tahoma"/>
                <a:cs typeface="Tahoma"/>
              </a:rPr>
              <a:t>la</a:t>
            </a:r>
            <a:r>
              <a:rPr sz="1100" spc="-15" dirty="0">
                <a:latin typeface="Tahoma"/>
                <a:cs typeface="Tahoma"/>
              </a:rPr>
              <a:t> </a:t>
            </a:r>
            <a:r>
              <a:rPr sz="1100" dirty="0">
                <a:latin typeface="Tahoma"/>
                <a:cs typeface="Tahoma"/>
              </a:rPr>
              <a:t>escuela,</a:t>
            </a:r>
            <a:r>
              <a:rPr sz="1100" spc="-20" dirty="0">
                <a:latin typeface="Tahoma"/>
                <a:cs typeface="Tahoma"/>
              </a:rPr>
              <a:t> </a:t>
            </a:r>
            <a:r>
              <a:rPr sz="1100" dirty="0">
                <a:latin typeface="Tahoma"/>
                <a:cs typeface="Tahoma"/>
              </a:rPr>
              <a:t>las</a:t>
            </a:r>
            <a:r>
              <a:rPr sz="1100" spc="-15" dirty="0">
                <a:latin typeface="Tahoma"/>
                <a:cs typeface="Tahoma"/>
              </a:rPr>
              <a:t> </a:t>
            </a:r>
            <a:r>
              <a:rPr sz="1100" dirty="0">
                <a:latin typeface="Tahoma"/>
                <a:cs typeface="Tahoma"/>
              </a:rPr>
              <a:t>situaciones</a:t>
            </a:r>
            <a:r>
              <a:rPr sz="1100" spc="-20" dirty="0">
                <a:latin typeface="Tahoma"/>
                <a:cs typeface="Tahoma"/>
              </a:rPr>
              <a:t> </a:t>
            </a:r>
            <a:r>
              <a:rPr sz="1100" dirty="0">
                <a:latin typeface="Tahoma"/>
                <a:cs typeface="Tahoma"/>
              </a:rPr>
              <a:t>que</a:t>
            </a:r>
            <a:r>
              <a:rPr sz="1100" spc="-20" dirty="0">
                <a:latin typeface="Tahoma"/>
                <a:cs typeface="Tahoma"/>
              </a:rPr>
              <a:t> </a:t>
            </a:r>
            <a:r>
              <a:rPr sz="1100" dirty="0">
                <a:latin typeface="Tahoma"/>
                <a:cs typeface="Tahoma"/>
              </a:rPr>
              <a:t>presentan,</a:t>
            </a:r>
            <a:r>
              <a:rPr sz="1100" spc="-15" dirty="0">
                <a:latin typeface="Tahoma"/>
                <a:cs typeface="Tahoma"/>
              </a:rPr>
              <a:t> </a:t>
            </a:r>
            <a:r>
              <a:rPr sz="1100" dirty="0">
                <a:latin typeface="Tahoma"/>
                <a:cs typeface="Tahoma"/>
              </a:rPr>
              <a:t>su</a:t>
            </a:r>
            <a:r>
              <a:rPr sz="1100" spc="-20" dirty="0">
                <a:latin typeface="Tahoma"/>
                <a:cs typeface="Tahoma"/>
              </a:rPr>
              <a:t> </a:t>
            </a:r>
            <a:r>
              <a:rPr sz="1100" spc="-10" dirty="0">
                <a:latin typeface="Tahoma"/>
                <a:cs typeface="Tahoma"/>
              </a:rPr>
              <a:t>contexto, </a:t>
            </a:r>
            <a:r>
              <a:rPr sz="1100" dirty="0">
                <a:latin typeface="Tahoma"/>
                <a:cs typeface="Tahoma"/>
              </a:rPr>
              <a:t>sus</a:t>
            </a:r>
            <a:r>
              <a:rPr sz="1100" spc="50" dirty="0">
                <a:latin typeface="Tahoma"/>
                <a:cs typeface="Tahoma"/>
              </a:rPr>
              <a:t> </a:t>
            </a:r>
            <a:r>
              <a:rPr sz="1100" dirty="0">
                <a:latin typeface="Tahoma"/>
                <a:cs typeface="Tahoma"/>
              </a:rPr>
              <a:t>áreas</a:t>
            </a:r>
            <a:r>
              <a:rPr sz="1100" spc="50" dirty="0">
                <a:latin typeface="Tahoma"/>
                <a:cs typeface="Tahoma"/>
              </a:rPr>
              <a:t> </a:t>
            </a:r>
            <a:r>
              <a:rPr sz="1100" dirty="0">
                <a:latin typeface="Tahoma"/>
                <a:cs typeface="Tahoma"/>
              </a:rPr>
              <a:t>de</a:t>
            </a:r>
            <a:r>
              <a:rPr sz="1100" spc="50" dirty="0">
                <a:latin typeface="Tahoma"/>
                <a:cs typeface="Tahoma"/>
              </a:rPr>
              <a:t> </a:t>
            </a:r>
            <a:r>
              <a:rPr sz="1100" dirty="0">
                <a:latin typeface="Tahoma"/>
                <a:cs typeface="Tahoma"/>
              </a:rPr>
              <a:t>oportunidad,</a:t>
            </a:r>
            <a:r>
              <a:rPr sz="1100" spc="50" dirty="0">
                <a:latin typeface="Tahoma"/>
                <a:cs typeface="Tahoma"/>
              </a:rPr>
              <a:t> </a:t>
            </a:r>
            <a:r>
              <a:rPr sz="1100" dirty="0">
                <a:latin typeface="Tahoma"/>
                <a:cs typeface="Tahoma"/>
              </a:rPr>
              <a:t>es</a:t>
            </a:r>
            <a:r>
              <a:rPr sz="1100" spc="50" dirty="0">
                <a:latin typeface="Tahoma"/>
                <a:cs typeface="Tahoma"/>
              </a:rPr>
              <a:t> </a:t>
            </a:r>
            <a:r>
              <a:rPr sz="1100" spc="-30" dirty="0">
                <a:latin typeface="Tahoma"/>
                <a:cs typeface="Tahoma"/>
              </a:rPr>
              <a:t>decir,</a:t>
            </a:r>
            <a:r>
              <a:rPr sz="1100" spc="55" dirty="0">
                <a:latin typeface="Tahoma"/>
                <a:cs typeface="Tahoma"/>
              </a:rPr>
              <a:t> </a:t>
            </a:r>
            <a:r>
              <a:rPr sz="1100" dirty="0">
                <a:latin typeface="Tahoma"/>
                <a:cs typeface="Tahoma"/>
              </a:rPr>
              <a:t>conocer</a:t>
            </a:r>
            <a:r>
              <a:rPr sz="1100" spc="50" dirty="0">
                <a:latin typeface="Tahoma"/>
                <a:cs typeface="Tahoma"/>
              </a:rPr>
              <a:t> </a:t>
            </a:r>
            <a:r>
              <a:rPr sz="1100" dirty="0">
                <a:latin typeface="Tahoma"/>
                <a:cs typeface="Tahoma"/>
              </a:rPr>
              <a:t>los</a:t>
            </a:r>
            <a:r>
              <a:rPr sz="1100" spc="50" dirty="0">
                <a:latin typeface="Tahoma"/>
                <a:cs typeface="Tahoma"/>
              </a:rPr>
              <a:t> </a:t>
            </a:r>
            <a:r>
              <a:rPr sz="1100" dirty="0">
                <a:latin typeface="Tahoma"/>
                <a:cs typeface="Tahoma"/>
              </a:rPr>
              <a:t>rasgos</a:t>
            </a:r>
            <a:r>
              <a:rPr sz="1100" spc="50" dirty="0">
                <a:latin typeface="Tahoma"/>
                <a:cs typeface="Tahoma"/>
              </a:rPr>
              <a:t> </a:t>
            </a:r>
            <a:r>
              <a:rPr sz="1100" dirty="0">
                <a:latin typeface="Tahoma"/>
                <a:cs typeface="Tahoma"/>
              </a:rPr>
              <a:t>que</a:t>
            </a:r>
            <a:r>
              <a:rPr sz="1100" spc="50" dirty="0">
                <a:latin typeface="Tahoma"/>
                <a:cs typeface="Tahoma"/>
              </a:rPr>
              <a:t> </a:t>
            </a:r>
            <a:r>
              <a:rPr sz="1100" dirty="0">
                <a:latin typeface="Tahoma"/>
                <a:cs typeface="Tahoma"/>
              </a:rPr>
              <a:t>les</a:t>
            </a:r>
            <a:r>
              <a:rPr sz="1100" spc="55" dirty="0">
                <a:latin typeface="Tahoma"/>
                <a:cs typeface="Tahoma"/>
              </a:rPr>
              <a:t> </a:t>
            </a:r>
            <a:r>
              <a:rPr sz="1100" spc="-10" dirty="0">
                <a:latin typeface="Tahoma"/>
                <a:cs typeface="Tahoma"/>
              </a:rPr>
              <a:t>identifican.</a:t>
            </a:r>
            <a:endParaRPr sz="1100" dirty="0">
              <a:latin typeface="Tahoma"/>
              <a:cs typeface="Tahoma"/>
            </a:endParaRPr>
          </a:p>
          <a:p>
            <a:pPr marL="12700" marR="12065" indent="287655" algn="just">
              <a:lnSpc>
                <a:spcPct val="113599"/>
              </a:lnSpc>
              <a:spcBef>
                <a:spcPts val="570"/>
              </a:spcBef>
            </a:pPr>
            <a:r>
              <a:rPr sz="1100" dirty="0">
                <a:latin typeface="Tahoma"/>
                <a:cs typeface="Tahoma"/>
              </a:rPr>
              <a:t>Algunas</a:t>
            </a:r>
            <a:r>
              <a:rPr sz="1100" spc="484" dirty="0">
                <a:latin typeface="Tahoma"/>
                <a:cs typeface="Tahoma"/>
              </a:rPr>
              <a:t> </a:t>
            </a:r>
            <a:r>
              <a:rPr sz="1100" dirty="0">
                <a:latin typeface="Tahoma"/>
                <a:cs typeface="Tahoma"/>
              </a:rPr>
              <a:t>estrategias</a:t>
            </a:r>
            <a:r>
              <a:rPr sz="1100" spc="484" dirty="0">
                <a:latin typeface="Tahoma"/>
                <a:cs typeface="Tahoma"/>
              </a:rPr>
              <a:t> </a:t>
            </a:r>
            <a:r>
              <a:rPr sz="1100" spc="50" dirty="0">
                <a:latin typeface="Tahoma"/>
                <a:cs typeface="Tahoma"/>
              </a:rPr>
              <a:t>que</a:t>
            </a:r>
            <a:r>
              <a:rPr sz="1100" spc="490" dirty="0">
                <a:latin typeface="Tahoma"/>
                <a:cs typeface="Tahoma"/>
              </a:rPr>
              <a:t> </a:t>
            </a:r>
            <a:r>
              <a:rPr sz="1100" spc="45" dirty="0">
                <a:latin typeface="Tahoma"/>
                <a:cs typeface="Tahoma"/>
              </a:rPr>
              <a:t>podrían</a:t>
            </a:r>
            <a:r>
              <a:rPr sz="1100" spc="484" dirty="0">
                <a:latin typeface="Tahoma"/>
                <a:cs typeface="Tahoma"/>
              </a:rPr>
              <a:t> </a:t>
            </a:r>
            <a:r>
              <a:rPr sz="1100" dirty="0">
                <a:latin typeface="Tahoma"/>
                <a:cs typeface="Tahoma"/>
              </a:rPr>
              <a:t>realizar</a:t>
            </a:r>
            <a:r>
              <a:rPr sz="1100" spc="490" dirty="0">
                <a:latin typeface="Tahoma"/>
                <a:cs typeface="Tahoma"/>
              </a:rPr>
              <a:t> </a:t>
            </a:r>
            <a:r>
              <a:rPr sz="1100" dirty="0">
                <a:latin typeface="Tahoma"/>
                <a:cs typeface="Tahoma"/>
              </a:rPr>
              <a:t>en</a:t>
            </a:r>
            <a:r>
              <a:rPr sz="1100" spc="484" dirty="0">
                <a:latin typeface="Tahoma"/>
                <a:cs typeface="Tahoma"/>
              </a:rPr>
              <a:t> </a:t>
            </a:r>
            <a:r>
              <a:rPr sz="1100" dirty="0">
                <a:latin typeface="Tahoma"/>
                <a:cs typeface="Tahoma"/>
              </a:rPr>
              <a:t>conjunto</a:t>
            </a:r>
            <a:r>
              <a:rPr sz="1100" spc="490" dirty="0">
                <a:latin typeface="Tahoma"/>
                <a:cs typeface="Tahoma"/>
              </a:rPr>
              <a:t> </a:t>
            </a:r>
            <a:r>
              <a:rPr sz="1100" spc="55" dirty="0">
                <a:latin typeface="Tahoma"/>
                <a:cs typeface="Tahoma"/>
              </a:rPr>
              <a:t>como</a:t>
            </a:r>
            <a:r>
              <a:rPr sz="1100" spc="484" dirty="0">
                <a:latin typeface="Tahoma"/>
                <a:cs typeface="Tahoma"/>
              </a:rPr>
              <a:t> </a:t>
            </a:r>
            <a:r>
              <a:rPr sz="1100" spc="50" dirty="0">
                <a:latin typeface="Tahoma"/>
                <a:cs typeface="Tahoma"/>
              </a:rPr>
              <a:t>comunidad</a:t>
            </a:r>
            <a:r>
              <a:rPr sz="1100" spc="490" dirty="0">
                <a:latin typeface="Tahoma"/>
                <a:cs typeface="Tahoma"/>
              </a:rPr>
              <a:t> </a:t>
            </a:r>
            <a:r>
              <a:rPr sz="1100" spc="30" dirty="0">
                <a:latin typeface="Tahoma"/>
                <a:cs typeface="Tahoma"/>
              </a:rPr>
              <a:t>de </a:t>
            </a:r>
            <a:r>
              <a:rPr sz="1100" dirty="0">
                <a:latin typeface="Tahoma"/>
                <a:cs typeface="Tahoma"/>
              </a:rPr>
              <a:t>aprendizaje</a:t>
            </a:r>
            <a:r>
              <a:rPr sz="1100" spc="5" dirty="0">
                <a:latin typeface="Tahoma"/>
                <a:cs typeface="Tahoma"/>
              </a:rPr>
              <a:t> </a:t>
            </a:r>
            <a:r>
              <a:rPr sz="1100" spc="-20" dirty="0">
                <a:latin typeface="Tahoma"/>
                <a:cs typeface="Tahoma"/>
              </a:rPr>
              <a:t>son:</a:t>
            </a:r>
            <a:r>
              <a:rPr sz="1100" spc="10" dirty="0">
                <a:latin typeface="Tahoma"/>
                <a:cs typeface="Tahoma"/>
              </a:rPr>
              <a:t> </a:t>
            </a:r>
            <a:r>
              <a:rPr sz="1100" dirty="0">
                <a:latin typeface="Tahoma"/>
                <a:cs typeface="Tahoma"/>
              </a:rPr>
              <a:t>la</a:t>
            </a:r>
            <a:r>
              <a:rPr sz="1100" spc="10" dirty="0">
                <a:latin typeface="Tahoma"/>
                <a:cs typeface="Tahoma"/>
              </a:rPr>
              <a:t> </a:t>
            </a:r>
            <a:r>
              <a:rPr sz="1100" dirty="0">
                <a:latin typeface="Tahoma"/>
                <a:cs typeface="Tahoma"/>
              </a:rPr>
              <a:t>elaboración</a:t>
            </a:r>
            <a:r>
              <a:rPr sz="1100" spc="10" dirty="0">
                <a:latin typeface="Tahoma"/>
                <a:cs typeface="Tahoma"/>
              </a:rPr>
              <a:t> </a:t>
            </a:r>
            <a:r>
              <a:rPr sz="1100" dirty="0">
                <a:latin typeface="Tahoma"/>
                <a:cs typeface="Tahoma"/>
              </a:rPr>
              <a:t>de</a:t>
            </a:r>
            <a:r>
              <a:rPr sz="1100" spc="10" dirty="0">
                <a:latin typeface="Tahoma"/>
                <a:cs typeface="Tahoma"/>
              </a:rPr>
              <a:t> </a:t>
            </a:r>
            <a:r>
              <a:rPr sz="1100" dirty="0">
                <a:latin typeface="Tahoma"/>
                <a:cs typeface="Tahoma"/>
              </a:rPr>
              <a:t>planeaciones,</a:t>
            </a:r>
            <a:r>
              <a:rPr sz="1100" spc="10" dirty="0">
                <a:latin typeface="Tahoma"/>
                <a:cs typeface="Tahoma"/>
              </a:rPr>
              <a:t> </a:t>
            </a:r>
            <a:r>
              <a:rPr sz="1100" dirty="0">
                <a:latin typeface="Tahoma"/>
                <a:cs typeface="Tahoma"/>
              </a:rPr>
              <a:t>la</a:t>
            </a:r>
            <a:r>
              <a:rPr sz="1100" spc="10" dirty="0">
                <a:latin typeface="Tahoma"/>
                <a:cs typeface="Tahoma"/>
              </a:rPr>
              <a:t> </a:t>
            </a:r>
            <a:r>
              <a:rPr sz="1100" dirty="0">
                <a:latin typeface="Tahoma"/>
                <a:cs typeface="Tahoma"/>
              </a:rPr>
              <a:t>preparación</a:t>
            </a:r>
            <a:r>
              <a:rPr sz="1100" spc="10" dirty="0">
                <a:latin typeface="Tahoma"/>
                <a:cs typeface="Tahoma"/>
              </a:rPr>
              <a:t> </a:t>
            </a:r>
            <a:r>
              <a:rPr sz="1100" dirty="0">
                <a:latin typeface="Tahoma"/>
                <a:cs typeface="Tahoma"/>
              </a:rPr>
              <a:t>de</a:t>
            </a:r>
            <a:r>
              <a:rPr sz="1100" spc="5" dirty="0">
                <a:latin typeface="Tahoma"/>
                <a:cs typeface="Tahoma"/>
              </a:rPr>
              <a:t> </a:t>
            </a:r>
            <a:r>
              <a:rPr sz="1100" dirty="0">
                <a:latin typeface="Tahoma"/>
                <a:cs typeface="Tahoma"/>
              </a:rPr>
              <a:t>materiales</a:t>
            </a:r>
            <a:r>
              <a:rPr sz="1100" spc="10" dirty="0">
                <a:latin typeface="Tahoma"/>
                <a:cs typeface="Tahoma"/>
              </a:rPr>
              <a:t> </a:t>
            </a:r>
            <a:r>
              <a:rPr sz="1100" spc="-10" dirty="0">
                <a:latin typeface="Tahoma"/>
                <a:cs typeface="Tahoma"/>
              </a:rPr>
              <a:t>específicos</a:t>
            </a:r>
            <a:r>
              <a:rPr sz="1100" spc="500" dirty="0">
                <a:latin typeface="Tahoma"/>
                <a:cs typeface="Tahoma"/>
              </a:rPr>
              <a:t> </a:t>
            </a:r>
            <a:r>
              <a:rPr sz="1100" spc="-40" dirty="0">
                <a:latin typeface="Tahoma"/>
                <a:cs typeface="Tahoma"/>
              </a:rPr>
              <a:t>y</a:t>
            </a:r>
            <a:r>
              <a:rPr sz="1100" spc="25" dirty="0">
                <a:latin typeface="Tahoma"/>
                <a:cs typeface="Tahoma"/>
              </a:rPr>
              <a:t> </a:t>
            </a:r>
            <a:r>
              <a:rPr sz="1100" dirty="0">
                <a:latin typeface="Tahoma"/>
                <a:cs typeface="Tahoma"/>
              </a:rPr>
              <a:t>el</a:t>
            </a:r>
            <a:r>
              <a:rPr sz="1100" spc="25" dirty="0">
                <a:latin typeface="Tahoma"/>
                <a:cs typeface="Tahoma"/>
              </a:rPr>
              <a:t> </a:t>
            </a:r>
            <a:r>
              <a:rPr sz="1100" dirty="0">
                <a:latin typeface="Tahoma"/>
                <a:cs typeface="Tahoma"/>
              </a:rPr>
              <a:t>desarrollo</a:t>
            </a:r>
            <a:r>
              <a:rPr sz="1100" spc="25" dirty="0">
                <a:latin typeface="Tahoma"/>
                <a:cs typeface="Tahoma"/>
              </a:rPr>
              <a:t> </a:t>
            </a:r>
            <a:r>
              <a:rPr sz="1100" dirty="0">
                <a:latin typeface="Tahoma"/>
                <a:cs typeface="Tahoma"/>
              </a:rPr>
              <a:t>de</a:t>
            </a:r>
            <a:r>
              <a:rPr sz="1100" spc="30" dirty="0">
                <a:latin typeface="Tahoma"/>
                <a:cs typeface="Tahoma"/>
              </a:rPr>
              <a:t> </a:t>
            </a:r>
            <a:r>
              <a:rPr sz="1100" dirty="0">
                <a:latin typeface="Tahoma"/>
                <a:cs typeface="Tahoma"/>
              </a:rPr>
              <a:t>la</a:t>
            </a:r>
            <a:r>
              <a:rPr sz="1100" spc="25" dirty="0">
                <a:latin typeface="Tahoma"/>
                <a:cs typeface="Tahoma"/>
              </a:rPr>
              <a:t> </a:t>
            </a:r>
            <a:r>
              <a:rPr sz="1100" dirty="0">
                <a:latin typeface="Tahoma"/>
                <a:cs typeface="Tahoma"/>
              </a:rPr>
              <a:t>evaluación</a:t>
            </a:r>
            <a:r>
              <a:rPr sz="1100" spc="25" dirty="0">
                <a:latin typeface="Tahoma"/>
                <a:cs typeface="Tahoma"/>
              </a:rPr>
              <a:t> </a:t>
            </a:r>
            <a:r>
              <a:rPr sz="1100" dirty="0">
                <a:latin typeface="Tahoma"/>
                <a:cs typeface="Tahoma"/>
              </a:rPr>
              <a:t>formativa,</a:t>
            </a:r>
            <a:r>
              <a:rPr sz="1100" spc="30" dirty="0">
                <a:latin typeface="Tahoma"/>
                <a:cs typeface="Tahoma"/>
              </a:rPr>
              <a:t> </a:t>
            </a:r>
            <a:r>
              <a:rPr sz="1100" dirty="0">
                <a:latin typeface="Tahoma"/>
                <a:cs typeface="Tahoma"/>
              </a:rPr>
              <a:t>entre</a:t>
            </a:r>
            <a:r>
              <a:rPr sz="1100" spc="25" dirty="0">
                <a:latin typeface="Tahoma"/>
                <a:cs typeface="Tahoma"/>
              </a:rPr>
              <a:t> </a:t>
            </a:r>
            <a:r>
              <a:rPr sz="1100" spc="-10" dirty="0">
                <a:latin typeface="Tahoma"/>
                <a:cs typeface="Tahoma"/>
              </a:rPr>
              <a:t>otras.</a:t>
            </a:r>
            <a:endParaRPr sz="1100" dirty="0">
              <a:latin typeface="Tahoma"/>
              <a:cs typeface="Tahoma"/>
            </a:endParaRPr>
          </a:p>
          <a:p>
            <a:pPr marL="12700" marR="5715" indent="287655" algn="just">
              <a:lnSpc>
                <a:spcPct val="113599"/>
              </a:lnSpc>
              <a:spcBef>
                <a:spcPts val="565"/>
              </a:spcBef>
            </a:pPr>
            <a:r>
              <a:rPr sz="1100" dirty="0">
                <a:latin typeface="Tahoma"/>
                <a:cs typeface="Tahoma"/>
              </a:rPr>
              <a:t>Para</a:t>
            </a:r>
            <a:r>
              <a:rPr sz="1100" spc="270" dirty="0">
                <a:latin typeface="Tahoma"/>
                <a:cs typeface="Tahoma"/>
              </a:rPr>
              <a:t> </a:t>
            </a:r>
            <a:r>
              <a:rPr sz="1100" dirty="0">
                <a:latin typeface="Tahoma"/>
                <a:cs typeface="Tahoma"/>
              </a:rPr>
              <a:t>profundizar</a:t>
            </a:r>
            <a:r>
              <a:rPr sz="1100" spc="275" dirty="0">
                <a:latin typeface="Tahoma"/>
                <a:cs typeface="Tahoma"/>
              </a:rPr>
              <a:t> </a:t>
            </a:r>
            <a:r>
              <a:rPr sz="1100" dirty="0">
                <a:latin typeface="Tahoma"/>
                <a:cs typeface="Tahoma"/>
              </a:rPr>
              <a:t>en</a:t>
            </a:r>
            <a:r>
              <a:rPr sz="1100" spc="275" dirty="0">
                <a:latin typeface="Tahoma"/>
                <a:cs typeface="Tahoma"/>
              </a:rPr>
              <a:t> </a:t>
            </a:r>
            <a:r>
              <a:rPr sz="1100" dirty="0">
                <a:latin typeface="Tahoma"/>
                <a:cs typeface="Tahoma"/>
              </a:rPr>
              <a:t>la</a:t>
            </a:r>
            <a:r>
              <a:rPr sz="1100" spc="275" dirty="0">
                <a:latin typeface="Tahoma"/>
                <a:cs typeface="Tahoma"/>
              </a:rPr>
              <a:t> </a:t>
            </a:r>
            <a:r>
              <a:rPr sz="1100" dirty="0">
                <a:latin typeface="Tahoma"/>
                <a:cs typeface="Tahoma"/>
              </a:rPr>
              <a:t>reflexión</a:t>
            </a:r>
            <a:r>
              <a:rPr sz="1100" spc="275" dirty="0">
                <a:latin typeface="Tahoma"/>
                <a:cs typeface="Tahoma"/>
              </a:rPr>
              <a:t> </a:t>
            </a:r>
            <a:r>
              <a:rPr sz="1100" dirty="0">
                <a:latin typeface="Tahoma"/>
                <a:cs typeface="Tahoma"/>
              </a:rPr>
              <a:t>y</a:t>
            </a:r>
            <a:r>
              <a:rPr sz="1100" spc="275" dirty="0">
                <a:latin typeface="Tahoma"/>
                <a:cs typeface="Tahoma"/>
              </a:rPr>
              <a:t> </a:t>
            </a:r>
            <a:r>
              <a:rPr sz="1100" dirty="0">
                <a:latin typeface="Tahoma"/>
                <a:cs typeface="Tahoma"/>
              </a:rPr>
              <a:t>análisis</a:t>
            </a:r>
            <a:r>
              <a:rPr sz="1100" spc="275" dirty="0">
                <a:latin typeface="Tahoma"/>
                <a:cs typeface="Tahoma"/>
              </a:rPr>
              <a:t> </a:t>
            </a:r>
            <a:r>
              <a:rPr sz="1100" dirty="0">
                <a:latin typeface="Tahoma"/>
                <a:cs typeface="Tahoma"/>
              </a:rPr>
              <a:t>del</a:t>
            </a:r>
            <a:r>
              <a:rPr sz="1100" spc="275" dirty="0">
                <a:latin typeface="Tahoma"/>
                <a:cs typeface="Tahoma"/>
              </a:rPr>
              <a:t> </a:t>
            </a:r>
            <a:r>
              <a:rPr sz="1100" dirty="0">
                <a:latin typeface="Tahoma"/>
                <a:cs typeface="Tahoma"/>
              </a:rPr>
              <a:t>tema,</a:t>
            </a:r>
            <a:r>
              <a:rPr sz="1100" spc="275" dirty="0">
                <a:latin typeface="Tahoma"/>
                <a:cs typeface="Tahoma"/>
              </a:rPr>
              <a:t> </a:t>
            </a:r>
            <a:r>
              <a:rPr sz="1100" dirty="0">
                <a:latin typeface="Tahoma"/>
                <a:cs typeface="Tahoma"/>
              </a:rPr>
              <a:t>se</a:t>
            </a:r>
            <a:r>
              <a:rPr sz="1100" spc="275" dirty="0">
                <a:latin typeface="Tahoma"/>
                <a:cs typeface="Tahoma"/>
              </a:rPr>
              <a:t> </a:t>
            </a:r>
            <a:r>
              <a:rPr sz="1100" dirty="0">
                <a:latin typeface="Tahoma"/>
                <a:cs typeface="Tahoma"/>
              </a:rPr>
              <a:t>sugieren</a:t>
            </a:r>
            <a:r>
              <a:rPr sz="1100" spc="275" dirty="0">
                <a:latin typeface="Tahoma"/>
                <a:cs typeface="Tahoma"/>
              </a:rPr>
              <a:t> </a:t>
            </a:r>
            <a:r>
              <a:rPr sz="1100" dirty="0">
                <a:latin typeface="Tahoma"/>
                <a:cs typeface="Tahoma"/>
              </a:rPr>
              <a:t>las</a:t>
            </a:r>
            <a:r>
              <a:rPr sz="1100" spc="275" dirty="0">
                <a:latin typeface="Tahoma"/>
                <a:cs typeface="Tahoma"/>
              </a:rPr>
              <a:t> </a:t>
            </a:r>
            <a:r>
              <a:rPr sz="1100" spc="-10" dirty="0">
                <a:latin typeface="Tahoma"/>
                <a:cs typeface="Tahoma"/>
              </a:rPr>
              <a:t>siguientes </a:t>
            </a:r>
            <a:r>
              <a:rPr sz="1100" spc="10" dirty="0">
                <a:latin typeface="Tahoma"/>
                <a:cs typeface="Tahoma"/>
              </a:rPr>
              <a:t>preguntas</a:t>
            </a:r>
            <a:r>
              <a:rPr sz="1100" spc="-5" dirty="0">
                <a:latin typeface="Tahoma"/>
                <a:cs typeface="Tahoma"/>
              </a:rPr>
              <a:t> </a:t>
            </a:r>
            <a:r>
              <a:rPr sz="1100" spc="10" dirty="0">
                <a:latin typeface="Tahoma"/>
                <a:cs typeface="Tahoma"/>
              </a:rPr>
              <a:t>que</a:t>
            </a:r>
            <a:r>
              <a:rPr sz="1100" dirty="0">
                <a:latin typeface="Tahoma"/>
                <a:cs typeface="Tahoma"/>
              </a:rPr>
              <a:t> </a:t>
            </a:r>
            <a:r>
              <a:rPr sz="1100" spc="10" dirty="0">
                <a:latin typeface="Tahoma"/>
                <a:cs typeface="Tahoma"/>
              </a:rPr>
              <a:t>pueden</a:t>
            </a:r>
            <a:r>
              <a:rPr sz="1100" dirty="0">
                <a:latin typeface="Tahoma"/>
                <a:cs typeface="Tahoma"/>
              </a:rPr>
              <a:t> </a:t>
            </a:r>
            <a:r>
              <a:rPr sz="1100" spc="10" dirty="0">
                <a:latin typeface="Tahoma"/>
                <a:cs typeface="Tahoma"/>
              </a:rPr>
              <a:t>servir</a:t>
            </a:r>
            <a:r>
              <a:rPr sz="1100" dirty="0">
                <a:latin typeface="Tahoma"/>
                <a:cs typeface="Tahoma"/>
              </a:rPr>
              <a:t> </a:t>
            </a:r>
            <a:r>
              <a:rPr sz="1100" spc="10" dirty="0">
                <a:latin typeface="Tahoma"/>
                <a:cs typeface="Tahoma"/>
              </a:rPr>
              <a:t>como</a:t>
            </a:r>
            <a:r>
              <a:rPr sz="1100" dirty="0">
                <a:latin typeface="Tahoma"/>
                <a:cs typeface="Tahoma"/>
              </a:rPr>
              <a:t> </a:t>
            </a:r>
            <a:r>
              <a:rPr sz="1100" spc="10" dirty="0">
                <a:latin typeface="Tahoma"/>
                <a:cs typeface="Tahoma"/>
              </a:rPr>
              <a:t>detonador</a:t>
            </a:r>
            <a:r>
              <a:rPr sz="1100" dirty="0">
                <a:latin typeface="Tahoma"/>
                <a:cs typeface="Tahoma"/>
              </a:rPr>
              <a:t> </a:t>
            </a:r>
            <a:r>
              <a:rPr sz="1100" spc="10" dirty="0">
                <a:latin typeface="Tahoma"/>
                <a:cs typeface="Tahoma"/>
              </a:rPr>
              <a:t>del</a:t>
            </a:r>
            <a:r>
              <a:rPr sz="1100" dirty="0">
                <a:latin typeface="Tahoma"/>
                <a:cs typeface="Tahoma"/>
              </a:rPr>
              <a:t> </a:t>
            </a:r>
            <a:r>
              <a:rPr sz="1100" spc="10" dirty="0">
                <a:latin typeface="Tahoma"/>
                <a:cs typeface="Tahoma"/>
              </a:rPr>
              <a:t>diálogo</a:t>
            </a:r>
            <a:r>
              <a:rPr sz="1100" dirty="0">
                <a:latin typeface="Tahoma"/>
                <a:cs typeface="Tahoma"/>
              </a:rPr>
              <a:t> </a:t>
            </a:r>
            <a:r>
              <a:rPr sz="1100" spc="10" dirty="0">
                <a:latin typeface="Tahoma"/>
                <a:cs typeface="Tahoma"/>
              </a:rPr>
              <a:t>entre</a:t>
            </a:r>
            <a:r>
              <a:rPr sz="1100" dirty="0">
                <a:latin typeface="Tahoma"/>
                <a:cs typeface="Tahoma"/>
              </a:rPr>
              <a:t> </a:t>
            </a:r>
            <a:r>
              <a:rPr sz="1100" spc="10" dirty="0">
                <a:latin typeface="Tahoma"/>
                <a:cs typeface="Tahoma"/>
              </a:rPr>
              <a:t>el</a:t>
            </a:r>
            <a:r>
              <a:rPr sz="1100" dirty="0">
                <a:latin typeface="Tahoma"/>
                <a:cs typeface="Tahoma"/>
              </a:rPr>
              <a:t> colectivo, </a:t>
            </a:r>
            <a:r>
              <a:rPr sz="1100" spc="10" dirty="0">
                <a:latin typeface="Tahoma"/>
                <a:cs typeface="Tahoma"/>
              </a:rPr>
              <a:t>con</a:t>
            </a:r>
            <a:r>
              <a:rPr sz="1100" dirty="0">
                <a:latin typeface="Tahoma"/>
                <a:cs typeface="Tahoma"/>
              </a:rPr>
              <a:t> </a:t>
            </a:r>
            <a:r>
              <a:rPr sz="1100" spc="10" dirty="0">
                <a:latin typeface="Tahoma"/>
                <a:cs typeface="Tahoma"/>
              </a:rPr>
              <a:t>base</a:t>
            </a:r>
            <a:r>
              <a:rPr sz="1100" dirty="0">
                <a:latin typeface="Tahoma"/>
                <a:cs typeface="Tahoma"/>
              </a:rPr>
              <a:t> </a:t>
            </a:r>
            <a:r>
              <a:rPr sz="1100" spc="-25" dirty="0">
                <a:latin typeface="Tahoma"/>
                <a:cs typeface="Tahoma"/>
              </a:rPr>
              <a:t>en </a:t>
            </a:r>
            <a:r>
              <a:rPr sz="1100" dirty="0">
                <a:latin typeface="Tahoma"/>
                <a:cs typeface="Tahoma"/>
              </a:rPr>
              <a:t>el</a:t>
            </a:r>
            <a:r>
              <a:rPr sz="1100" spc="60" dirty="0">
                <a:latin typeface="Tahoma"/>
                <a:cs typeface="Tahoma"/>
              </a:rPr>
              <a:t> </a:t>
            </a:r>
            <a:r>
              <a:rPr sz="1100" dirty="0">
                <a:latin typeface="Tahoma"/>
                <a:cs typeface="Tahoma"/>
              </a:rPr>
              <a:t>insumo</a:t>
            </a:r>
            <a:r>
              <a:rPr sz="1100" spc="60" dirty="0">
                <a:latin typeface="Tahoma"/>
                <a:cs typeface="Tahoma"/>
              </a:rPr>
              <a:t> </a:t>
            </a:r>
            <a:r>
              <a:rPr sz="1100" spc="-10" dirty="0">
                <a:latin typeface="Tahoma"/>
                <a:cs typeface="Tahoma"/>
              </a:rPr>
              <a:t>propuesto:</a:t>
            </a:r>
            <a:endParaRPr sz="1100" dirty="0">
              <a:latin typeface="Tahoma"/>
              <a:cs typeface="Tahoma"/>
            </a:endParaRPr>
          </a:p>
          <a:p>
            <a:pPr marL="635000" marR="8255" indent="-216535" algn="just">
              <a:lnSpc>
                <a:spcPct val="113599"/>
              </a:lnSpc>
              <a:spcBef>
                <a:spcPts val="850"/>
              </a:spcBef>
            </a:pPr>
            <a:r>
              <a:rPr sz="1100" spc="120" dirty="0">
                <a:solidFill>
                  <a:srgbClr val="3C924D"/>
                </a:solidFill>
                <a:latin typeface="Lucida Sans"/>
                <a:cs typeface="Lucida Sans"/>
              </a:rPr>
              <a:t>h</a:t>
            </a:r>
            <a:r>
              <a:rPr sz="1100" spc="540" dirty="0">
                <a:solidFill>
                  <a:srgbClr val="3C924D"/>
                </a:solidFill>
                <a:latin typeface="Lucida Sans"/>
                <a:cs typeface="Lucida Sans"/>
              </a:rPr>
              <a:t> </a:t>
            </a:r>
            <a:r>
              <a:rPr sz="1100" spc="20" dirty="0">
                <a:latin typeface="Tahoma"/>
                <a:cs typeface="Tahoma"/>
              </a:rPr>
              <a:t>Desde</a:t>
            </a:r>
            <a:r>
              <a:rPr sz="1100" spc="-114" dirty="0">
                <a:latin typeface="Tahoma"/>
                <a:cs typeface="Tahoma"/>
              </a:rPr>
              <a:t> </a:t>
            </a:r>
            <a:r>
              <a:rPr sz="1100" spc="5" dirty="0">
                <a:latin typeface="Tahoma"/>
                <a:cs typeface="Tahoma"/>
              </a:rPr>
              <a:t>el</a:t>
            </a:r>
            <a:r>
              <a:rPr sz="1100" spc="-114" dirty="0">
                <a:latin typeface="Tahoma"/>
                <a:cs typeface="Tahoma"/>
              </a:rPr>
              <a:t> </a:t>
            </a:r>
            <a:r>
              <a:rPr sz="1100" spc="15" dirty="0">
                <a:latin typeface="Tahoma"/>
                <a:cs typeface="Tahoma"/>
              </a:rPr>
              <a:t>enfoque</a:t>
            </a:r>
            <a:r>
              <a:rPr sz="1100" spc="-114" dirty="0">
                <a:latin typeface="Tahoma"/>
                <a:cs typeface="Tahoma"/>
              </a:rPr>
              <a:t> </a:t>
            </a:r>
            <a:r>
              <a:rPr sz="1100" spc="25" dirty="0">
                <a:latin typeface="Tahoma"/>
                <a:cs typeface="Tahoma"/>
              </a:rPr>
              <a:t>de</a:t>
            </a:r>
            <a:r>
              <a:rPr sz="1100" spc="-114" dirty="0">
                <a:latin typeface="Tahoma"/>
                <a:cs typeface="Tahoma"/>
              </a:rPr>
              <a:t> </a:t>
            </a:r>
            <a:r>
              <a:rPr sz="1100" dirty="0">
                <a:latin typeface="Tahoma"/>
                <a:cs typeface="Tahoma"/>
              </a:rPr>
              <a:t>la</a:t>
            </a:r>
            <a:r>
              <a:rPr sz="1100" spc="-114" dirty="0">
                <a:latin typeface="Tahoma"/>
                <a:cs typeface="Tahoma"/>
              </a:rPr>
              <a:t> </a:t>
            </a:r>
            <a:r>
              <a:rPr sz="1100" spc="5" dirty="0">
                <a:latin typeface="Tahoma"/>
                <a:cs typeface="Tahoma"/>
              </a:rPr>
              <a:t>Nueva</a:t>
            </a:r>
            <a:r>
              <a:rPr sz="1100" spc="-114" dirty="0">
                <a:latin typeface="Tahoma"/>
                <a:cs typeface="Tahoma"/>
              </a:rPr>
              <a:t> </a:t>
            </a:r>
            <a:r>
              <a:rPr sz="1100" spc="5" dirty="0">
                <a:latin typeface="Tahoma"/>
                <a:cs typeface="Tahoma"/>
              </a:rPr>
              <a:t>Escuela</a:t>
            </a:r>
            <a:r>
              <a:rPr sz="1100" spc="-114" dirty="0">
                <a:latin typeface="Tahoma"/>
                <a:cs typeface="Tahoma"/>
              </a:rPr>
              <a:t> </a:t>
            </a:r>
            <a:r>
              <a:rPr sz="1100" dirty="0">
                <a:latin typeface="Tahoma"/>
                <a:cs typeface="Tahoma"/>
              </a:rPr>
              <a:t>Mexicana,</a:t>
            </a:r>
            <a:r>
              <a:rPr sz="1100" spc="-114" dirty="0">
                <a:latin typeface="Tahoma"/>
                <a:cs typeface="Tahoma"/>
              </a:rPr>
              <a:t> </a:t>
            </a:r>
            <a:r>
              <a:rPr sz="1100" spc="-110" dirty="0">
                <a:latin typeface="Arial Black"/>
                <a:cs typeface="Arial Black"/>
              </a:rPr>
              <a:t>¿cómo</a:t>
            </a:r>
            <a:r>
              <a:rPr sz="1100" spc="-135" dirty="0">
                <a:latin typeface="Arial Black"/>
                <a:cs typeface="Arial Black"/>
              </a:rPr>
              <a:t> </a:t>
            </a:r>
            <a:r>
              <a:rPr sz="1100" spc="-75" dirty="0">
                <a:latin typeface="Arial Black"/>
                <a:cs typeface="Arial Black"/>
              </a:rPr>
              <a:t>podemos</a:t>
            </a:r>
            <a:r>
              <a:rPr sz="1100" spc="-135" dirty="0">
                <a:latin typeface="Arial Black"/>
                <a:cs typeface="Arial Black"/>
              </a:rPr>
              <a:t> </a:t>
            </a:r>
            <a:r>
              <a:rPr sz="1100" spc="-60" dirty="0">
                <a:latin typeface="Arial Black"/>
                <a:cs typeface="Arial Black"/>
              </a:rPr>
              <a:t>dejar</a:t>
            </a:r>
            <a:r>
              <a:rPr sz="1100" spc="-135" dirty="0">
                <a:latin typeface="Arial Black"/>
                <a:cs typeface="Arial Black"/>
              </a:rPr>
              <a:t> </a:t>
            </a:r>
            <a:r>
              <a:rPr sz="1100" spc="-80" dirty="0">
                <a:latin typeface="Arial Black"/>
                <a:cs typeface="Arial Black"/>
              </a:rPr>
              <a:t>de</a:t>
            </a:r>
            <a:r>
              <a:rPr sz="1100" spc="-135" dirty="0">
                <a:latin typeface="Arial Black"/>
                <a:cs typeface="Arial Black"/>
              </a:rPr>
              <a:t> </a:t>
            </a:r>
            <a:r>
              <a:rPr sz="1100" spc="-60" dirty="0">
                <a:latin typeface="Arial Black"/>
                <a:cs typeface="Arial Black"/>
              </a:rPr>
              <a:t>ver</a:t>
            </a:r>
            <a:r>
              <a:rPr sz="1100" spc="-35" dirty="0">
                <a:latin typeface="Arial Black"/>
                <a:cs typeface="Arial Black"/>
              </a:rPr>
              <a:t> </a:t>
            </a:r>
            <a:r>
              <a:rPr sz="1100" spc="-65" dirty="0">
                <a:latin typeface="Arial Black"/>
                <a:cs typeface="Arial Black"/>
              </a:rPr>
              <a:t>el</a:t>
            </a:r>
            <a:r>
              <a:rPr sz="1100" spc="-50" dirty="0">
                <a:latin typeface="Arial Black"/>
                <a:cs typeface="Arial Black"/>
              </a:rPr>
              <a:t> </a:t>
            </a:r>
            <a:r>
              <a:rPr sz="1100" spc="-65" dirty="0">
                <a:latin typeface="Arial Black"/>
                <a:cs typeface="Arial Black"/>
              </a:rPr>
              <a:t>rezago</a:t>
            </a:r>
            <a:r>
              <a:rPr sz="1100" spc="-50" dirty="0">
                <a:latin typeface="Arial Black"/>
                <a:cs typeface="Arial Black"/>
              </a:rPr>
              <a:t> </a:t>
            </a:r>
            <a:r>
              <a:rPr sz="1100" spc="-80" dirty="0">
                <a:latin typeface="Arial Black"/>
                <a:cs typeface="Arial Black"/>
              </a:rPr>
              <a:t>escolar</a:t>
            </a:r>
            <a:r>
              <a:rPr sz="1100" spc="-50" dirty="0">
                <a:latin typeface="Arial Black"/>
                <a:cs typeface="Arial Black"/>
              </a:rPr>
              <a:t> </a:t>
            </a:r>
            <a:r>
              <a:rPr sz="1100" spc="-85" dirty="0">
                <a:latin typeface="Arial Black"/>
                <a:cs typeface="Arial Black"/>
              </a:rPr>
              <a:t>como</a:t>
            </a:r>
            <a:r>
              <a:rPr sz="1100" spc="-50" dirty="0">
                <a:latin typeface="Arial Black"/>
                <a:cs typeface="Arial Black"/>
              </a:rPr>
              <a:t> </a:t>
            </a:r>
            <a:r>
              <a:rPr sz="1100" spc="-25" dirty="0">
                <a:latin typeface="Arial Black"/>
                <a:cs typeface="Arial Black"/>
              </a:rPr>
              <a:t>un</a:t>
            </a:r>
            <a:r>
              <a:rPr sz="1100" spc="-50" dirty="0">
                <a:latin typeface="Arial Black"/>
                <a:cs typeface="Arial Black"/>
              </a:rPr>
              <a:t> problema </a:t>
            </a:r>
            <a:r>
              <a:rPr sz="1100" spc="-35" dirty="0">
                <a:latin typeface="Arial Black"/>
                <a:cs typeface="Arial Black"/>
              </a:rPr>
              <a:t>individual</a:t>
            </a:r>
            <a:r>
              <a:rPr sz="1100" spc="-50" dirty="0">
                <a:latin typeface="Arial Black"/>
                <a:cs typeface="Arial Black"/>
              </a:rPr>
              <a:t> </a:t>
            </a:r>
            <a:r>
              <a:rPr sz="1100" spc="-40" dirty="0">
                <a:latin typeface="Tahoma"/>
                <a:cs typeface="Tahoma"/>
              </a:rPr>
              <a:t>y</a:t>
            </a:r>
            <a:r>
              <a:rPr sz="1100" spc="-25" dirty="0">
                <a:latin typeface="Tahoma"/>
                <a:cs typeface="Tahoma"/>
              </a:rPr>
              <a:t> </a:t>
            </a:r>
            <a:r>
              <a:rPr sz="1100" spc="25" dirty="0">
                <a:latin typeface="Tahoma"/>
                <a:cs typeface="Tahoma"/>
              </a:rPr>
              <a:t>comenzar</a:t>
            </a:r>
            <a:r>
              <a:rPr sz="1100" spc="-25" dirty="0">
                <a:latin typeface="Tahoma"/>
                <a:cs typeface="Tahoma"/>
              </a:rPr>
              <a:t> </a:t>
            </a:r>
            <a:r>
              <a:rPr sz="1100" spc="10" dirty="0">
                <a:latin typeface="Tahoma"/>
                <a:cs typeface="Tahoma"/>
              </a:rPr>
              <a:t>a</a:t>
            </a:r>
            <a:r>
              <a:rPr sz="1100" spc="-25" dirty="0">
                <a:latin typeface="Tahoma"/>
                <a:cs typeface="Tahoma"/>
              </a:rPr>
              <a:t> </a:t>
            </a:r>
            <a:r>
              <a:rPr sz="1100" spc="15" dirty="0">
                <a:latin typeface="Tahoma"/>
                <a:cs typeface="Tahoma"/>
              </a:rPr>
              <a:t>identificarlo</a:t>
            </a:r>
            <a:r>
              <a:rPr sz="1100" spc="10" dirty="0">
                <a:latin typeface="Tahoma"/>
                <a:cs typeface="Tahoma"/>
              </a:rPr>
              <a:t> </a:t>
            </a:r>
            <a:r>
              <a:rPr sz="1100" spc="35" dirty="0">
                <a:latin typeface="Tahoma"/>
                <a:cs typeface="Tahoma"/>
              </a:rPr>
              <a:t>como</a:t>
            </a:r>
            <a:r>
              <a:rPr sz="1100" spc="-85" dirty="0">
                <a:latin typeface="Tahoma"/>
                <a:cs typeface="Tahoma"/>
              </a:rPr>
              <a:t> </a:t>
            </a:r>
            <a:r>
              <a:rPr sz="1100" spc="30" dirty="0">
                <a:latin typeface="Tahoma"/>
                <a:cs typeface="Tahoma"/>
              </a:rPr>
              <a:t>una</a:t>
            </a:r>
            <a:r>
              <a:rPr sz="1100" spc="-85" dirty="0">
                <a:latin typeface="Tahoma"/>
                <a:cs typeface="Tahoma"/>
              </a:rPr>
              <a:t> </a:t>
            </a:r>
            <a:r>
              <a:rPr sz="1100" spc="20" dirty="0">
                <a:latin typeface="Tahoma"/>
                <a:cs typeface="Tahoma"/>
              </a:rPr>
              <a:t>situación</a:t>
            </a:r>
            <a:r>
              <a:rPr sz="1100" spc="-85" dirty="0">
                <a:latin typeface="Tahoma"/>
                <a:cs typeface="Tahoma"/>
              </a:rPr>
              <a:t> </a:t>
            </a:r>
            <a:r>
              <a:rPr sz="1100" spc="15" dirty="0">
                <a:latin typeface="Tahoma"/>
                <a:cs typeface="Tahoma"/>
              </a:rPr>
              <a:t>relacionada</a:t>
            </a:r>
            <a:r>
              <a:rPr sz="1100" spc="-85" dirty="0">
                <a:latin typeface="Tahoma"/>
                <a:cs typeface="Tahoma"/>
              </a:rPr>
              <a:t> </a:t>
            </a:r>
            <a:r>
              <a:rPr sz="1100" spc="25" dirty="0">
                <a:latin typeface="Tahoma"/>
                <a:cs typeface="Tahoma"/>
              </a:rPr>
              <a:t>con</a:t>
            </a:r>
            <a:r>
              <a:rPr sz="1100" spc="-85" dirty="0">
                <a:latin typeface="Tahoma"/>
                <a:cs typeface="Tahoma"/>
              </a:rPr>
              <a:t> </a:t>
            </a:r>
            <a:r>
              <a:rPr sz="1100" spc="20" dirty="0">
                <a:latin typeface="Tahoma"/>
                <a:cs typeface="Tahoma"/>
              </a:rPr>
              <a:t>barreras</a:t>
            </a:r>
            <a:r>
              <a:rPr sz="1100" spc="-85" dirty="0">
                <a:latin typeface="Tahoma"/>
                <a:cs typeface="Tahoma"/>
              </a:rPr>
              <a:t> </a:t>
            </a:r>
            <a:r>
              <a:rPr sz="1100" spc="20" dirty="0">
                <a:latin typeface="Tahoma"/>
                <a:cs typeface="Tahoma"/>
              </a:rPr>
              <a:t>del</a:t>
            </a:r>
            <a:r>
              <a:rPr sz="1100" spc="-85" dirty="0">
                <a:latin typeface="Tahoma"/>
                <a:cs typeface="Tahoma"/>
              </a:rPr>
              <a:t> </a:t>
            </a:r>
            <a:r>
              <a:rPr sz="1100" spc="20" dirty="0">
                <a:latin typeface="Tahoma"/>
                <a:cs typeface="Tahoma"/>
              </a:rPr>
              <a:t>contexto</a:t>
            </a:r>
            <a:r>
              <a:rPr sz="1100" spc="-85" dirty="0">
                <a:latin typeface="Tahoma"/>
                <a:cs typeface="Tahoma"/>
              </a:rPr>
              <a:t> </a:t>
            </a:r>
            <a:r>
              <a:rPr sz="1100" spc="-40" dirty="0">
                <a:latin typeface="Tahoma"/>
                <a:cs typeface="Tahoma"/>
              </a:rPr>
              <a:t>y</a:t>
            </a:r>
            <a:r>
              <a:rPr sz="1100" spc="-85" dirty="0">
                <a:latin typeface="Tahoma"/>
                <a:cs typeface="Tahoma"/>
              </a:rPr>
              <a:t> </a:t>
            </a:r>
            <a:r>
              <a:rPr sz="1100" spc="20" dirty="0">
                <a:latin typeface="Tahoma"/>
                <a:cs typeface="Tahoma"/>
              </a:rPr>
              <a:t>del</a:t>
            </a:r>
            <a:r>
              <a:rPr sz="1100" spc="-85" dirty="0">
                <a:latin typeface="Tahoma"/>
                <a:cs typeface="Tahoma"/>
              </a:rPr>
              <a:t> </a:t>
            </a:r>
            <a:r>
              <a:rPr sz="1100" spc="30" dirty="0">
                <a:latin typeface="Tahoma"/>
                <a:cs typeface="Tahoma"/>
              </a:rPr>
              <a:t>propio</a:t>
            </a:r>
            <a:r>
              <a:rPr sz="1100" spc="-85" dirty="0">
                <a:latin typeface="Tahoma"/>
                <a:cs typeface="Tahoma"/>
              </a:rPr>
              <a:t> </a:t>
            </a:r>
            <a:r>
              <a:rPr sz="1100" spc="20" dirty="0">
                <a:latin typeface="Tahoma"/>
                <a:cs typeface="Tahoma"/>
              </a:rPr>
              <a:t>sistema</a:t>
            </a:r>
            <a:r>
              <a:rPr sz="1100" spc="10" dirty="0">
                <a:latin typeface="Tahoma"/>
                <a:cs typeface="Tahoma"/>
              </a:rPr>
              <a:t> educativo?</a:t>
            </a:r>
            <a:endParaRPr sz="1100" dirty="0">
              <a:latin typeface="Tahoma"/>
              <a:cs typeface="Tahoma"/>
            </a:endParaRPr>
          </a:p>
        </p:txBody>
      </p:sp>
      <p:pic>
        <p:nvPicPr>
          <p:cNvPr id="9" name="Imagen 8" descr="Un dibujo de un personaje de caricatura&#10;&#10;El contenido generado por IA puede ser incorrecto.">
            <a:extLst>
              <a:ext uri="{FF2B5EF4-FFF2-40B4-BE49-F238E27FC236}">
                <a16:creationId xmlns:a16="http://schemas.microsoft.com/office/drawing/2014/main" id="{14DEA8BF-12C8-FD99-379A-2451FE97BA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F98B688C-DF4B-EFA2-7C76-F7B3C76FBD88}"/>
              </a:ext>
            </a:extLst>
          </p:cNvPr>
          <p:cNvSpPr txBox="1"/>
          <p:nvPr/>
        </p:nvSpPr>
        <p:spPr>
          <a:xfrm>
            <a:off x="1804324" y="698225"/>
            <a:ext cx="5194935" cy="8826775"/>
          </a:xfrm>
          <a:prstGeom prst="rect">
            <a:avLst/>
          </a:prstGeom>
        </p:spPr>
        <p:txBody>
          <a:bodyPr vert="horz" wrap="square" lIns="0" tIns="12700" rIns="0" bIns="0" rtlCol="0">
            <a:spAutoFit/>
          </a:bodyPr>
          <a:lstStyle/>
          <a:p>
            <a:r>
              <a:rPr lang="es-ES" sz="1100" dirty="0">
                <a:solidFill>
                  <a:srgbClr val="FF0000"/>
                </a:solidFill>
              </a:rPr>
              <a:t>Desde el enfoque de la Nueva Escuela Mexicana, </a:t>
            </a:r>
            <a:r>
              <a:rPr lang="es-ES" sz="1100" b="1" dirty="0">
                <a:solidFill>
                  <a:srgbClr val="FF0000"/>
                </a:solidFill>
              </a:rPr>
              <a:t>dejamos de ver el rezago escolar como un “problema del estudiante”</a:t>
            </a:r>
            <a:r>
              <a:rPr lang="es-ES" sz="1100" dirty="0">
                <a:solidFill>
                  <a:srgbClr val="FF0000"/>
                </a:solidFill>
              </a:rPr>
              <a:t> cuando comprendemos que su origen no está solo en su desempeño, sino en el </a:t>
            </a:r>
            <a:r>
              <a:rPr lang="es-ES" sz="1100" b="1" dirty="0">
                <a:solidFill>
                  <a:srgbClr val="FF0000"/>
                </a:solidFill>
              </a:rPr>
              <a:t>entorno social, económico, cultural y escolar</a:t>
            </a:r>
            <a:r>
              <a:rPr lang="es-ES" sz="1100" dirty="0">
                <a:solidFill>
                  <a:srgbClr val="FF0000"/>
                </a:solidFill>
              </a:rPr>
              <a:t> que lo rodea. En lugar de responsabilizar a niñas, niños y adolescentes por no aprender “al ritmo esperado”, analizamos qué </a:t>
            </a:r>
            <a:r>
              <a:rPr lang="es-ES" sz="1100" b="1" dirty="0">
                <a:solidFill>
                  <a:srgbClr val="FF0000"/>
                </a:solidFill>
              </a:rPr>
              <a:t>barreras del contexto</a:t>
            </a:r>
            <a:r>
              <a:rPr lang="es-ES" sz="1100" dirty="0">
                <a:solidFill>
                  <a:srgbClr val="FF0000"/>
                </a:solidFill>
              </a:rPr>
              <a:t> —pobreza, falta de apoyo familiar, migración, salud emocional, violencia, discriminación, ausencia de materiales, prácticas tradicionales poco significativas— están limitando su proceso.</a:t>
            </a:r>
          </a:p>
          <a:p>
            <a:r>
              <a:rPr lang="es-ES" sz="1100" dirty="0">
                <a:solidFill>
                  <a:srgbClr val="FF0000"/>
                </a:solidFill>
              </a:rPr>
              <a:t>También se reconoce que el rezago está vinculado a </a:t>
            </a:r>
            <a:r>
              <a:rPr lang="es-ES" sz="1100" b="1" dirty="0">
                <a:solidFill>
                  <a:srgbClr val="FF0000"/>
                </a:solidFill>
              </a:rPr>
              <a:t>problemas estructurales del propio sistema educativo</a:t>
            </a:r>
            <a:r>
              <a:rPr lang="es-ES" sz="1100" dirty="0">
                <a:solidFill>
                  <a:srgbClr val="FF0000"/>
                </a:solidFill>
              </a:rPr>
              <a:t>, como la falta de pertinencia cultural de los contenidos, la escasez de recursos, la formación docente insuficiente o la poca flexibilidad en los modelos de enseñanza. Por eso, la NEM nos invita a </a:t>
            </a:r>
            <a:r>
              <a:rPr lang="es-ES" sz="1100" b="1" dirty="0">
                <a:solidFill>
                  <a:srgbClr val="FF0000"/>
                </a:solidFill>
              </a:rPr>
              <a:t>mirar el rezago desde una perspectiva colectiva</a:t>
            </a:r>
            <a:r>
              <a:rPr lang="es-ES" sz="1100" dirty="0">
                <a:solidFill>
                  <a:srgbClr val="FF0000"/>
                </a:solidFill>
              </a:rPr>
              <a:t>, entendiendo que la escuela, las familias, la comunidad y el sistema tienen responsabilidad compartida en garantizar el derecho a aprender.</a:t>
            </a:r>
          </a:p>
          <a:p>
            <a:pPr marL="228600" marR="9525" indent="-216535" algn="just">
              <a:lnSpc>
                <a:spcPct val="113599"/>
              </a:lnSpc>
              <a:spcBef>
                <a:spcPts val="100"/>
              </a:spcBef>
            </a:pPr>
            <a:endParaRPr lang="es-MX" sz="1100" spc="120" dirty="0">
              <a:solidFill>
                <a:srgbClr val="FF0000"/>
              </a:solidFill>
              <a:latin typeface="Lucida Sans"/>
              <a:cs typeface="Lucida Sans"/>
            </a:endParaRPr>
          </a:p>
          <a:p>
            <a:pPr marL="228600" marR="9525" indent="-216535" algn="just">
              <a:lnSpc>
                <a:spcPct val="113599"/>
              </a:lnSpc>
              <a:spcBef>
                <a:spcPts val="100"/>
              </a:spcBef>
            </a:pPr>
            <a:r>
              <a:rPr sz="1100" spc="120" dirty="0">
                <a:solidFill>
                  <a:srgbClr val="3C924D"/>
                </a:solidFill>
                <a:latin typeface="Lucida Sans"/>
                <a:cs typeface="Lucida Sans"/>
              </a:rPr>
              <a:t>h</a:t>
            </a:r>
            <a:r>
              <a:rPr sz="1100" spc="195" dirty="0">
                <a:solidFill>
                  <a:srgbClr val="3C924D"/>
                </a:solidFill>
                <a:latin typeface="Lucida Sans"/>
                <a:cs typeface="Lucida Sans"/>
              </a:rPr>
              <a:t>  </a:t>
            </a:r>
            <a:r>
              <a:rPr sz="1100" dirty="0">
                <a:latin typeface="Tahoma"/>
                <a:cs typeface="Tahoma"/>
              </a:rPr>
              <a:t>Al</a:t>
            </a:r>
            <a:r>
              <a:rPr sz="1100" spc="90" dirty="0">
                <a:latin typeface="Tahoma"/>
                <a:cs typeface="Tahoma"/>
              </a:rPr>
              <a:t> </a:t>
            </a:r>
            <a:r>
              <a:rPr sz="1100" dirty="0">
                <a:latin typeface="Tahoma"/>
                <a:cs typeface="Tahoma"/>
              </a:rPr>
              <a:t>observar</a:t>
            </a:r>
            <a:r>
              <a:rPr sz="1100" spc="85" dirty="0">
                <a:latin typeface="Tahoma"/>
                <a:cs typeface="Tahoma"/>
              </a:rPr>
              <a:t> </a:t>
            </a:r>
            <a:r>
              <a:rPr sz="1100" dirty="0">
                <a:latin typeface="Tahoma"/>
                <a:cs typeface="Tahoma"/>
              </a:rPr>
              <a:t>a</a:t>
            </a:r>
            <a:r>
              <a:rPr sz="1100" spc="90" dirty="0">
                <a:latin typeface="Tahoma"/>
                <a:cs typeface="Tahoma"/>
              </a:rPr>
              <a:t> </a:t>
            </a:r>
            <a:r>
              <a:rPr sz="1100" dirty="0">
                <a:latin typeface="Tahoma"/>
                <a:cs typeface="Tahoma"/>
              </a:rPr>
              <a:t>las</a:t>
            </a:r>
            <a:r>
              <a:rPr sz="1100" spc="85" dirty="0">
                <a:latin typeface="Tahoma"/>
                <a:cs typeface="Tahoma"/>
              </a:rPr>
              <a:t> </a:t>
            </a:r>
            <a:r>
              <a:rPr sz="1100" dirty="0">
                <a:latin typeface="Tahoma"/>
                <a:cs typeface="Tahoma"/>
              </a:rPr>
              <a:t>y</a:t>
            </a:r>
            <a:r>
              <a:rPr sz="1100" spc="90" dirty="0">
                <a:latin typeface="Tahoma"/>
                <a:cs typeface="Tahoma"/>
              </a:rPr>
              <a:t> </a:t>
            </a:r>
            <a:r>
              <a:rPr sz="1100" dirty="0">
                <a:latin typeface="Tahoma"/>
                <a:cs typeface="Tahoma"/>
              </a:rPr>
              <a:t>los</a:t>
            </a:r>
            <a:r>
              <a:rPr sz="1100" spc="85" dirty="0">
                <a:latin typeface="Tahoma"/>
                <a:cs typeface="Tahoma"/>
              </a:rPr>
              <a:t> </a:t>
            </a:r>
            <a:r>
              <a:rPr sz="1100" dirty="0">
                <a:latin typeface="Tahoma"/>
                <a:cs typeface="Tahoma"/>
              </a:rPr>
              <a:t>estudiantes</a:t>
            </a:r>
            <a:r>
              <a:rPr sz="1100" spc="85" dirty="0">
                <a:latin typeface="Tahoma"/>
                <a:cs typeface="Tahoma"/>
              </a:rPr>
              <a:t> </a:t>
            </a:r>
            <a:r>
              <a:rPr sz="1100" dirty="0">
                <a:latin typeface="Tahoma"/>
                <a:cs typeface="Tahoma"/>
              </a:rPr>
              <a:t>con</a:t>
            </a:r>
            <a:r>
              <a:rPr sz="1100" spc="90" dirty="0">
                <a:latin typeface="Tahoma"/>
                <a:cs typeface="Tahoma"/>
              </a:rPr>
              <a:t> </a:t>
            </a:r>
            <a:r>
              <a:rPr sz="1100" dirty="0">
                <a:latin typeface="Tahoma"/>
                <a:cs typeface="Tahoma"/>
              </a:rPr>
              <a:t>mayor</a:t>
            </a:r>
            <a:r>
              <a:rPr sz="1100" spc="85" dirty="0">
                <a:latin typeface="Tahoma"/>
                <a:cs typeface="Tahoma"/>
              </a:rPr>
              <a:t> </a:t>
            </a:r>
            <a:r>
              <a:rPr sz="1100" dirty="0">
                <a:latin typeface="Tahoma"/>
                <a:cs typeface="Tahoma"/>
              </a:rPr>
              <a:t>riesgo</a:t>
            </a:r>
            <a:r>
              <a:rPr sz="1100" spc="90" dirty="0">
                <a:latin typeface="Tahoma"/>
                <a:cs typeface="Tahoma"/>
              </a:rPr>
              <a:t> </a:t>
            </a:r>
            <a:r>
              <a:rPr sz="1100" dirty="0">
                <a:latin typeface="Tahoma"/>
                <a:cs typeface="Tahoma"/>
              </a:rPr>
              <a:t>de</a:t>
            </a:r>
            <a:r>
              <a:rPr sz="1100" spc="85" dirty="0">
                <a:latin typeface="Tahoma"/>
                <a:cs typeface="Tahoma"/>
              </a:rPr>
              <a:t> </a:t>
            </a:r>
            <a:r>
              <a:rPr sz="1100" dirty="0">
                <a:latin typeface="Tahoma"/>
                <a:cs typeface="Tahoma"/>
              </a:rPr>
              <a:t>rezago,</a:t>
            </a:r>
            <a:r>
              <a:rPr sz="1100" spc="85" dirty="0">
                <a:latin typeface="Tahoma"/>
                <a:cs typeface="Tahoma"/>
              </a:rPr>
              <a:t> </a:t>
            </a:r>
            <a:r>
              <a:rPr sz="1100" spc="-40" dirty="0">
                <a:latin typeface="Tahoma"/>
                <a:cs typeface="Tahoma"/>
              </a:rPr>
              <a:t>¿</a:t>
            </a:r>
            <a:r>
              <a:rPr sz="1100" spc="-40" dirty="0">
                <a:latin typeface="Arial Black"/>
                <a:cs typeface="Arial Black"/>
              </a:rPr>
              <a:t>qué</a:t>
            </a:r>
            <a:r>
              <a:rPr sz="1100" spc="60" dirty="0">
                <a:latin typeface="Arial Black"/>
                <a:cs typeface="Arial Black"/>
              </a:rPr>
              <a:t> </a:t>
            </a:r>
            <a:r>
              <a:rPr sz="1100" spc="-25" dirty="0">
                <a:latin typeface="Arial Black"/>
                <a:cs typeface="Arial Black"/>
              </a:rPr>
              <a:t>mitos, </a:t>
            </a:r>
            <a:r>
              <a:rPr sz="1100" spc="-55" dirty="0">
                <a:latin typeface="Arial Black"/>
                <a:cs typeface="Arial Black"/>
              </a:rPr>
              <a:t>certezas</a:t>
            </a:r>
            <a:r>
              <a:rPr sz="1100" spc="-15" dirty="0">
                <a:latin typeface="Arial Black"/>
                <a:cs typeface="Arial Black"/>
              </a:rPr>
              <a:t> </a:t>
            </a:r>
            <a:r>
              <a:rPr sz="1100" dirty="0">
                <a:latin typeface="Arial Black"/>
                <a:cs typeface="Arial Black"/>
              </a:rPr>
              <a:t>o</a:t>
            </a:r>
            <a:r>
              <a:rPr sz="1100" spc="-15" dirty="0">
                <a:latin typeface="Arial Black"/>
                <a:cs typeface="Arial Black"/>
              </a:rPr>
              <a:t> </a:t>
            </a:r>
            <a:r>
              <a:rPr sz="1100" spc="-40" dirty="0">
                <a:latin typeface="Arial Black"/>
                <a:cs typeface="Arial Black"/>
              </a:rPr>
              <a:t>prejuicios</a:t>
            </a:r>
            <a:r>
              <a:rPr sz="1100" spc="-15" dirty="0">
                <a:latin typeface="Arial Black"/>
                <a:cs typeface="Arial Black"/>
              </a:rPr>
              <a:t> </a:t>
            </a:r>
            <a:r>
              <a:rPr sz="1100" spc="-30" dirty="0">
                <a:latin typeface="Arial Black"/>
                <a:cs typeface="Arial Black"/>
              </a:rPr>
              <a:t>(sobre</a:t>
            </a:r>
            <a:r>
              <a:rPr sz="1100" spc="-15" dirty="0">
                <a:latin typeface="Arial Black"/>
                <a:cs typeface="Arial Black"/>
              </a:rPr>
              <a:t> </a:t>
            </a:r>
            <a:r>
              <a:rPr sz="1100" spc="-40" dirty="0">
                <a:latin typeface="Arial Black"/>
                <a:cs typeface="Arial Black"/>
              </a:rPr>
              <a:t>sus</a:t>
            </a:r>
            <a:r>
              <a:rPr sz="1100" spc="-15" dirty="0">
                <a:latin typeface="Arial Black"/>
                <a:cs typeface="Arial Black"/>
              </a:rPr>
              <a:t> </a:t>
            </a:r>
            <a:r>
              <a:rPr sz="1100" spc="-25" dirty="0">
                <a:latin typeface="Arial Black"/>
                <a:cs typeface="Arial Black"/>
              </a:rPr>
              <a:t>familias,</a:t>
            </a:r>
            <a:r>
              <a:rPr sz="1100" spc="-15" dirty="0">
                <a:latin typeface="Arial Black"/>
                <a:cs typeface="Arial Black"/>
              </a:rPr>
              <a:t> </a:t>
            </a:r>
            <a:r>
              <a:rPr sz="1100" dirty="0">
                <a:latin typeface="Arial Black"/>
                <a:cs typeface="Arial Black"/>
              </a:rPr>
              <a:t>su</a:t>
            </a:r>
            <a:r>
              <a:rPr sz="1100" spc="-15" dirty="0">
                <a:latin typeface="Arial Black"/>
                <a:cs typeface="Arial Black"/>
              </a:rPr>
              <a:t> </a:t>
            </a:r>
            <a:r>
              <a:rPr sz="1100" spc="-60" dirty="0">
                <a:latin typeface="Arial Black"/>
                <a:cs typeface="Arial Black"/>
              </a:rPr>
              <a:t>capacidad</a:t>
            </a:r>
            <a:r>
              <a:rPr sz="1100" spc="-15" dirty="0">
                <a:latin typeface="Arial Black"/>
                <a:cs typeface="Arial Black"/>
              </a:rPr>
              <a:t> </a:t>
            </a:r>
            <a:r>
              <a:rPr sz="1100" dirty="0">
                <a:latin typeface="Arial Black"/>
                <a:cs typeface="Arial Black"/>
              </a:rPr>
              <a:t>o</a:t>
            </a:r>
            <a:r>
              <a:rPr sz="1100" spc="-15" dirty="0">
                <a:latin typeface="Arial Black"/>
                <a:cs typeface="Arial Black"/>
              </a:rPr>
              <a:t> </a:t>
            </a:r>
            <a:r>
              <a:rPr sz="1100" dirty="0">
                <a:latin typeface="Arial Black"/>
                <a:cs typeface="Arial Black"/>
              </a:rPr>
              <a:t>su</a:t>
            </a:r>
            <a:r>
              <a:rPr sz="1100" spc="-15" dirty="0">
                <a:latin typeface="Arial Black"/>
                <a:cs typeface="Arial Black"/>
              </a:rPr>
              <a:t> </a:t>
            </a:r>
            <a:r>
              <a:rPr sz="1100" spc="-10" dirty="0">
                <a:latin typeface="Arial Black"/>
                <a:cs typeface="Arial Black"/>
              </a:rPr>
              <a:t>interés) </a:t>
            </a:r>
            <a:r>
              <a:rPr sz="1100" spc="-95" dirty="0">
                <a:latin typeface="Arial Black"/>
                <a:cs typeface="Arial Black"/>
              </a:rPr>
              <a:t>necesitamos</a:t>
            </a:r>
            <a:r>
              <a:rPr sz="1100" spc="35" dirty="0">
                <a:latin typeface="Arial Black"/>
                <a:cs typeface="Arial Black"/>
              </a:rPr>
              <a:t> </a:t>
            </a:r>
            <a:r>
              <a:rPr sz="1100" spc="-75" dirty="0">
                <a:latin typeface="Arial Black"/>
                <a:cs typeface="Arial Black"/>
              </a:rPr>
              <a:t>desafiar</a:t>
            </a:r>
            <a:r>
              <a:rPr sz="1100" spc="40" dirty="0">
                <a:latin typeface="Arial Black"/>
                <a:cs typeface="Arial Black"/>
              </a:rPr>
              <a:t> </a:t>
            </a:r>
            <a:r>
              <a:rPr sz="1100" spc="-125" dirty="0">
                <a:latin typeface="Arial Black"/>
                <a:cs typeface="Arial Black"/>
              </a:rPr>
              <a:t>como</a:t>
            </a:r>
            <a:r>
              <a:rPr sz="1100" spc="35" dirty="0">
                <a:latin typeface="Arial Black"/>
                <a:cs typeface="Arial Black"/>
              </a:rPr>
              <a:t> </a:t>
            </a:r>
            <a:r>
              <a:rPr sz="1100" spc="-95" dirty="0">
                <a:latin typeface="Arial Black"/>
                <a:cs typeface="Arial Black"/>
              </a:rPr>
              <a:t>colectivo</a:t>
            </a:r>
            <a:r>
              <a:rPr sz="1100" spc="40" dirty="0">
                <a:latin typeface="Arial Black"/>
                <a:cs typeface="Arial Black"/>
              </a:rPr>
              <a:t> </a:t>
            </a:r>
            <a:r>
              <a:rPr sz="1100" dirty="0">
                <a:latin typeface="Tahoma"/>
                <a:cs typeface="Tahoma"/>
              </a:rPr>
              <a:t>para</a:t>
            </a:r>
            <a:r>
              <a:rPr sz="1100" spc="70" dirty="0">
                <a:latin typeface="Tahoma"/>
                <a:cs typeface="Tahoma"/>
              </a:rPr>
              <a:t> </a:t>
            </a:r>
            <a:r>
              <a:rPr sz="1100" dirty="0">
                <a:latin typeface="Tahoma"/>
                <a:cs typeface="Tahoma"/>
              </a:rPr>
              <a:t>poder</a:t>
            </a:r>
            <a:r>
              <a:rPr sz="1100" spc="70" dirty="0">
                <a:latin typeface="Tahoma"/>
                <a:cs typeface="Tahoma"/>
              </a:rPr>
              <a:t> </a:t>
            </a:r>
            <a:r>
              <a:rPr sz="1100" dirty="0">
                <a:latin typeface="Tahoma"/>
                <a:cs typeface="Tahoma"/>
              </a:rPr>
              <a:t>apoyarles</a:t>
            </a:r>
            <a:r>
              <a:rPr sz="1100" spc="70" dirty="0">
                <a:latin typeface="Tahoma"/>
                <a:cs typeface="Tahoma"/>
              </a:rPr>
              <a:t> </a:t>
            </a:r>
            <a:r>
              <a:rPr sz="1100" dirty="0">
                <a:latin typeface="Tahoma"/>
                <a:cs typeface="Tahoma"/>
              </a:rPr>
              <a:t>de</a:t>
            </a:r>
            <a:r>
              <a:rPr sz="1100" spc="70" dirty="0">
                <a:latin typeface="Tahoma"/>
                <a:cs typeface="Tahoma"/>
              </a:rPr>
              <a:t> </a:t>
            </a:r>
            <a:r>
              <a:rPr sz="1100" dirty="0">
                <a:latin typeface="Tahoma"/>
                <a:cs typeface="Tahoma"/>
              </a:rPr>
              <a:t>manera</a:t>
            </a:r>
            <a:r>
              <a:rPr sz="1100" spc="70" dirty="0">
                <a:latin typeface="Tahoma"/>
                <a:cs typeface="Tahoma"/>
              </a:rPr>
              <a:t> </a:t>
            </a:r>
            <a:r>
              <a:rPr sz="1100" spc="-25" dirty="0">
                <a:latin typeface="Tahoma"/>
                <a:cs typeface="Tahoma"/>
              </a:rPr>
              <a:t>más </a:t>
            </a:r>
            <a:r>
              <a:rPr sz="1100" dirty="0">
                <a:latin typeface="Tahoma"/>
                <a:cs typeface="Tahoma"/>
              </a:rPr>
              <a:t>efectiva</a:t>
            </a:r>
            <a:r>
              <a:rPr sz="1100" spc="-45" dirty="0">
                <a:latin typeface="Tahoma"/>
                <a:cs typeface="Tahoma"/>
              </a:rPr>
              <a:t> </a:t>
            </a:r>
            <a:r>
              <a:rPr sz="1100" spc="-40" dirty="0">
                <a:latin typeface="Tahoma"/>
                <a:cs typeface="Tahoma"/>
              </a:rPr>
              <a:t>y </a:t>
            </a:r>
            <a:r>
              <a:rPr sz="1100" spc="-10" dirty="0" err="1">
                <a:latin typeface="Tahoma"/>
                <a:cs typeface="Tahoma"/>
              </a:rPr>
              <a:t>humana</a:t>
            </a:r>
            <a:r>
              <a:rPr sz="1100" spc="-10" dirty="0">
                <a:latin typeface="Tahoma"/>
                <a:cs typeface="Tahoma"/>
              </a:rPr>
              <a:t>?</a:t>
            </a:r>
            <a:endParaRPr lang="es-MX" sz="1100" spc="-10" dirty="0">
              <a:latin typeface="Tahoma"/>
              <a:cs typeface="Tahoma"/>
            </a:endParaRPr>
          </a:p>
          <a:p>
            <a:pPr marL="228600" marR="9525" indent="-216535" algn="just">
              <a:lnSpc>
                <a:spcPct val="113599"/>
              </a:lnSpc>
              <a:spcBef>
                <a:spcPts val="100"/>
              </a:spcBef>
            </a:pPr>
            <a:endParaRPr lang="es-MX" sz="1100" spc="-10" dirty="0">
              <a:latin typeface="Tahoma"/>
              <a:cs typeface="Tahoma"/>
            </a:endParaRPr>
          </a:p>
          <a:p>
            <a:r>
              <a:rPr lang="es-ES" sz="1100" dirty="0">
                <a:solidFill>
                  <a:srgbClr val="FF0000"/>
                </a:solidFill>
              </a:rPr>
              <a:t>Como colectivo docente, para apoyar de manera más efectiva y humana a las y los estudiantes en mayor riesgo de rezago, necesitamos </a:t>
            </a:r>
            <a:r>
              <a:rPr lang="es-ES" sz="1100" b="1" dirty="0">
                <a:solidFill>
                  <a:srgbClr val="FF0000"/>
                </a:solidFill>
              </a:rPr>
              <a:t>desafiar varios mitos, certezas y prejuicios</a:t>
            </a:r>
            <a:r>
              <a:rPr lang="es-ES" sz="1100" dirty="0">
                <a:solidFill>
                  <a:srgbClr val="FF0000"/>
                </a:solidFill>
              </a:rPr>
              <a:t> que suelen instalarse en la vida escolar. Algunos de los más comunes son:</a:t>
            </a:r>
          </a:p>
          <a:p>
            <a:r>
              <a:rPr lang="es-ES" sz="1100" b="1" dirty="0">
                <a:solidFill>
                  <a:srgbClr val="FF0000"/>
                </a:solidFill>
              </a:rPr>
              <a:t>• “No aprenden porque no quieren”</a:t>
            </a:r>
            <a:br>
              <a:rPr lang="es-ES" sz="1100" dirty="0">
                <a:solidFill>
                  <a:srgbClr val="FF0000"/>
                </a:solidFill>
              </a:rPr>
            </a:br>
            <a:r>
              <a:rPr lang="es-ES" sz="1100" dirty="0">
                <a:solidFill>
                  <a:srgbClr val="FF0000"/>
                </a:solidFill>
              </a:rPr>
              <a:t>Este prejuicio ignora que el aprendizaje está profundamente ligado a las emociones, al acompañamiento y a las condiciones del entorno. La mayoría de las veces, no es falta de interés, sino </a:t>
            </a:r>
            <a:r>
              <a:rPr lang="es-ES" sz="1100" b="1" dirty="0">
                <a:solidFill>
                  <a:srgbClr val="FF0000"/>
                </a:solidFill>
              </a:rPr>
              <a:t>falta de oportunidades, confianza o apoyo emocional</a:t>
            </a:r>
            <a:r>
              <a:rPr lang="es-ES" sz="1100" dirty="0">
                <a:solidFill>
                  <a:srgbClr val="FF0000"/>
                </a:solidFill>
              </a:rPr>
              <a:t>.</a:t>
            </a:r>
          </a:p>
          <a:p>
            <a:r>
              <a:rPr lang="es-ES" sz="1100" b="1" dirty="0">
                <a:solidFill>
                  <a:srgbClr val="FF0000"/>
                </a:solidFill>
              </a:rPr>
              <a:t>• “Sus familias no se preocupan”</a:t>
            </a:r>
            <a:br>
              <a:rPr lang="es-ES" sz="1100" dirty="0">
                <a:solidFill>
                  <a:srgbClr val="FF0000"/>
                </a:solidFill>
              </a:rPr>
            </a:br>
            <a:r>
              <a:rPr lang="es-ES" sz="1100" dirty="0">
                <a:solidFill>
                  <a:srgbClr val="FF0000"/>
                </a:solidFill>
              </a:rPr>
              <a:t>Muchas familias sí valoran la educación, pero enfrentan </a:t>
            </a:r>
            <a:r>
              <a:rPr lang="es-ES" sz="1100" b="1" dirty="0">
                <a:solidFill>
                  <a:srgbClr val="FF0000"/>
                </a:solidFill>
              </a:rPr>
              <a:t>jornadas laborales extensas, pobreza, barreras lingüísticas, migración, problemas de salud o situaciones de violencia</a:t>
            </a:r>
            <a:r>
              <a:rPr lang="es-ES" sz="1100" dirty="0">
                <a:solidFill>
                  <a:srgbClr val="FF0000"/>
                </a:solidFill>
              </a:rPr>
              <a:t> que limitan su participación. Necesitamos mirarles con empatía y no desde la carencia.</a:t>
            </a:r>
          </a:p>
          <a:p>
            <a:r>
              <a:rPr lang="es-ES" sz="1100" b="1" dirty="0">
                <a:solidFill>
                  <a:srgbClr val="FF0000"/>
                </a:solidFill>
              </a:rPr>
              <a:t>• “Tiene bajo rendimiento porque no es capaz”</a:t>
            </a:r>
            <a:br>
              <a:rPr lang="es-ES" sz="1100" dirty="0">
                <a:solidFill>
                  <a:srgbClr val="FF0000"/>
                </a:solidFill>
              </a:rPr>
            </a:br>
            <a:r>
              <a:rPr lang="es-ES" sz="1100" dirty="0">
                <a:solidFill>
                  <a:srgbClr val="FF0000"/>
                </a:solidFill>
              </a:rPr>
              <a:t>Este mito afecta profundamente la autoestima de niñas y niños. La NEM nos recuerda que </a:t>
            </a:r>
            <a:r>
              <a:rPr lang="es-ES" sz="1100" b="1" dirty="0">
                <a:solidFill>
                  <a:srgbClr val="FF0000"/>
                </a:solidFill>
              </a:rPr>
              <a:t>todas y todos pueden aprender</a:t>
            </a:r>
            <a:r>
              <a:rPr lang="es-ES" sz="1100" dirty="0">
                <a:solidFill>
                  <a:srgbClr val="FF0000"/>
                </a:solidFill>
              </a:rPr>
              <a:t>, solo que cada quien avanza a ritmos distintos y necesita estrategias diferentes.</a:t>
            </a:r>
          </a:p>
          <a:p>
            <a:r>
              <a:rPr lang="es-ES" sz="1100" b="1" dirty="0">
                <a:solidFill>
                  <a:srgbClr val="FF0000"/>
                </a:solidFill>
              </a:rPr>
              <a:t>• “Los que vienen de cierto contexto siempre rezagan”</a:t>
            </a:r>
            <a:br>
              <a:rPr lang="es-ES" sz="1100" dirty="0">
                <a:solidFill>
                  <a:srgbClr val="FF0000"/>
                </a:solidFill>
              </a:rPr>
            </a:br>
            <a:r>
              <a:rPr lang="es-ES" sz="1100" dirty="0">
                <a:solidFill>
                  <a:srgbClr val="FF0000"/>
                </a:solidFill>
              </a:rPr>
              <a:t>Asociar el aprendizaje a la condición económica, étnica o cultural reproduce discriminación. El reto es reconocer los </a:t>
            </a:r>
            <a:r>
              <a:rPr lang="es-ES" sz="1100" b="1" dirty="0">
                <a:solidFill>
                  <a:srgbClr val="FF0000"/>
                </a:solidFill>
              </a:rPr>
              <a:t>saberes comunitarios, lingüísticos y culturales</a:t>
            </a:r>
            <a:r>
              <a:rPr lang="es-ES" sz="1100" dirty="0">
                <a:solidFill>
                  <a:srgbClr val="FF0000"/>
                </a:solidFill>
              </a:rPr>
              <a:t> como fortalezas, no como obstáculos.</a:t>
            </a:r>
          </a:p>
          <a:p>
            <a:r>
              <a:rPr lang="es-ES" sz="1100" b="1" dirty="0">
                <a:solidFill>
                  <a:srgbClr val="FF0000"/>
                </a:solidFill>
              </a:rPr>
              <a:t>• “El rezago es responsabilidad individual”</a:t>
            </a:r>
            <a:br>
              <a:rPr lang="es-ES" sz="1100" dirty="0">
                <a:solidFill>
                  <a:srgbClr val="FF0000"/>
                </a:solidFill>
              </a:rPr>
            </a:br>
            <a:r>
              <a:rPr lang="es-ES" sz="1100" dirty="0">
                <a:solidFill>
                  <a:srgbClr val="FF0000"/>
                </a:solidFill>
              </a:rPr>
              <a:t>La NEM propone superar esta idea: el rezago no es falla del estudiante, sino resultado de </a:t>
            </a:r>
            <a:r>
              <a:rPr lang="es-ES" sz="1100" b="1" dirty="0">
                <a:solidFill>
                  <a:srgbClr val="FF0000"/>
                </a:solidFill>
              </a:rPr>
              <a:t>barreras del contexto, desigualdades y prácticas escolares poco flexibles</a:t>
            </a:r>
            <a:r>
              <a:rPr lang="es-ES" sz="1100" dirty="0">
                <a:solidFill>
                  <a:srgbClr val="FF0000"/>
                </a:solidFill>
              </a:rPr>
              <a:t>.</a:t>
            </a:r>
          </a:p>
          <a:p>
            <a:r>
              <a:rPr lang="es-ES" sz="1100" b="1" dirty="0">
                <a:solidFill>
                  <a:srgbClr val="FF0000"/>
                </a:solidFill>
              </a:rPr>
              <a:t>• “Si no aprenden, es porque en casa no los apoyan”</a:t>
            </a:r>
            <a:br>
              <a:rPr lang="es-ES" sz="1100" dirty="0">
                <a:solidFill>
                  <a:srgbClr val="FF0000"/>
                </a:solidFill>
              </a:rPr>
            </a:br>
            <a:r>
              <a:rPr lang="es-ES" sz="1100" dirty="0">
                <a:solidFill>
                  <a:srgbClr val="FF0000"/>
                </a:solidFill>
              </a:rPr>
              <a:t>El apoyo familiar es valioso, pero la escuela debe evitar trasladar su responsabilidad a los hogares. La enseñanza debe ser </a:t>
            </a:r>
            <a:r>
              <a:rPr lang="es-ES" sz="1100" b="1" dirty="0">
                <a:solidFill>
                  <a:srgbClr val="FF0000"/>
                </a:solidFill>
              </a:rPr>
              <a:t>incluyente, comprensible y significativa</a:t>
            </a:r>
            <a:r>
              <a:rPr lang="es-ES" sz="1100" dirty="0">
                <a:solidFill>
                  <a:srgbClr val="FF0000"/>
                </a:solidFill>
              </a:rPr>
              <a:t>, aun en contextos adversos.</a:t>
            </a:r>
          </a:p>
        </p:txBody>
      </p:sp>
      <p:pic>
        <p:nvPicPr>
          <p:cNvPr id="5" name="Imagen 4" descr="Un dibujo de un personaje de caricatura&#10;&#10;El contenido generado por IA puede ser incorrecto.">
            <a:extLst>
              <a:ext uri="{FF2B5EF4-FFF2-40B4-BE49-F238E27FC236}">
                <a16:creationId xmlns:a16="http://schemas.microsoft.com/office/drawing/2014/main" id="{8CFB08B4-569A-FA0A-8A86-63D1A5FF79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extLst>
      <p:ext uri="{BB962C8B-B14F-4D97-AF65-F5344CB8AC3E}">
        <p14:creationId xmlns:p14="http://schemas.microsoft.com/office/powerpoint/2010/main" val="2032306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F98B688C-DF4B-EFA2-7C76-F7B3C76FBD88}"/>
              </a:ext>
            </a:extLst>
          </p:cNvPr>
          <p:cNvSpPr txBox="1"/>
          <p:nvPr/>
        </p:nvSpPr>
        <p:spPr>
          <a:xfrm>
            <a:off x="1804324" y="1046877"/>
            <a:ext cx="5194935" cy="7980967"/>
          </a:xfrm>
          <a:prstGeom prst="rect">
            <a:avLst/>
          </a:prstGeom>
        </p:spPr>
        <p:txBody>
          <a:bodyPr vert="horz" wrap="square" lIns="0" tIns="12700" rIns="0" bIns="0" rtlCol="0">
            <a:spAutoFit/>
          </a:bodyPr>
          <a:lstStyle/>
          <a:p>
            <a:pPr marL="228600" marR="5080" indent="-216535" algn="just">
              <a:lnSpc>
                <a:spcPct val="113599"/>
              </a:lnSpc>
              <a:spcBef>
                <a:spcPts val="284"/>
              </a:spcBef>
            </a:pPr>
            <a:r>
              <a:rPr sz="1100" spc="120" dirty="0">
                <a:solidFill>
                  <a:srgbClr val="3C924D"/>
                </a:solidFill>
                <a:latin typeface="Lucida Sans"/>
                <a:cs typeface="Lucida Sans"/>
              </a:rPr>
              <a:t>h</a:t>
            </a:r>
            <a:r>
              <a:rPr sz="1100" spc="135" dirty="0">
                <a:solidFill>
                  <a:srgbClr val="3C924D"/>
                </a:solidFill>
                <a:latin typeface="Lucida Sans"/>
                <a:cs typeface="Lucida Sans"/>
              </a:rPr>
              <a:t>  </a:t>
            </a:r>
            <a:r>
              <a:rPr sz="1100" dirty="0">
                <a:latin typeface="Tahoma"/>
                <a:cs typeface="Tahoma"/>
              </a:rPr>
              <a:t>¿De</a:t>
            </a:r>
            <a:r>
              <a:rPr sz="1100" spc="95" dirty="0">
                <a:latin typeface="Tahoma"/>
                <a:cs typeface="Tahoma"/>
              </a:rPr>
              <a:t>  </a:t>
            </a:r>
            <a:r>
              <a:rPr sz="1100" spc="55" dirty="0">
                <a:latin typeface="Tahoma"/>
                <a:cs typeface="Tahoma"/>
              </a:rPr>
              <a:t>qué</a:t>
            </a:r>
            <a:r>
              <a:rPr sz="1100" spc="90" dirty="0">
                <a:latin typeface="Tahoma"/>
                <a:cs typeface="Tahoma"/>
              </a:rPr>
              <a:t>  </a:t>
            </a:r>
            <a:r>
              <a:rPr sz="1100" dirty="0">
                <a:latin typeface="Tahoma"/>
                <a:cs typeface="Tahoma"/>
              </a:rPr>
              <a:t>manera</a:t>
            </a:r>
            <a:r>
              <a:rPr sz="1100" spc="95" dirty="0">
                <a:latin typeface="Tahoma"/>
                <a:cs typeface="Tahoma"/>
              </a:rPr>
              <a:t>  </a:t>
            </a:r>
            <a:r>
              <a:rPr sz="1100" spc="50" dirty="0">
                <a:latin typeface="Tahoma"/>
                <a:cs typeface="Tahoma"/>
              </a:rPr>
              <a:t>integramos</a:t>
            </a:r>
            <a:r>
              <a:rPr sz="1100" spc="90" dirty="0">
                <a:latin typeface="Tahoma"/>
                <a:cs typeface="Tahoma"/>
              </a:rPr>
              <a:t>  </a:t>
            </a:r>
            <a:r>
              <a:rPr sz="1100" dirty="0">
                <a:latin typeface="Tahoma"/>
                <a:cs typeface="Tahoma"/>
              </a:rPr>
              <a:t>los</a:t>
            </a:r>
            <a:r>
              <a:rPr sz="1100" spc="95" dirty="0">
                <a:latin typeface="Tahoma"/>
                <a:cs typeface="Tahoma"/>
              </a:rPr>
              <a:t>  </a:t>
            </a:r>
            <a:r>
              <a:rPr sz="1100" dirty="0">
                <a:latin typeface="Tahoma"/>
                <a:cs typeface="Tahoma"/>
              </a:rPr>
              <a:t>Ejes</a:t>
            </a:r>
            <a:r>
              <a:rPr sz="1100" spc="90" dirty="0">
                <a:latin typeface="Tahoma"/>
                <a:cs typeface="Tahoma"/>
              </a:rPr>
              <a:t>  </a:t>
            </a:r>
            <a:r>
              <a:rPr sz="1100" spc="45" dirty="0">
                <a:latin typeface="Tahoma"/>
                <a:cs typeface="Tahoma"/>
              </a:rPr>
              <a:t>Articuladores</a:t>
            </a:r>
            <a:r>
              <a:rPr sz="1100" spc="95" dirty="0">
                <a:latin typeface="Tahoma"/>
                <a:cs typeface="Tahoma"/>
              </a:rPr>
              <a:t>  </a:t>
            </a:r>
            <a:r>
              <a:rPr sz="1100" dirty="0">
                <a:latin typeface="Tahoma"/>
                <a:cs typeface="Tahoma"/>
              </a:rPr>
              <a:t>(como</a:t>
            </a:r>
            <a:r>
              <a:rPr sz="1100" spc="90" dirty="0">
                <a:latin typeface="Tahoma"/>
                <a:cs typeface="Tahoma"/>
              </a:rPr>
              <a:t>  </a:t>
            </a:r>
            <a:r>
              <a:rPr sz="1100" spc="-10" dirty="0">
                <a:latin typeface="Tahoma"/>
                <a:cs typeface="Tahoma"/>
              </a:rPr>
              <a:t>Inclusión, </a:t>
            </a:r>
            <a:r>
              <a:rPr sz="1100" dirty="0">
                <a:latin typeface="Tahoma"/>
                <a:cs typeface="Tahoma"/>
              </a:rPr>
              <a:t>Interculturalidad</a:t>
            </a:r>
            <a:r>
              <a:rPr sz="1100" spc="-15" dirty="0">
                <a:latin typeface="Tahoma"/>
                <a:cs typeface="Tahoma"/>
              </a:rPr>
              <a:t> </a:t>
            </a:r>
            <a:r>
              <a:rPr sz="1100" dirty="0">
                <a:latin typeface="Tahoma"/>
                <a:cs typeface="Tahoma"/>
              </a:rPr>
              <a:t>Crítica</a:t>
            </a:r>
            <a:r>
              <a:rPr sz="1100" spc="-15" dirty="0">
                <a:latin typeface="Tahoma"/>
                <a:cs typeface="Tahoma"/>
              </a:rPr>
              <a:t> </a:t>
            </a:r>
            <a:r>
              <a:rPr sz="1100" dirty="0">
                <a:latin typeface="Tahoma"/>
                <a:cs typeface="Tahoma"/>
              </a:rPr>
              <a:t>e</a:t>
            </a:r>
            <a:r>
              <a:rPr sz="1100" spc="-15" dirty="0">
                <a:latin typeface="Tahoma"/>
                <a:cs typeface="Tahoma"/>
              </a:rPr>
              <a:t> </a:t>
            </a:r>
            <a:r>
              <a:rPr sz="1100" dirty="0">
                <a:latin typeface="Tahoma"/>
                <a:cs typeface="Tahoma"/>
              </a:rPr>
              <a:t>Igualdad</a:t>
            </a:r>
            <a:r>
              <a:rPr sz="1100" spc="-15" dirty="0">
                <a:latin typeface="Tahoma"/>
                <a:cs typeface="Tahoma"/>
              </a:rPr>
              <a:t> </a:t>
            </a:r>
            <a:r>
              <a:rPr sz="1100" dirty="0">
                <a:latin typeface="Tahoma"/>
                <a:cs typeface="Tahoma"/>
              </a:rPr>
              <a:t>de</a:t>
            </a:r>
            <a:r>
              <a:rPr sz="1100" spc="-15" dirty="0">
                <a:latin typeface="Tahoma"/>
                <a:cs typeface="Tahoma"/>
              </a:rPr>
              <a:t> </a:t>
            </a:r>
            <a:r>
              <a:rPr sz="1100" dirty="0">
                <a:latin typeface="Tahoma"/>
                <a:cs typeface="Tahoma"/>
              </a:rPr>
              <a:t>Género)</a:t>
            </a:r>
            <a:r>
              <a:rPr sz="1100" spc="-15" dirty="0">
                <a:latin typeface="Tahoma"/>
                <a:cs typeface="Tahoma"/>
              </a:rPr>
              <a:t> </a:t>
            </a:r>
            <a:r>
              <a:rPr sz="1100" dirty="0">
                <a:latin typeface="Tahoma"/>
                <a:cs typeface="Tahoma"/>
              </a:rPr>
              <a:t>en</a:t>
            </a:r>
            <a:r>
              <a:rPr sz="1100" spc="-15" dirty="0">
                <a:latin typeface="Tahoma"/>
                <a:cs typeface="Tahoma"/>
              </a:rPr>
              <a:t> </a:t>
            </a:r>
            <a:r>
              <a:rPr sz="1100" dirty="0">
                <a:latin typeface="Tahoma"/>
                <a:cs typeface="Tahoma"/>
              </a:rPr>
              <a:t>nuestra</a:t>
            </a:r>
            <a:r>
              <a:rPr sz="1100" spc="-15" dirty="0">
                <a:latin typeface="Tahoma"/>
                <a:cs typeface="Tahoma"/>
              </a:rPr>
              <a:t> </a:t>
            </a:r>
            <a:r>
              <a:rPr sz="1100" dirty="0">
                <a:latin typeface="Tahoma"/>
                <a:cs typeface="Tahoma"/>
              </a:rPr>
              <a:t>planeación,</a:t>
            </a:r>
            <a:r>
              <a:rPr sz="1100" spc="-15" dirty="0">
                <a:latin typeface="Tahoma"/>
                <a:cs typeface="Tahoma"/>
              </a:rPr>
              <a:t> </a:t>
            </a:r>
            <a:r>
              <a:rPr sz="1100" dirty="0">
                <a:latin typeface="Tahoma"/>
                <a:cs typeface="Tahoma"/>
              </a:rPr>
              <a:t>no</a:t>
            </a:r>
            <a:r>
              <a:rPr sz="1100" spc="-15" dirty="0">
                <a:latin typeface="Tahoma"/>
                <a:cs typeface="Tahoma"/>
              </a:rPr>
              <a:t> </a:t>
            </a:r>
            <a:r>
              <a:rPr sz="1100" spc="-20" dirty="0">
                <a:latin typeface="Tahoma"/>
                <a:cs typeface="Tahoma"/>
              </a:rPr>
              <a:t>como </a:t>
            </a:r>
            <a:r>
              <a:rPr sz="1100" dirty="0">
                <a:latin typeface="Tahoma"/>
                <a:cs typeface="Tahoma"/>
              </a:rPr>
              <a:t>temas</a:t>
            </a:r>
            <a:r>
              <a:rPr sz="1100" spc="5" dirty="0">
                <a:latin typeface="Tahoma"/>
                <a:cs typeface="Tahoma"/>
              </a:rPr>
              <a:t> </a:t>
            </a:r>
            <a:r>
              <a:rPr sz="1100" dirty="0">
                <a:latin typeface="Tahoma"/>
                <a:cs typeface="Tahoma"/>
              </a:rPr>
              <a:t>separados,</a:t>
            </a:r>
            <a:r>
              <a:rPr sz="1100" spc="5" dirty="0">
                <a:latin typeface="Tahoma"/>
                <a:cs typeface="Tahoma"/>
              </a:rPr>
              <a:t> </a:t>
            </a:r>
            <a:r>
              <a:rPr sz="1100" dirty="0">
                <a:latin typeface="Tahoma"/>
                <a:cs typeface="Tahoma"/>
              </a:rPr>
              <a:t>sino</a:t>
            </a:r>
            <a:r>
              <a:rPr sz="1100" spc="5" dirty="0">
                <a:latin typeface="Tahoma"/>
                <a:cs typeface="Tahoma"/>
              </a:rPr>
              <a:t> </a:t>
            </a:r>
            <a:r>
              <a:rPr sz="1100" dirty="0">
                <a:latin typeface="Tahoma"/>
                <a:cs typeface="Tahoma"/>
              </a:rPr>
              <a:t>como</a:t>
            </a:r>
            <a:r>
              <a:rPr sz="1100" spc="10" dirty="0">
                <a:latin typeface="Tahoma"/>
                <a:cs typeface="Tahoma"/>
              </a:rPr>
              <a:t> </a:t>
            </a:r>
            <a:r>
              <a:rPr sz="1100" dirty="0">
                <a:latin typeface="Tahoma"/>
                <a:cs typeface="Tahoma"/>
              </a:rPr>
              <a:t>principios</a:t>
            </a:r>
            <a:r>
              <a:rPr sz="1100" spc="5" dirty="0">
                <a:latin typeface="Tahoma"/>
                <a:cs typeface="Tahoma"/>
              </a:rPr>
              <a:t> </a:t>
            </a:r>
            <a:r>
              <a:rPr sz="1100" dirty="0">
                <a:latin typeface="Tahoma"/>
                <a:cs typeface="Tahoma"/>
              </a:rPr>
              <a:t>que</a:t>
            </a:r>
            <a:r>
              <a:rPr sz="1100" spc="5" dirty="0">
                <a:latin typeface="Tahoma"/>
                <a:cs typeface="Tahoma"/>
              </a:rPr>
              <a:t> </a:t>
            </a:r>
            <a:r>
              <a:rPr sz="1100" dirty="0">
                <a:latin typeface="Tahoma"/>
                <a:cs typeface="Tahoma"/>
              </a:rPr>
              <a:t>guían</a:t>
            </a:r>
            <a:r>
              <a:rPr sz="1100" spc="5" dirty="0">
                <a:latin typeface="Tahoma"/>
                <a:cs typeface="Tahoma"/>
              </a:rPr>
              <a:t> </a:t>
            </a:r>
            <a:r>
              <a:rPr sz="1100" dirty="0">
                <a:latin typeface="Tahoma"/>
                <a:cs typeface="Tahoma"/>
              </a:rPr>
              <a:t>toda</a:t>
            </a:r>
            <a:r>
              <a:rPr sz="1100" spc="10" dirty="0">
                <a:latin typeface="Tahoma"/>
                <a:cs typeface="Tahoma"/>
              </a:rPr>
              <a:t> </a:t>
            </a:r>
            <a:r>
              <a:rPr sz="1100" dirty="0">
                <a:latin typeface="Tahoma"/>
                <a:cs typeface="Tahoma"/>
              </a:rPr>
              <a:t>nuestra</a:t>
            </a:r>
            <a:r>
              <a:rPr sz="1100" spc="5" dirty="0">
                <a:latin typeface="Tahoma"/>
                <a:cs typeface="Tahoma"/>
              </a:rPr>
              <a:t> </a:t>
            </a:r>
            <a:r>
              <a:rPr sz="1100" dirty="0">
                <a:latin typeface="Tahoma"/>
                <a:cs typeface="Tahoma"/>
              </a:rPr>
              <a:t>acción</a:t>
            </a:r>
            <a:r>
              <a:rPr sz="1100" spc="5" dirty="0">
                <a:latin typeface="Tahoma"/>
                <a:cs typeface="Tahoma"/>
              </a:rPr>
              <a:t> </a:t>
            </a:r>
            <a:r>
              <a:rPr sz="1100" spc="-10" dirty="0" err="1">
                <a:latin typeface="Tahoma"/>
                <a:cs typeface="Tahoma"/>
              </a:rPr>
              <a:t>docente</a:t>
            </a:r>
            <a:r>
              <a:rPr sz="1100" spc="-10" dirty="0">
                <a:latin typeface="Tahoma"/>
                <a:cs typeface="Tahoma"/>
              </a:rPr>
              <a:t>?</a:t>
            </a:r>
            <a:endParaRPr lang="es-MX" sz="1100" spc="-10" dirty="0">
              <a:latin typeface="Tahoma"/>
              <a:cs typeface="Tahoma"/>
            </a:endParaRPr>
          </a:p>
          <a:p>
            <a:pPr marL="228600" marR="5080" indent="-216535" algn="just">
              <a:lnSpc>
                <a:spcPct val="113599"/>
              </a:lnSpc>
              <a:spcBef>
                <a:spcPts val="284"/>
              </a:spcBef>
            </a:pPr>
            <a:endParaRPr lang="es-MX" sz="1100" spc="-10" dirty="0">
              <a:latin typeface="Tahoma"/>
              <a:cs typeface="Tahoma"/>
            </a:endParaRPr>
          </a:p>
          <a:p>
            <a:r>
              <a:rPr lang="es-ES" sz="1100" dirty="0">
                <a:solidFill>
                  <a:srgbClr val="FF0000"/>
                </a:solidFill>
              </a:rPr>
              <a:t>Integramos los Ejes Articuladores </a:t>
            </a:r>
            <a:r>
              <a:rPr lang="es-ES" sz="1100" b="1" dirty="0">
                <a:solidFill>
                  <a:srgbClr val="FF0000"/>
                </a:solidFill>
              </a:rPr>
              <a:t>de forma transversal</a:t>
            </a:r>
            <a:r>
              <a:rPr lang="es-ES" sz="1100" dirty="0">
                <a:solidFill>
                  <a:srgbClr val="FF0000"/>
                </a:solidFill>
              </a:rPr>
              <a:t>, no como temas aislados, sino como criterios que orientan cada decisión de enseñanza. Esto implica:</a:t>
            </a:r>
          </a:p>
          <a:p>
            <a:pPr>
              <a:buFont typeface="Arial" panose="020B0604020202020204" pitchFamily="34" charset="0"/>
              <a:buChar char="•"/>
            </a:pPr>
            <a:r>
              <a:rPr lang="es-ES" sz="1100" b="1" dirty="0">
                <a:solidFill>
                  <a:srgbClr val="FF0000"/>
                </a:solidFill>
              </a:rPr>
              <a:t>Diseñar actividades</a:t>
            </a:r>
            <a:r>
              <a:rPr lang="es-ES" sz="1100" dirty="0">
                <a:solidFill>
                  <a:srgbClr val="FF0000"/>
                </a:solidFill>
              </a:rPr>
              <a:t> donde todas y todos puedan participar, considerando ritmos, lenguas, contextos y necesidades (Inclusión).</a:t>
            </a:r>
          </a:p>
          <a:p>
            <a:pPr>
              <a:buFont typeface="Arial" panose="020B0604020202020204" pitchFamily="34" charset="0"/>
              <a:buChar char="•"/>
            </a:pPr>
            <a:r>
              <a:rPr lang="es-ES" sz="1100" b="1" dirty="0">
                <a:solidFill>
                  <a:srgbClr val="FF0000"/>
                </a:solidFill>
              </a:rPr>
              <a:t>Recuperar saberes comunitarios</a:t>
            </a:r>
            <a:r>
              <a:rPr lang="es-ES" sz="1100" dirty="0">
                <a:solidFill>
                  <a:srgbClr val="FF0000"/>
                </a:solidFill>
              </a:rPr>
              <a:t>, valorar las culturas locales y promover el diálogo respetuoso entre diferentes formas de pensar y vivir (Interculturalidad Crítica).</a:t>
            </a:r>
          </a:p>
          <a:p>
            <a:pPr>
              <a:buFont typeface="Arial" panose="020B0604020202020204" pitchFamily="34" charset="0"/>
              <a:buChar char="•"/>
            </a:pPr>
            <a:r>
              <a:rPr lang="es-ES" sz="1100" b="1" dirty="0">
                <a:solidFill>
                  <a:srgbClr val="FF0000"/>
                </a:solidFill>
              </a:rPr>
              <a:t>Visibilizar y cuestionar desigualdades</a:t>
            </a:r>
            <a:r>
              <a:rPr lang="es-ES" sz="1100" dirty="0">
                <a:solidFill>
                  <a:srgbClr val="FF0000"/>
                </a:solidFill>
              </a:rPr>
              <a:t>, cuidar el lenguaje, distribuir responsabilidades equitativamente y promover el respeto entre niñas y niños (Igualdad de Género).</a:t>
            </a:r>
          </a:p>
          <a:p>
            <a:r>
              <a:rPr lang="es-ES" sz="1100" dirty="0">
                <a:solidFill>
                  <a:srgbClr val="FF0000"/>
                </a:solidFill>
              </a:rPr>
              <a:t>En suma, los Ejes se vuelven parte natural de la planeación cuando guían </a:t>
            </a:r>
            <a:r>
              <a:rPr lang="es-ES" sz="1100" b="1" dirty="0">
                <a:solidFill>
                  <a:srgbClr val="FF0000"/>
                </a:solidFill>
              </a:rPr>
              <a:t>cómo enseñamos, qué elegimos enseñar y cómo convivimos en el aula</a:t>
            </a:r>
            <a:r>
              <a:rPr lang="es-ES" sz="1100" dirty="0">
                <a:solidFill>
                  <a:srgbClr val="FF0000"/>
                </a:solidFill>
              </a:rPr>
              <a:t>.</a:t>
            </a:r>
          </a:p>
          <a:p>
            <a:pPr marL="228600" marR="5080" indent="-216535" algn="just">
              <a:lnSpc>
                <a:spcPct val="113599"/>
              </a:lnSpc>
              <a:spcBef>
                <a:spcPts val="284"/>
              </a:spcBef>
            </a:pPr>
            <a:endParaRPr sz="1100" dirty="0">
              <a:latin typeface="Tahoma"/>
              <a:cs typeface="Tahoma"/>
            </a:endParaRPr>
          </a:p>
          <a:p>
            <a:pPr marL="228600" marR="11430" indent="-216535" algn="just">
              <a:lnSpc>
                <a:spcPct val="113599"/>
              </a:lnSpc>
              <a:spcBef>
                <a:spcPts val="280"/>
              </a:spcBef>
            </a:pPr>
            <a:r>
              <a:rPr sz="1100" spc="120" dirty="0">
                <a:solidFill>
                  <a:srgbClr val="3C924D"/>
                </a:solidFill>
                <a:latin typeface="Lucida Sans"/>
                <a:cs typeface="Lucida Sans"/>
              </a:rPr>
              <a:t>h</a:t>
            </a:r>
            <a:r>
              <a:rPr sz="1100" spc="225" dirty="0">
                <a:solidFill>
                  <a:srgbClr val="3C924D"/>
                </a:solidFill>
                <a:latin typeface="Lucida Sans"/>
                <a:cs typeface="Lucida Sans"/>
              </a:rPr>
              <a:t>  </a:t>
            </a:r>
            <a:r>
              <a:rPr sz="1100" dirty="0">
                <a:latin typeface="Tahoma"/>
                <a:cs typeface="Tahoma"/>
              </a:rPr>
              <a:t>¿Qué</a:t>
            </a:r>
            <a:r>
              <a:rPr sz="1100" spc="-5" dirty="0">
                <a:latin typeface="Tahoma"/>
                <a:cs typeface="Tahoma"/>
              </a:rPr>
              <a:t> </a:t>
            </a:r>
            <a:r>
              <a:rPr sz="1100" dirty="0">
                <a:latin typeface="Tahoma"/>
                <a:cs typeface="Tahoma"/>
              </a:rPr>
              <a:t>experiencias</a:t>
            </a:r>
            <a:r>
              <a:rPr sz="1100" spc="-10" dirty="0">
                <a:latin typeface="Tahoma"/>
                <a:cs typeface="Tahoma"/>
              </a:rPr>
              <a:t> </a:t>
            </a:r>
            <a:r>
              <a:rPr sz="1100" dirty="0">
                <a:latin typeface="Tahoma"/>
                <a:cs typeface="Tahoma"/>
              </a:rPr>
              <a:t>tenemos</a:t>
            </a:r>
            <a:r>
              <a:rPr sz="1100" spc="-5" dirty="0">
                <a:latin typeface="Tahoma"/>
                <a:cs typeface="Tahoma"/>
              </a:rPr>
              <a:t> </a:t>
            </a:r>
            <a:r>
              <a:rPr sz="1100" dirty="0">
                <a:latin typeface="Tahoma"/>
                <a:cs typeface="Tahoma"/>
              </a:rPr>
              <a:t>con</a:t>
            </a:r>
            <a:r>
              <a:rPr sz="1100" spc="-10" dirty="0">
                <a:latin typeface="Tahoma"/>
                <a:cs typeface="Tahoma"/>
              </a:rPr>
              <a:t> </a:t>
            </a:r>
            <a:r>
              <a:rPr sz="1100" dirty="0">
                <a:latin typeface="Tahoma"/>
                <a:cs typeface="Tahoma"/>
              </a:rPr>
              <a:t>metodologías</a:t>
            </a:r>
            <a:r>
              <a:rPr sz="1100" spc="-5" dirty="0">
                <a:latin typeface="Tahoma"/>
                <a:cs typeface="Tahoma"/>
              </a:rPr>
              <a:t> </a:t>
            </a:r>
            <a:r>
              <a:rPr sz="1100" dirty="0">
                <a:latin typeface="Tahoma"/>
                <a:cs typeface="Tahoma"/>
              </a:rPr>
              <a:t>como</a:t>
            </a:r>
            <a:r>
              <a:rPr sz="1100" spc="-10" dirty="0">
                <a:latin typeface="Tahoma"/>
                <a:cs typeface="Tahoma"/>
              </a:rPr>
              <a:t> </a:t>
            </a:r>
            <a:r>
              <a:rPr sz="1100" dirty="0">
                <a:latin typeface="Tahoma"/>
                <a:cs typeface="Tahoma"/>
              </a:rPr>
              <a:t>el</a:t>
            </a:r>
            <a:r>
              <a:rPr sz="1100" spc="-5" dirty="0">
                <a:latin typeface="Tahoma"/>
                <a:cs typeface="Tahoma"/>
              </a:rPr>
              <a:t> </a:t>
            </a:r>
            <a:r>
              <a:rPr sz="1100" spc="-65" dirty="0">
                <a:latin typeface="Arial Black"/>
                <a:cs typeface="Arial Black"/>
              </a:rPr>
              <a:t>trabajo</a:t>
            </a:r>
            <a:r>
              <a:rPr sz="1100" spc="-30" dirty="0">
                <a:latin typeface="Arial Black"/>
                <a:cs typeface="Arial Black"/>
              </a:rPr>
              <a:t> </a:t>
            </a:r>
            <a:r>
              <a:rPr sz="1100" spc="-85" dirty="0">
                <a:latin typeface="Arial Black"/>
                <a:cs typeface="Arial Black"/>
              </a:rPr>
              <a:t>por</a:t>
            </a:r>
            <a:r>
              <a:rPr sz="1100" spc="-5" dirty="0">
                <a:latin typeface="Arial Black"/>
                <a:cs typeface="Arial Black"/>
              </a:rPr>
              <a:t> </a:t>
            </a:r>
            <a:r>
              <a:rPr sz="1100" spc="-65" dirty="0">
                <a:latin typeface="Arial Black"/>
                <a:cs typeface="Arial Black"/>
              </a:rPr>
              <a:t>proyectos</a:t>
            </a:r>
            <a:r>
              <a:rPr sz="1100" spc="-65" dirty="0">
                <a:latin typeface="Tahoma"/>
                <a:cs typeface="Tahoma"/>
              </a:rPr>
              <a:t>, </a:t>
            </a:r>
            <a:r>
              <a:rPr sz="1100" dirty="0">
                <a:latin typeface="Tahoma"/>
                <a:cs typeface="Tahoma"/>
              </a:rPr>
              <a:t>que</a:t>
            </a:r>
            <a:r>
              <a:rPr sz="1100" spc="235" dirty="0">
                <a:latin typeface="Tahoma"/>
                <a:cs typeface="Tahoma"/>
              </a:rPr>
              <a:t> </a:t>
            </a:r>
            <a:r>
              <a:rPr sz="1100" dirty="0">
                <a:latin typeface="Tahoma"/>
                <a:cs typeface="Tahoma"/>
              </a:rPr>
              <a:t>hayan</a:t>
            </a:r>
            <a:r>
              <a:rPr sz="1100" spc="240" dirty="0">
                <a:latin typeface="Tahoma"/>
                <a:cs typeface="Tahoma"/>
              </a:rPr>
              <a:t> </a:t>
            </a:r>
            <a:r>
              <a:rPr sz="1100" dirty="0">
                <a:latin typeface="Tahoma"/>
                <a:cs typeface="Tahoma"/>
              </a:rPr>
              <a:t>ayudado</a:t>
            </a:r>
            <a:r>
              <a:rPr sz="1100" spc="235" dirty="0">
                <a:latin typeface="Tahoma"/>
                <a:cs typeface="Tahoma"/>
              </a:rPr>
              <a:t> </a:t>
            </a:r>
            <a:r>
              <a:rPr sz="1100" dirty="0">
                <a:latin typeface="Tahoma"/>
                <a:cs typeface="Tahoma"/>
              </a:rPr>
              <a:t>a</a:t>
            </a:r>
            <a:r>
              <a:rPr sz="1100" spc="240" dirty="0">
                <a:latin typeface="Tahoma"/>
                <a:cs typeface="Tahoma"/>
              </a:rPr>
              <a:t> </a:t>
            </a:r>
            <a:r>
              <a:rPr sz="1100" dirty="0">
                <a:latin typeface="Tahoma"/>
                <a:cs typeface="Tahoma"/>
              </a:rPr>
              <a:t>que</a:t>
            </a:r>
            <a:r>
              <a:rPr sz="1100" spc="235" dirty="0">
                <a:latin typeface="Tahoma"/>
                <a:cs typeface="Tahoma"/>
              </a:rPr>
              <a:t> </a:t>
            </a:r>
            <a:r>
              <a:rPr sz="1100" dirty="0">
                <a:latin typeface="Tahoma"/>
                <a:cs typeface="Tahoma"/>
              </a:rPr>
              <a:t>el</a:t>
            </a:r>
            <a:r>
              <a:rPr sz="1100" spc="240" dirty="0">
                <a:latin typeface="Tahoma"/>
                <a:cs typeface="Tahoma"/>
              </a:rPr>
              <a:t> </a:t>
            </a:r>
            <a:r>
              <a:rPr sz="1100" dirty="0">
                <a:latin typeface="Tahoma"/>
                <a:cs typeface="Tahoma"/>
              </a:rPr>
              <a:t>aprendizaje</a:t>
            </a:r>
            <a:r>
              <a:rPr sz="1100" spc="235" dirty="0">
                <a:latin typeface="Tahoma"/>
                <a:cs typeface="Tahoma"/>
              </a:rPr>
              <a:t> </a:t>
            </a:r>
            <a:r>
              <a:rPr sz="1100" dirty="0">
                <a:latin typeface="Tahoma"/>
                <a:cs typeface="Tahoma"/>
              </a:rPr>
              <a:t>sea</a:t>
            </a:r>
            <a:r>
              <a:rPr sz="1100" spc="240" dirty="0">
                <a:latin typeface="Tahoma"/>
                <a:cs typeface="Tahoma"/>
              </a:rPr>
              <a:t> </a:t>
            </a:r>
            <a:r>
              <a:rPr sz="1100" dirty="0">
                <a:latin typeface="Tahoma"/>
                <a:cs typeface="Tahoma"/>
              </a:rPr>
              <a:t>más</a:t>
            </a:r>
            <a:r>
              <a:rPr sz="1100" spc="235" dirty="0">
                <a:latin typeface="Tahoma"/>
                <a:cs typeface="Tahoma"/>
              </a:rPr>
              <a:t> </a:t>
            </a:r>
            <a:r>
              <a:rPr sz="1100" dirty="0">
                <a:latin typeface="Tahoma"/>
                <a:cs typeface="Tahoma"/>
              </a:rPr>
              <a:t>significativo</a:t>
            </a:r>
            <a:r>
              <a:rPr sz="1100" spc="240" dirty="0">
                <a:latin typeface="Tahoma"/>
                <a:cs typeface="Tahoma"/>
              </a:rPr>
              <a:t> </a:t>
            </a:r>
            <a:r>
              <a:rPr sz="1100" dirty="0">
                <a:latin typeface="Tahoma"/>
                <a:cs typeface="Tahoma"/>
              </a:rPr>
              <a:t>y</a:t>
            </a:r>
            <a:r>
              <a:rPr sz="1100" spc="240" dirty="0">
                <a:latin typeface="Tahoma"/>
                <a:cs typeface="Tahoma"/>
              </a:rPr>
              <a:t> </a:t>
            </a:r>
            <a:r>
              <a:rPr sz="1100" dirty="0">
                <a:latin typeface="Tahoma"/>
                <a:cs typeface="Tahoma"/>
              </a:rPr>
              <a:t>a</a:t>
            </a:r>
            <a:r>
              <a:rPr sz="1100" spc="235" dirty="0">
                <a:latin typeface="Tahoma"/>
                <a:cs typeface="Tahoma"/>
              </a:rPr>
              <a:t> </a:t>
            </a:r>
            <a:r>
              <a:rPr sz="1100" spc="-10" dirty="0">
                <a:latin typeface="Tahoma"/>
                <a:cs typeface="Tahoma"/>
              </a:rPr>
              <a:t>reducir </a:t>
            </a:r>
            <a:r>
              <a:rPr sz="1100" dirty="0">
                <a:latin typeface="Tahoma"/>
                <a:cs typeface="Tahoma"/>
              </a:rPr>
              <a:t>situaciones</a:t>
            </a:r>
            <a:r>
              <a:rPr sz="1100" spc="55" dirty="0">
                <a:latin typeface="Tahoma"/>
                <a:cs typeface="Tahoma"/>
              </a:rPr>
              <a:t> </a:t>
            </a:r>
            <a:r>
              <a:rPr sz="1100" dirty="0">
                <a:latin typeface="Tahoma"/>
                <a:cs typeface="Tahoma"/>
              </a:rPr>
              <a:t>de</a:t>
            </a:r>
            <a:r>
              <a:rPr sz="1100" spc="55" dirty="0">
                <a:latin typeface="Tahoma"/>
                <a:cs typeface="Tahoma"/>
              </a:rPr>
              <a:t> </a:t>
            </a:r>
            <a:r>
              <a:rPr sz="1100" dirty="0">
                <a:latin typeface="Tahoma"/>
                <a:cs typeface="Tahoma"/>
              </a:rPr>
              <a:t>rezago</a:t>
            </a:r>
            <a:r>
              <a:rPr sz="1100" spc="55" dirty="0">
                <a:latin typeface="Tahoma"/>
                <a:cs typeface="Tahoma"/>
              </a:rPr>
              <a:t> </a:t>
            </a:r>
            <a:r>
              <a:rPr sz="1100" dirty="0">
                <a:latin typeface="Tahoma"/>
                <a:cs typeface="Tahoma"/>
              </a:rPr>
              <a:t>en</a:t>
            </a:r>
            <a:r>
              <a:rPr sz="1100" spc="55" dirty="0">
                <a:latin typeface="Tahoma"/>
                <a:cs typeface="Tahoma"/>
              </a:rPr>
              <a:t> </a:t>
            </a:r>
            <a:r>
              <a:rPr sz="1100" dirty="0">
                <a:latin typeface="Tahoma"/>
                <a:cs typeface="Tahoma"/>
              </a:rPr>
              <a:t>el</a:t>
            </a:r>
            <a:r>
              <a:rPr sz="1100" spc="55" dirty="0">
                <a:latin typeface="Tahoma"/>
                <a:cs typeface="Tahoma"/>
              </a:rPr>
              <a:t> </a:t>
            </a:r>
            <a:r>
              <a:rPr sz="1100" spc="-10" dirty="0">
                <a:latin typeface="Tahoma"/>
                <a:cs typeface="Tahoma"/>
              </a:rPr>
              <a:t>aula?</a:t>
            </a:r>
            <a:endParaRPr lang="es-MX" sz="1100" spc="-10" dirty="0">
              <a:latin typeface="Tahoma"/>
              <a:cs typeface="Tahoma"/>
            </a:endParaRPr>
          </a:p>
          <a:p>
            <a:pPr marL="228600" marR="11430" indent="-216535" algn="just">
              <a:lnSpc>
                <a:spcPct val="113599"/>
              </a:lnSpc>
              <a:spcBef>
                <a:spcPts val="280"/>
              </a:spcBef>
            </a:pPr>
            <a:endParaRPr lang="es-MX" sz="1100" spc="-10" dirty="0">
              <a:latin typeface="Tahoma"/>
              <a:cs typeface="Tahoma"/>
            </a:endParaRPr>
          </a:p>
          <a:p>
            <a:r>
              <a:rPr lang="es-ES" sz="1100" dirty="0">
                <a:solidFill>
                  <a:srgbClr val="FF0000"/>
                </a:solidFill>
              </a:rPr>
              <a:t>En nuestra escuela hemos tenido experiencias valiosas con el </a:t>
            </a:r>
            <a:r>
              <a:rPr lang="es-ES" sz="1100" b="1" dirty="0">
                <a:solidFill>
                  <a:srgbClr val="FF0000"/>
                </a:solidFill>
              </a:rPr>
              <a:t>trabajo por proyectos</a:t>
            </a:r>
            <a:r>
              <a:rPr lang="es-ES" sz="1100" dirty="0">
                <a:solidFill>
                  <a:srgbClr val="FF0000"/>
                </a:solidFill>
              </a:rPr>
              <a:t> que han contribuido a hacer el aprendizaje más significativo y, al mismo tiempo, reducir el rezago. Entre las más relevantes destacan:</a:t>
            </a:r>
          </a:p>
          <a:p>
            <a:pPr>
              <a:buFont typeface="Arial" panose="020B0604020202020204" pitchFamily="34" charset="0"/>
              <a:buChar char="•"/>
            </a:pPr>
            <a:r>
              <a:rPr lang="es-ES" sz="1100" b="1" dirty="0">
                <a:solidFill>
                  <a:srgbClr val="FF0000"/>
                </a:solidFill>
              </a:rPr>
              <a:t>Proyectos vinculados al entorno</a:t>
            </a:r>
            <a:r>
              <a:rPr lang="es-ES" sz="1100" dirty="0">
                <a:solidFill>
                  <a:srgbClr val="FF0000"/>
                </a:solidFill>
              </a:rPr>
              <a:t>, como huertos escolares, ferias de lectura o investigaciones sobre la comunidad. Estos motivaron más a las y los estudiantes porque partían de sus intereses y su vida cotidiana. Al sentirse parte del proyecto, participaron con mayor compromiso.</a:t>
            </a:r>
          </a:p>
          <a:p>
            <a:pPr>
              <a:buFont typeface="Arial" panose="020B0604020202020204" pitchFamily="34" charset="0"/>
              <a:buChar char="•"/>
            </a:pPr>
            <a:r>
              <a:rPr lang="es-ES" sz="1100" b="1" dirty="0">
                <a:solidFill>
                  <a:srgbClr val="FF0000"/>
                </a:solidFill>
              </a:rPr>
              <a:t>Trabajo colaborativo</a:t>
            </a:r>
            <a:r>
              <a:rPr lang="es-ES" sz="1100" dirty="0">
                <a:solidFill>
                  <a:srgbClr val="FF0000"/>
                </a:solidFill>
              </a:rPr>
              <a:t>, donde estudiantes con distintos niveles se apoyaron entre sí. Esto ayudó a que quienes tenían rezago recibieran acompañamiento natural dentro del grupo, sin sentirse exhibidos o aislados.</a:t>
            </a:r>
          </a:p>
          <a:p>
            <a:pPr>
              <a:buFont typeface="Arial" panose="020B0604020202020204" pitchFamily="34" charset="0"/>
              <a:buChar char="•"/>
            </a:pPr>
            <a:r>
              <a:rPr lang="es-ES" sz="1100" b="1" dirty="0">
                <a:solidFill>
                  <a:srgbClr val="FF0000"/>
                </a:solidFill>
              </a:rPr>
              <a:t>Integración de varias áreas</a:t>
            </a:r>
            <a:r>
              <a:rPr lang="es-ES" sz="1100" dirty="0">
                <a:solidFill>
                  <a:srgbClr val="FF0000"/>
                </a:solidFill>
              </a:rPr>
              <a:t>, permitiendo que quienes se les dificultaban las matemáticas, por ejemplo, pudieran usarlas en contextos reales (medir, registrar, calcular), facilitando que comprendieran mejor los conceptos.</a:t>
            </a:r>
          </a:p>
          <a:p>
            <a:pPr>
              <a:buFont typeface="Arial" panose="020B0604020202020204" pitchFamily="34" charset="0"/>
              <a:buChar char="•"/>
            </a:pPr>
            <a:r>
              <a:rPr lang="es-ES" sz="1100" b="1" dirty="0">
                <a:solidFill>
                  <a:srgbClr val="FF0000"/>
                </a:solidFill>
              </a:rPr>
              <a:t>Evaluación formativa continua</a:t>
            </a:r>
            <a:r>
              <a:rPr lang="es-ES" sz="1100" dirty="0">
                <a:solidFill>
                  <a:srgbClr val="FF0000"/>
                </a:solidFill>
              </a:rPr>
              <a:t>, ya que en los proyectos se observa el proceso, no solo el resultado final. Esto permitió detectar dificultades a tiempo y ajustar estrategias.</a:t>
            </a:r>
          </a:p>
          <a:p>
            <a:r>
              <a:rPr lang="es-ES" sz="1100" dirty="0">
                <a:solidFill>
                  <a:srgbClr val="FF0000"/>
                </a:solidFill>
              </a:rPr>
              <a:t>En general, estas experiencias muestran que cuando el aprendizaje tiene sentido y se conecta con la vida real, </a:t>
            </a:r>
            <a:r>
              <a:rPr lang="es-ES" sz="1100" b="1" dirty="0">
                <a:solidFill>
                  <a:srgbClr val="FF0000"/>
                </a:solidFill>
              </a:rPr>
              <a:t>las barreras se reducen</a:t>
            </a:r>
            <a:r>
              <a:rPr lang="es-ES" sz="1100" dirty="0">
                <a:solidFill>
                  <a:srgbClr val="FF0000"/>
                </a:solidFill>
              </a:rPr>
              <a:t>, la participación aumenta y las y los estudiantes avanzan con mayor confianza.</a:t>
            </a:r>
          </a:p>
          <a:p>
            <a:pPr marL="228600" marR="11430" indent="-216535" algn="just">
              <a:lnSpc>
                <a:spcPct val="113599"/>
              </a:lnSpc>
              <a:spcBef>
                <a:spcPts val="280"/>
              </a:spcBef>
            </a:pPr>
            <a:endParaRPr sz="1100" dirty="0">
              <a:latin typeface="Tahoma"/>
              <a:cs typeface="Tahoma"/>
            </a:endParaRPr>
          </a:p>
          <a:p>
            <a:pPr marL="228600" marR="9525" indent="-216535" algn="just">
              <a:lnSpc>
                <a:spcPct val="113700"/>
              </a:lnSpc>
              <a:spcBef>
                <a:spcPts val="285"/>
              </a:spcBef>
            </a:pPr>
            <a:r>
              <a:rPr sz="1100" spc="120" dirty="0">
                <a:solidFill>
                  <a:srgbClr val="3C924D"/>
                </a:solidFill>
                <a:latin typeface="Lucida Sans"/>
                <a:cs typeface="Lucida Sans"/>
              </a:rPr>
              <a:t>h</a:t>
            </a:r>
            <a:r>
              <a:rPr sz="1100" spc="245" dirty="0">
                <a:solidFill>
                  <a:srgbClr val="3C924D"/>
                </a:solidFill>
                <a:latin typeface="Lucida Sans"/>
                <a:cs typeface="Lucida Sans"/>
              </a:rPr>
              <a:t>  </a:t>
            </a:r>
            <a:r>
              <a:rPr sz="1100" dirty="0">
                <a:latin typeface="Tahoma"/>
                <a:cs typeface="Tahoma"/>
              </a:rPr>
              <a:t>¿Cómo</a:t>
            </a:r>
            <a:r>
              <a:rPr sz="1100" spc="295" dirty="0">
                <a:latin typeface="Tahoma"/>
                <a:cs typeface="Tahoma"/>
              </a:rPr>
              <a:t> </a:t>
            </a:r>
            <a:r>
              <a:rPr sz="1100" dirty="0">
                <a:latin typeface="Tahoma"/>
                <a:cs typeface="Tahoma"/>
              </a:rPr>
              <a:t>transformamos</a:t>
            </a:r>
            <a:r>
              <a:rPr sz="1100" spc="300" dirty="0">
                <a:latin typeface="Tahoma"/>
                <a:cs typeface="Tahoma"/>
              </a:rPr>
              <a:t> </a:t>
            </a:r>
            <a:r>
              <a:rPr sz="1100" dirty="0">
                <a:latin typeface="Tahoma"/>
                <a:cs typeface="Tahoma"/>
              </a:rPr>
              <a:t>nuestra</a:t>
            </a:r>
            <a:r>
              <a:rPr sz="1100" spc="300" dirty="0">
                <a:latin typeface="Tahoma"/>
                <a:cs typeface="Tahoma"/>
              </a:rPr>
              <a:t> </a:t>
            </a:r>
            <a:r>
              <a:rPr sz="1100" dirty="0">
                <a:latin typeface="Tahoma"/>
                <a:cs typeface="Tahoma"/>
              </a:rPr>
              <a:t>evaluación</a:t>
            </a:r>
            <a:r>
              <a:rPr sz="1100" spc="300" dirty="0">
                <a:latin typeface="Tahoma"/>
                <a:cs typeface="Tahoma"/>
              </a:rPr>
              <a:t> </a:t>
            </a:r>
            <a:r>
              <a:rPr sz="1100" dirty="0">
                <a:latin typeface="Tahoma"/>
                <a:cs typeface="Tahoma"/>
              </a:rPr>
              <a:t>para</a:t>
            </a:r>
            <a:r>
              <a:rPr sz="1100" spc="295" dirty="0">
                <a:latin typeface="Tahoma"/>
                <a:cs typeface="Tahoma"/>
              </a:rPr>
              <a:t> </a:t>
            </a:r>
            <a:r>
              <a:rPr sz="1100" dirty="0">
                <a:latin typeface="Tahoma"/>
                <a:cs typeface="Tahoma"/>
              </a:rPr>
              <a:t>que</a:t>
            </a:r>
            <a:r>
              <a:rPr sz="1100" spc="300" dirty="0">
                <a:latin typeface="Tahoma"/>
                <a:cs typeface="Tahoma"/>
              </a:rPr>
              <a:t> </a:t>
            </a:r>
            <a:r>
              <a:rPr sz="1100" dirty="0">
                <a:latin typeface="Tahoma"/>
                <a:cs typeface="Tahoma"/>
              </a:rPr>
              <a:t>sea</a:t>
            </a:r>
            <a:r>
              <a:rPr sz="1100" spc="300" dirty="0">
                <a:latin typeface="Tahoma"/>
                <a:cs typeface="Tahoma"/>
              </a:rPr>
              <a:t> </a:t>
            </a:r>
            <a:r>
              <a:rPr sz="1100" dirty="0">
                <a:latin typeface="Tahoma"/>
                <a:cs typeface="Tahoma"/>
              </a:rPr>
              <a:t>formativa,</a:t>
            </a:r>
            <a:r>
              <a:rPr sz="1100" spc="300" dirty="0">
                <a:latin typeface="Tahoma"/>
                <a:cs typeface="Tahoma"/>
              </a:rPr>
              <a:t> </a:t>
            </a:r>
            <a:r>
              <a:rPr sz="1100" spc="40" dirty="0">
                <a:latin typeface="Tahoma"/>
                <a:cs typeface="Tahoma"/>
              </a:rPr>
              <a:t>donde </a:t>
            </a:r>
            <a:r>
              <a:rPr sz="1100" spc="10" dirty="0">
                <a:latin typeface="Tahoma"/>
                <a:cs typeface="Tahoma"/>
              </a:rPr>
              <a:t>el</a:t>
            </a:r>
            <a:r>
              <a:rPr sz="1100" spc="185" dirty="0">
                <a:latin typeface="Tahoma"/>
                <a:cs typeface="Tahoma"/>
              </a:rPr>
              <a:t> </a:t>
            </a:r>
            <a:r>
              <a:rPr sz="1100" spc="10" dirty="0">
                <a:latin typeface="Tahoma"/>
                <a:cs typeface="Tahoma"/>
              </a:rPr>
              <a:t>error</a:t>
            </a:r>
            <a:r>
              <a:rPr sz="1100" spc="185" dirty="0">
                <a:latin typeface="Tahoma"/>
                <a:cs typeface="Tahoma"/>
              </a:rPr>
              <a:t> </a:t>
            </a:r>
            <a:r>
              <a:rPr sz="1100" spc="10" dirty="0">
                <a:latin typeface="Tahoma"/>
                <a:cs typeface="Tahoma"/>
              </a:rPr>
              <a:t>sea</a:t>
            </a:r>
            <a:r>
              <a:rPr sz="1100" spc="185" dirty="0">
                <a:latin typeface="Tahoma"/>
                <a:cs typeface="Tahoma"/>
              </a:rPr>
              <a:t> </a:t>
            </a:r>
            <a:r>
              <a:rPr sz="1100" spc="10" dirty="0">
                <a:latin typeface="Tahoma"/>
                <a:cs typeface="Tahoma"/>
              </a:rPr>
              <a:t>una</a:t>
            </a:r>
            <a:r>
              <a:rPr sz="1100" spc="185" dirty="0">
                <a:latin typeface="Tahoma"/>
                <a:cs typeface="Tahoma"/>
              </a:rPr>
              <a:t> </a:t>
            </a:r>
            <a:r>
              <a:rPr sz="1100" spc="10" dirty="0">
                <a:latin typeface="Tahoma"/>
                <a:cs typeface="Tahoma"/>
              </a:rPr>
              <a:t>oportunidad</a:t>
            </a:r>
            <a:r>
              <a:rPr sz="1100" spc="185" dirty="0">
                <a:latin typeface="Tahoma"/>
                <a:cs typeface="Tahoma"/>
              </a:rPr>
              <a:t> </a:t>
            </a:r>
            <a:r>
              <a:rPr sz="1100" spc="10" dirty="0">
                <a:latin typeface="Tahoma"/>
                <a:cs typeface="Tahoma"/>
              </a:rPr>
              <a:t>de</a:t>
            </a:r>
            <a:r>
              <a:rPr sz="1100" spc="185" dirty="0">
                <a:latin typeface="Tahoma"/>
                <a:cs typeface="Tahoma"/>
              </a:rPr>
              <a:t> </a:t>
            </a:r>
            <a:r>
              <a:rPr sz="1100" spc="10" dirty="0">
                <a:latin typeface="Tahoma"/>
                <a:cs typeface="Tahoma"/>
              </a:rPr>
              <a:t>aprendizaje</a:t>
            </a:r>
            <a:r>
              <a:rPr sz="1100" spc="185" dirty="0">
                <a:latin typeface="Tahoma"/>
                <a:cs typeface="Tahoma"/>
              </a:rPr>
              <a:t> </a:t>
            </a:r>
            <a:r>
              <a:rPr sz="1100" spc="10" dirty="0">
                <a:latin typeface="Tahoma"/>
                <a:cs typeface="Tahoma"/>
              </a:rPr>
              <a:t>y</a:t>
            </a:r>
            <a:r>
              <a:rPr sz="1100" spc="185" dirty="0">
                <a:latin typeface="Tahoma"/>
                <a:cs typeface="Tahoma"/>
              </a:rPr>
              <a:t> </a:t>
            </a:r>
            <a:r>
              <a:rPr sz="1100" spc="50" dirty="0">
                <a:latin typeface="Tahoma"/>
                <a:cs typeface="Tahoma"/>
              </a:rPr>
              <a:t>no</a:t>
            </a:r>
            <a:r>
              <a:rPr sz="1100" spc="185" dirty="0">
                <a:latin typeface="Tahoma"/>
                <a:cs typeface="Tahoma"/>
              </a:rPr>
              <a:t> </a:t>
            </a:r>
            <a:r>
              <a:rPr sz="1100" spc="50" dirty="0">
                <a:latin typeface="Tahoma"/>
                <a:cs typeface="Tahoma"/>
              </a:rPr>
              <a:t>un</a:t>
            </a:r>
            <a:r>
              <a:rPr sz="1100" spc="185" dirty="0">
                <a:latin typeface="Tahoma"/>
                <a:cs typeface="Tahoma"/>
              </a:rPr>
              <a:t> </a:t>
            </a:r>
            <a:r>
              <a:rPr sz="1100" spc="10" dirty="0">
                <a:latin typeface="Tahoma"/>
                <a:cs typeface="Tahoma"/>
              </a:rPr>
              <a:t>motivo</a:t>
            </a:r>
            <a:r>
              <a:rPr sz="1100" spc="185" dirty="0">
                <a:latin typeface="Tahoma"/>
                <a:cs typeface="Tahoma"/>
              </a:rPr>
              <a:t> </a:t>
            </a:r>
            <a:r>
              <a:rPr sz="1100" spc="10" dirty="0">
                <a:latin typeface="Tahoma"/>
                <a:cs typeface="Tahoma"/>
              </a:rPr>
              <a:t>de</a:t>
            </a:r>
            <a:r>
              <a:rPr sz="1100" spc="185" dirty="0">
                <a:latin typeface="Tahoma"/>
                <a:cs typeface="Tahoma"/>
              </a:rPr>
              <a:t> </a:t>
            </a:r>
            <a:r>
              <a:rPr sz="1100" spc="-10" dirty="0">
                <a:latin typeface="Tahoma"/>
                <a:cs typeface="Tahoma"/>
              </a:rPr>
              <a:t>exclusión, </a:t>
            </a:r>
            <a:r>
              <a:rPr sz="1100" dirty="0">
                <a:latin typeface="Tahoma"/>
                <a:cs typeface="Tahoma"/>
              </a:rPr>
              <a:t>cuidando</a:t>
            </a:r>
            <a:r>
              <a:rPr sz="1100" spc="45" dirty="0">
                <a:latin typeface="Tahoma"/>
                <a:cs typeface="Tahoma"/>
              </a:rPr>
              <a:t> </a:t>
            </a:r>
            <a:r>
              <a:rPr sz="1100" dirty="0">
                <a:latin typeface="Tahoma"/>
                <a:cs typeface="Tahoma"/>
              </a:rPr>
              <a:t>así</a:t>
            </a:r>
            <a:r>
              <a:rPr sz="1100" spc="45" dirty="0">
                <a:latin typeface="Tahoma"/>
                <a:cs typeface="Tahoma"/>
              </a:rPr>
              <a:t> </a:t>
            </a:r>
            <a:r>
              <a:rPr sz="1100" dirty="0">
                <a:latin typeface="Tahoma"/>
                <a:cs typeface="Tahoma"/>
              </a:rPr>
              <a:t>la</a:t>
            </a:r>
            <a:r>
              <a:rPr sz="1100" spc="50" dirty="0">
                <a:latin typeface="Tahoma"/>
                <a:cs typeface="Tahoma"/>
              </a:rPr>
              <a:t> </a:t>
            </a:r>
            <a:r>
              <a:rPr sz="1100" dirty="0">
                <a:latin typeface="Tahoma"/>
                <a:cs typeface="Tahoma"/>
              </a:rPr>
              <a:t>salud</a:t>
            </a:r>
            <a:r>
              <a:rPr sz="1100" spc="45" dirty="0">
                <a:latin typeface="Tahoma"/>
                <a:cs typeface="Tahoma"/>
              </a:rPr>
              <a:t> </a:t>
            </a:r>
            <a:r>
              <a:rPr sz="1100" dirty="0">
                <a:latin typeface="Tahoma"/>
                <a:cs typeface="Tahoma"/>
              </a:rPr>
              <a:t>socioemocional</a:t>
            </a:r>
            <a:r>
              <a:rPr sz="1100" spc="45" dirty="0">
                <a:latin typeface="Tahoma"/>
                <a:cs typeface="Tahoma"/>
              </a:rPr>
              <a:t> </a:t>
            </a:r>
            <a:r>
              <a:rPr sz="1100" dirty="0">
                <a:latin typeface="Tahoma"/>
                <a:cs typeface="Tahoma"/>
              </a:rPr>
              <a:t>de</a:t>
            </a:r>
            <a:r>
              <a:rPr sz="1100" spc="50" dirty="0">
                <a:latin typeface="Tahoma"/>
                <a:cs typeface="Tahoma"/>
              </a:rPr>
              <a:t> </a:t>
            </a:r>
            <a:r>
              <a:rPr sz="1100" dirty="0">
                <a:latin typeface="Tahoma"/>
                <a:cs typeface="Tahoma"/>
              </a:rPr>
              <a:t>las</a:t>
            </a:r>
            <a:r>
              <a:rPr sz="1100" spc="45" dirty="0">
                <a:latin typeface="Tahoma"/>
                <a:cs typeface="Tahoma"/>
              </a:rPr>
              <a:t> </a:t>
            </a:r>
            <a:r>
              <a:rPr sz="1100" spc="-40" dirty="0">
                <a:latin typeface="Tahoma"/>
                <a:cs typeface="Tahoma"/>
              </a:rPr>
              <a:t>y</a:t>
            </a:r>
            <a:r>
              <a:rPr sz="1100" spc="50" dirty="0">
                <a:latin typeface="Tahoma"/>
                <a:cs typeface="Tahoma"/>
              </a:rPr>
              <a:t> </a:t>
            </a:r>
            <a:r>
              <a:rPr sz="1100" dirty="0">
                <a:latin typeface="Tahoma"/>
                <a:cs typeface="Tahoma"/>
              </a:rPr>
              <a:t>los</a:t>
            </a:r>
            <a:r>
              <a:rPr sz="1100" spc="45" dirty="0">
                <a:latin typeface="Tahoma"/>
                <a:cs typeface="Tahoma"/>
              </a:rPr>
              <a:t> </a:t>
            </a:r>
            <a:r>
              <a:rPr sz="1100" spc="-10" dirty="0" err="1">
                <a:latin typeface="Tahoma"/>
                <a:cs typeface="Tahoma"/>
              </a:rPr>
              <a:t>estudiantes</a:t>
            </a:r>
            <a:r>
              <a:rPr sz="1100" spc="-10" dirty="0">
                <a:latin typeface="Tahoma"/>
                <a:cs typeface="Tahoma"/>
              </a:rPr>
              <a:t>?</a:t>
            </a:r>
            <a:endParaRPr sz="1100" dirty="0">
              <a:latin typeface="Tahoma"/>
              <a:cs typeface="Tahoma"/>
            </a:endParaRPr>
          </a:p>
        </p:txBody>
      </p:sp>
      <p:pic>
        <p:nvPicPr>
          <p:cNvPr id="2" name="Imagen 1" descr="Un dibujo de un personaje de caricatura&#10;&#10;El contenido generado por IA puede ser incorrecto.">
            <a:extLst>
              <a:ext uri="{FF2B5EF4-FFF2-40B4-BE49-F238E27FC236}">
                <a16:creationId xmlns:a16="http://schemas.microsoft.com/office/drawing/2014/main" id="{495873D2-74E5-7D0E-7483-A8C7441399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extLst>
      <p:ext uri="{BB962C8B-B14F-4D97-AF65-F5344CB8AC3E}">
        <p14:creationId xmlns:p14="http://schemas.microsoft.com/office/powerpoint/2010/main" val="790180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F98B688C-DF4B-EFA2-7C76-F7B3C76FBD88}"/>
              </a:ext>
            </a:extLst>
          </p:cNvPr>
          <p:cNvSpPr txBox="1"/>
          <p:nvPr/>
        </p:nvSpPr>
        <p:spPr>
          <a:xfrm>
            <a:off x="1804324" y="572945"/>
            <a:ext cx="5194935" cy="9180655"/>
          </a:xfrm>
          <a:prstGeom prst="rect">
            <a:avLst/>
          </a:prstGeom>
        </p:spPr>
        <p:txBody>
          <a:bodyPr vert="horz" wrap="square" lIns="0" tIns="12700" rIns="0" bIns="0" rtlCol="0">
            <a:spAutoFit/>
          </a:bodyPr>
          <a:lstStyle/>
          <a:p>
            <a:r>
              <a:rPr lang="es-ES" sz="1100" dirty="0">
                <a:solidFill>
                  <a:srgbClr val="FF0000"/>
                </a:solidFill>
              </a:rPr>
              <a:t>Para transformar nuestra evaluación hacia un enfoque </a:t>
            </a:r>
            <a:r>
              <a:rPr lang="es-ES" sz="1100" b="1" dirty="0">
                <a:solidFill>
                  <a:srgbClr val="FF0000"/>
                </a:solidFill>
              </a:rPr>
              <a:t>formativo</a:t>
            </a:r>
            <a:r>
              <a:rPr lang="es-ES" sz="1100" dirty="0">
                <a:solidFill>
                  <a:srgbClr val="FF0000"/>
                </a:solidFill>
              </a:rPr>
              <a:t>, necesitamos replantear su sentido: dejar de verla como un filtro o un juicio final, y comenzar a utilizarla como una herramienta para </a:t>
            </a:r>
            <a:r>
              <a:rPr lang="es-ES" sz="1100" b="1" dirty="0">
                <a:solidFill>
                  <a:srgbClr val="FF0000"/>
                </a:solidFill>
              </a:rPr>
              <a:t>acompañar procesos</a:t>
            </a:r>
            <a:r>
              <a:rPr lang="es-ES" sz="1100" dirty="0">
                <a:solidFill>
                  <a:srgbClr val="FF0000"/>
                </a:solidFill>
              </a:rPr>
              <a:t> y fortalecer la salud socioemocional de nuestras y nuestros estudiantes. Algunas formas de lograrlo son:</a:t>
            </a:r>
          </a:p>
          <a:p>
            <a:pPr>
              <a:buFont typeface="Arial" panose="020B0604020202020204" pitchFamily="34" charset="0"/>
              <a:buChar char="•"/>
            </a:pPr>
            <a:r>
              <a:rPr lang="es-ES" sz="1100" b="1" dirty="0">
                <a:solidFill>
                  <a:srgbClr val="FF0000"/>
                </a:solidFill>
              </a:rPr>
              <a:t>Normalizar el error</a:t>
            </a:r>
            <a:r>
              <a:rPr lang="es-ES" sz="1100" dirty="0">
                <a:solidFill>
                  <a:srgbClr val="FF0000"/>
                </a:solidFill>
              </a:rPr>
              <a:t> como parte natural del aprendizaje. En lugar de señalarlo como falla, lo convertimos en una pista para saber qué ajustar, qué explicar de otro modo o qué actividad repetir con otra estrategia.</a:t>
            </a:r>
          </a:p>
          <a:p>
            <a:pPr>
              <a:buFont typeface="Arial" panose="020B0604020202020204" pitchFamily="34" charset="0"/>
              <a:buChar char="•"/>
            </a:pPr>
            <a:r>
              <a:rPr lang="es-ES" sz="1100" b="1" dirty="0">
                <a:solidFill>
                  <a:srgbClr val="FF0000"/>
                </a:solidFill>
              </a:rPr>
              <a:t>Dar retroalimentación clara, respetuosa y útil</a:t>
            </a:r>
            <a:r>
              <a:rPr lang="es-ES" sz="1100" dirty="0">
                <a:solidFill>
                  <a:srgbClr val="FF0000"/>
                </a:solidFill>
              </a:rPr>
              <a:t>, enfocada en cómo mejorar y no en lo que se hizo mal. Esto ayuda a que las y los estudiantes no se sientan desmotivados ni etiquetados.</a:t>
            </a:r>
          </a:p>
          <a:p>
            <a:pPr>
              <a:buFont typeface="Arial" panose="020B0604020202020204" pitchFamily="34" charset="0"/>
              <a:buChar char="•"/>
            </a:pPr>
            <a:r>
              <a:rPr lang="es-ES" sz="1100" b="1" dirty="0">
                <a:solidFill>
                  <a:srgbClr val="FF0000"/>
                </a:solidFill>
              </a:rPr>
              <a:t>Observar el proceso, no solo el resultado</a:t>
            </a:r>
            <a:r>
              <a:rPr lang="es-ES" sz="1100" dirty="0">
                <a:solidFill>
                  <a:srgbClr val="FF0000"/>
                </a:solidFill>
              </a:rPr>
              <a:t>, mediante portafolios, cuadernos, registros de participación y producciones parciales. Así identificamos avances pequeños, pero significativos.</a:t>
            </a:r>
          </a:p>
          <a:p>
            <a:pPr>
              <a:buFont typeface="Arial" panose="020B0604020202020204" pitchFamily="34" charset="0"/>
              <a:buChar char="•"/>
            </a:pPr>
            <a:r>
              <a:rPr lang="es-ES" sz="1100" b="1" dirty="0">
                <a:solidFill>
                  <a:srgbClr val="FF0000"/>
                </a:solidFill>
              </a:rPr>
              <a:t>Involucrar a las y los estudiantes</a:t>
            </a:r>
            <a:r>
              <a:rPr lang="es-ES" sz="1100" dirty="0">
                <a:solidFill>
                  <a:srgbClr val="FF0000"/>
                </a:solidFill>
              </a:rPr>
              <a:t> en autoevaluaciones y coevaluaciones sencillas, lo que les da voz y responsabilidad sobre su propio aprendizaje y reduce la ansiedad.</a:t>
            </a:r>
          </a:p>
          <a:p>
            <a:pPr>
              <a:buFont typeface="Arial" panose="020B0604020202020204" pitchFamily="34" charset="0"/>
              <a:buChar char="•"/>
            </a:pPr>
            <a:r>
              <a:rPr lang="es-ES" sz="1100" b="1" dirty="0">
                <a:solidFill>
                  <a:srgbClr val="FF0000"/>
                </a:solidFill>
              </a:rPr>
              <a:t>Ajustar la enseñanza</a:t>
            </a:r>
            <a:r>
              <a:rPr lang="es-ES" sz="1100" dirty="0">
                <a:solidFill>
                  <a:srgbClr val="FF0000"/>
                </a:solidFill>
              </a:rPr>
              <a:t> según lo que la evaluación muestra. Esto demuestra que el docente también aprende y se adapta, lo cual genera confianza.</a:t>
            </a:r>
          </a:p>
          <a:p>
            <a:pPr>
              <a:buFont typeface="Arial" panose="020B0604020202020204" pitchFamily="34" charset="0"/>
              <a:buChar char="•"/>
            </a:pPr>
            <a:r>
              <a:rPr lang="es-ES" sz="1100" b="1" dirty="0">
                <a:solidFill>
                  <a:srgbClr val="FF0000"/>
                </a:solidFill>
              </a:rPr>
              <a:t>Cuidar el clima emocional</a:t>
            </a:r>
            <a:r>
              <a:rPr lang="es-ES" sz="1100" dirty="0">
                <a:solidFill>
                  <a:srgbClr val="FF0000"/>
                </a:solidFill>
              </a:rPr>
              <a:t> en el aula, evitando comparaciones entre estudiantes, etiquetas (“los que no pueden”, “los atrasados”) y prácticas que generan miedo al error.</a:t>
            </a:r>
          </a:p>
          <a:p>
            <a:r>
              <a:rPr lang="es-ES" sz="1100" dirty="0">
                <a:solidFill>
                  <a:srgbClr val="FF0000"/>
                </a:solidFill>
              </a:rPr>
              <a:t>Con estos cambios, la evaluación se convierte en un espacio de crecimiento y apoyo, no de exclusión. Así, la escuela se transforma en un lugar donde aprender es seguro, posible y valioso para todas y todos.</a:t>
            </a:r>
          </a:p>
          <a:p>
            <a:endParaRPr lang="es-ES" sz="1100" dirty="0">
              <a:solidFill>
                <a:srgbClr val="FF0000"/>
              </a:solidFill>
            </a:endParaRPr>
          </a:p>
          <a:p>
            <a:pPr marL="228600" marR="10795" indent="-216535" algn="just">
              <a:lnSpc>
                <a:spcPct val="113700"/>
              </a:lnSpc>
              <a:spcBef>
                <a:spcPts val="280"/>
              </a:spcBef>
            </a:pPr>
            <a:r>
              <a:rPr sz="1100" spc="120" dirty="0">
                <a:solidFill>
                  <a:srgbClr val="3C924D"/>
                </a:solidFill>
                <a:latin typeface="Lucida Sans"/>
                <a:cs typeface="Lucida Sans"/>
              </a:rPr>
              <a:t>h</a:t>
            </a:r>
            <a:r>
              <a:rPr sz="1100" spc="125" dirty="0">
                <a:solidFill>
                  <a:srgbClr val="3C924D"/>
                </a:solidFill>
                <a:latin typeface="Lucida Sans"/>
                <a:cs typeface="Lucida Sans"/>
              </a:rPr>
              <a:t>  </a:t>
            </a:r>
            <a:r>
              <a:rPr sz="1100" dirty="0">
                <a:latin typeface="Tahoma"/>
                <a:cs typeface="Tahoma"/>
              </a:rPr>
              <a:t>Al</a:t>
            </a:r>
            <a:r>
              <a:rPr sz="1100" spc="335" dirty="0">
                <a:latin typeface="Tahoma"/>
                <a:cs typeface="Tahoma"/>
              </a:rPr>
              <a:t> </a:t>
            </a:r>
            <a:r>
              <a:rPr sz="1100" dirty="0">
                <a:latin typeface="Tahoma"/>
                <a:cs typeface="Tahoma"/>
              </a:rPr>
              <a:t>elaborar</a:t>
            </a:r>
            <a:r>
              <a:rPr sz="1100" spc="330" dirty="0">
                <a:latin typeface="Tahoma"/>
                <a:cs typeface="Tahoma"/>
              </a:rPr>
              <a:t> </a:t>
            </a:r>
            <a:r>
              <a:rPr sz="1100" spc="45" dirty="0">
                <a:latin typeface="Tahoma"/>
                <a:cs typeface="Tahoma"/>
              </a:rPr>
              <a:t>nuestro</a:t>
            </a:r>
            <a:r>
              <a:rPr sz="1100" spc="330" dirty="0">
                <a:latin typeface="Tahoma"/>
                <a:cs typeface="Tahoma"/>
              </a:rPr>
              <a:t> </a:t>
            </a:r>
            <a:r>
              <a:rPr sz="1100" dirty="0">
                <a:latin typeface="Arial Black"/>
                <a:cs typeface="Arial Black"/>
              </a:rPr>
              <a:t>Programa</a:t>
            </a:r>
            <a:r>
              <a:rPr sz="1100" spc="290" dirty="0">
                <a:latin typeface="Arial Black"/>
                <a:cs typeface="Arial Black"/>
              </a:rPr>
              <a:t> </a:t>
            </a:r>
            <a:r>
              <a:rPr sz="1100" spc="-10" dirty="0">
                <a:latin typeface="Arial Black"/>
                <a:cs typeface="Arial Black"/>
              </a:rPr>
              <a:t>Analítico</a:t>
            </a:r>
            <a:r>
              <a:rPr sz="1100" spc="-10" dirty="0">
                <a:latin typeface="Tahoma"/>
                <a:cs typeface="Tahoma"/>
              </a:rPr>
              <a:t>,</a:t>
            </a:r>
            <a:r>
              <a:rPr sz="1100" spc="330" dirty="0">
                <a:latin typeface="Tahoma"/>
                <a:cs typeface="Tahoma"/>
              </a:rPr>
              <a:t> </a:t>
            </a:r>
            <a:r>
              <a:rPr sz="1100" dirty="0">
                <a:latin typeface="Tahoma"/>
                <a:cs typeface="Tahoma"/>
              </a:rPr>
              <a:t>¿cómo</a:t>
            </a:r>
            <a:r>
              <a:rPr sz="1100" spc="325" dirty="0">
                <a:latin typeface="Tahoma"/>
                <a:cs typeface="Tahoma"/>
              </a:rPr>
              <a:t> </a:t>
            </a:r>
            <a:r>
              <a:rPr sz="1100" dirty="0">
                <a:latin typeface="Tahoma"/>
                <a:cs typeface="Tahoma"/>
              </a:rPr>
              <a:t>garantizamos</a:t>
            </a:r>
            <a:r>
              <a:rPr sz="1100" spc="330" dirty="0">
                <a:latin typeface="Tahoma"/>
                <a:cs typeface="Tahoma"/>
              </a:rPr>
              <a:t> </a:t>
            </a:r>
            <a:r>
              <a:rPr sz="1100" spc="50" dirty="0">
                <a:latin typeface="Tahoma"/>
                <a:cs typeface="Tahoma"/>
              </a:rPr>
              <a:t>que</a:t>
            </a:r>
            <a:r>
              <a:rPr sz="1100" spc="330" dirty="0">
                <a:latin typeface="Tahoma"/>
                <a:cs typeface="Tahoma"/>
              </a:rPr>
              <a:t> </a:t>
            </a:r>
            <a:r>
              <a:rPr sz="1100" spc="-25" dirty="0">
                <a:latin typeface="Tahoma"/>
                <a:cs typeface="Tahoma"/>
              </a:rPr>
              <a:t>los </a:t>
            </a:r>
            <a:r>
              <a:rPr sz="1100" dirty="0">
                <a:latin typeface="Tahoma"/>
                <a:cs typeface="Tahoma"/>
              </a:rPr>
              <a:t>contenidos</a:t>
            </a:r>
            <a:r>
              <a:rPr sz="1100" spc="405" dirty="0">
                <a:latin typeface="Tahoma"/>
                <a:cs typeface="Tahoma"/>
              </a:rPr>
              <a:t> </a:t>
            </a:r>
            <a:r>
              <a:rPr sz="1100" dirty="0">
                <a:latin typeface="Tahoma"/>
                <a:cs typeface="Tahoma"/>
              </a:rPr>
              <a:t>se</a:t>
            </a:r>
            <a:r>
              <a:rPr sz="1100" spc="405" dirty="0">
                <a:latin typeface="Tahoma"/>
                <a:cs typeface="Tahoma"/>
              </a:rPr>
              <a:t> </a:t>
            </a:r>
            <a:r>
              <a:rPr sz="1100" dirty="0">
                <a:latin typeface="Tahoma"/>
                <a:cs typeface="Tahoma"/>
              </a:rPr>
              <a:t>vinculen</a:t>
            </a:r>
            <a:r>
              <a:rPr sz="1100" spc="405" dirty="0">
                <a:latin typeface="Tahoma"/>
                <a:cs typeface="Tahoma"/>
              </a:rPr>
              <a:t> </a:t>
            </a:r>
            <a:r>
              <a:rPr sz="1100" dirty="0">
                <a:latin typeface="Tahoma"/>
                <a:cs typeface="Tahoma"/>
              </a:rPr>
              <a:t>con</a:t>
            </a:r>
            <a:r>
              <a:rPr sz="1100" spc="405" dirty="0">
                <a:latin typeface="Tahoma"/>
                <a:cs typeface="Tahoma"/>
              </a:rPr>
              <a:t> </a:t>
            </a:r>
            <a:r>
              <a:rPr sz="1100" dirty="0">
                <a:latin typeface="Tahoma"/>
                <a:cs typeface="Tahoma"/>
              </a:rPr>
              <a:t>la</a:t>
            </a:r>
            <a:r>
              <a:rPr sz="1100" spc="405" dirty="0">
                <a:latin typeface="Tahoma"/>
                <a:cs typeface="Tahoma"/>
              </a:rPr>
              <a:t> </a:t>
            </a:r>
            <a:r>
              <a:rPr sz="1100" dirty="0">
                <a:latin typeface="Tahoma"/>
                <a:cs typeface="Tahoma"/>
              </a:rPr>
              <a:t>realidad,</a:t>
            </a:r>
            <a:r>
              <a:rPr sz="1100" spc="409" dirty="0">
                <a:latin typeface="Tahoma"/>
                <a:cs typeface="Tahoma"/>
              </a:rPr>
              <a:t> </a:t>
            </a:r>
            <a:r>
              <a:rPr sz="1100" dirty="0">
                <a:latin typeface="Tahoma"/>
                <a:cs typeface="Tahoma"/>
              </a:rPr>
              <a:t>los</a:t>
            </a:r>
            <a:r>
              <a:rPr sz="1100" spc="405" dirty="0">
                <a:latin typeface="Tahoma"/>
                <a:cs typeface="Tahoma"/>
              </a:rPr>
              <a:t> </a:t>
            </a:r>
            <a:r>
              <a:rPr sz="1100" dirty="0">
                <a:latin typeface="Tahoma"/>
                <a:cs typeface="Tahoma"/>
              </a:rPr>
              <a:t>saberes</a:t>
            </a:r>
            <a:r>
              <a:rPr sz="1100" spc="405" dirty="0">
                <a:latin typeface="Tahoma"/>
                <a:cs typeface="Tahoma"/>
              </a:rPr>
              <a:t> </a:t>
            </a:r>
            <a:r>
              <a:rPr sz="1100" dirty="0">
                <a:latin typeface="Tahoma"/>
                <a:cs typeface="Tahoma"/>
              </a:rPr>
              <a:t>y</a:t>
            </a:r>
            <a:r>
              <a:rPr sz="1100" spc="405" dirty="0">
                <a:latin typeface="Tahoma"/>
                <a:cs typeface="Tahoma"/>
              </a:rPr>
              <a:t> </a:t>
            </a:r>
            <a:r>
              <a:rPr sz="1100" dirty="0">
                <a:latin typeface="Tahoma"/>
                <a:cs typeface="Tahoma"/>
              </a:rPr>
              <a:t>las</a:t>
            </a:r>
            <a:r>
              <a:rPr sz="1100" spc="405" dirty="0">
                <a:latin typeface="Tahoma"/>
                <a:cs typeface="Tahoma"/>
              </a:rPr>
              <a:t> </a:t>
            </a:r>
            <a:r>
              <a:rPr sz="1100" spc="-10" dirty="0">
                <a:latin typeface="Tahoma"/>
                <a:cs typeface="Tahoma"/>
              </a:rPr>
              <a:t>problemáticas </a:t>
            </a:r>
            <a:r>
              <a:rPr sz="1100" dirty="0">
                <a:latin typeface="Tahoma"/>
                <a:cs typeface="Tahoma"/>
              </a:rPr>
              <a:t>específicas</a:t>
            </a:r>
            <a:r>
              <a:rPr sz="1100" spc="105" dirty="0">
                <a:latin typeface="Tahoma"/>
                <a:cs typeface="Tahoma"/>
              </a:rPr>
              <a:t> </a:t>
            </a:r>
            <a:r>
              <a:rPr sz="1100" dirty="0">
                <a:latin typeface="Tahoma"/>
                <a:cs typeface="Tahoma"/>
              </a:rPr>
              <a:t>de</a:t>
            </a:r>
            <a:r>
              <a:rPr sz="1100" spc="105" dirty="0">
                <a:latin typeface="Tahoma"/>
                <a:cs typeface="Tahoma"/>
              </a:rPr>
              <a:t> </a:t>
            </a:r>
            <a:r>
              <a:rPr sz="1100" dirty="0">
                <a:latin typeface="Tahoma"/>
                <a:cs typeface="Tahoma"/>
              </a:rPr>
              <a:t>nuestra</a:t>
            </a:r>
            <a:r>
              <a:rPr sz="1100" spc="105" dirty="0">
                <a:latin typeface="Tahoma"/>
                <a:cs typeface="Tahoma"/>
              </a:rPr>
              <a:t> </a:t>
            </a:r>
            <a:r>
              <a:rPr sz="1100" dirty="0">
                <a:latin typeface="Tahoma"/>
                <a:cs typeface="Tahoma"/>
              </a:rPr>
              <a:t>comunidad</a:t>
            </a:r>
            <a:r>
              <a:rPr sz="1100" spc="105" dirty="0">
                <a:latin typeface="Tahoma"/>
                <a:cs typeface="Tahoma"/>
              </a:rPr>
              <a:t> </a:t>
            </a:r>
            <a:r>
              <a:rPr sz="1100" spc="-10" dirty="0" err="1">
                <a:latin typeface="Tahoma"/>
                <a:cs typeface="Tahoma"/>
              </a:rPr>
              <a:t>educativa</a:t>
            </a:r>
            <a:r>
              <a:rPr sz="1100" spc="-10" dirty="0">
                <a:latin typeface="Tahoma"/>
                <a:cs typeface="Tahoma"/>
              </a:rPr>
              <a:t>?</a:t>
            </a:r>
            <a:endParaRPr lang="es-MX" sz="1100" spc="-10" dirty="0">
              <a:latin typeface="Tahoma"/>
              <a:cs typeface="Tahoma"/>
            </a:endParaRPr>
          </a:p>
          <a:p>
            <a:pPr marR="10795" indent="12700" algn="just">
              <a:lnSpc>
                <a:spcPct val="113700"/>
              </a:lnSpc>
              <a:spcBef>
                <a:spcPts val="280"/>
              </a:spcBef>
            </a:pPr>
            <a:r>
              <a:rPr lang="es-ES" sz="1100" dirty="0">
                <a:solidFill>
                  <a:srgbClr val="FF0000"/>
                </a:solidFill>
              </a:rPr>
              <a:t>Garantizamos esta vinculación cuando partimos de un </a:t>
            </a:r>
            <a:r>
              <a:rPr lang="es-ES" sz="1100" b="1" dirty="0">
                <a:solidFill>
                  <a:srgbClr val="FF0000"/>
                </a:solidFill>
              </a:rPr>
              <a:t>diagnóstico real</a:t>
            </a:r>
            <a:r>
              <a:rPr lang="es-ES" sz="1100" dirty="0">
                <a:solidFill>
                  <a:srgbClr val="FF0000"/>
                </a:solidFill>
              </a:rPr>
              <a:t> de nuestra comunidad, escuchando a las familias, observando a los estudiantes y analizando su contexto. Luego, seleccionamos y ajustamos los contenidos del Programa Sintético para que respondan a esas necesidades concretas. También incorporamos saberes locales, prácticas comunitarias y problemas reales del entorno, de modo que lo que se enseña tenga sentido para niñas, niños y adolescentes. Finalmente, verificamos que cada contenido elegido tenga una conexión clara con la vida cotidiana y los retos del territorio donde la escuela trabaja.</a:t>
            </a:r>
            <a:endParaRPr sz="1100" dirty="0">
              <a:solidFill>
                <a:srgbClr val="FF0000"/>
              </a:solidFill>
              <a:latin typeface="Tahoma"/>
              <a:cs typeface="Tahoma"/>
            </a:endParaRPr>
          </a:p>
          <a:p>
            <a:pPr marL="228600" marR="7620" indent="-216535" algn="just">
              <a:lnSpc>
                <a:spcPct val="113700"/>
              </a:lnSpc>
              <a:spcBef>
                <a:spcPts val="284"/>
              </a:spcBef>
            </a:pPr>
            <a:r>
              <a:rPr sz="1100" spc="120" dirty="0">
                <a:solidFill>
                  <a:srgbClr val="3C924D"/>
                </a:solidFill>
                <a:latin typeface="Lucida Sans"/>
                <a:cs typeface="Lucida Sans"/>
              </a:rPr>
              <a:t>h</a:t>
            </a:r>
            <a:r>
              <a:rPr sz="1100" spc="245" dirty="0">
                <a:solidFill>
                  <a:srgbClr val="3C924D"/>
                </a:solidFill>
                <a:latin typeface="Lucida Sans"/>
                <a:cs typeface="Lucida Sans"/>
              </a:rPr>
              <a:t>  </a:t>
            </a:r>
            <a:r>
              <a:rPr sz="1100" dirty="0">
                <a:latin typeface="Tahoma"/>
                <a:cs typeface="Tahoma"/>
              </a:rPr>
              <a:t>¿Qué</a:t>
            </a:r>
            <a:r>
              <a:rPr sz="1100" spc="20" dirty="0">
                <a:latin typeface="Tahoma"/>
                <a:cs typeface="Tahoma"/>
              </a:rPr>
              <a:t> </a:t>
            </a:r>
            <a:r>
              <a:rPr sz="1100" dirty="0">
                <a:latin typeface="Tahoma"/>
                <a:cs typeface="Tahoma"/>
              </a:rPr>
              <a:t>acciones</a:t>
            </a:r>
            <a:r>
              <a:rPr sz="1100" spc="15" dirty="0">
                <a:latin typeface="Tahoma"/>
                <a:cs typeface="Tahoma"/>
              </a:rPr>
              <a:t> </a:t>
            </a:r>
            <a:r>
              <a:rPr sz="1100" dirty="0">
                <a:latin typeface="Tahoma"/>
                <a:cs typeface="Tahoma"/>
              </a:rPr>
              <a:t>concretas</a:t>
            </a:r>
            <a:r>
              <a:rPr sz="1100" spc="15" dirty="0">
                <a:latin typeface="Tahoma"/>
                <a:cs typeface="Tahoma"/>
              </a:rPr>
              <a:t> </a:t>
            </a:r>
            <a:r>
              <a:rPr sz="1100" dirty="0">
                <a:latin typeface="Tahoma"/>
                <a:cs typeface="Tahoma"/>
              </a:rPr>
              <a:t>realizamos</a:t>
            </a:r>
            <a:r>
              <a:rPr sz="1100" spc="20" dirty="0">
                <a:latin typeface="Tahoma"/>
                <a:cs typeface="Tahoma"/>
              </a:rPr>
              <a:t> </a:t>
            </a:r>
            <a:r>
              <a:rPr sz="1100" dirty="0">
                <a:latin typeface="Tahoma"/>
                <a:cs typeface="Tahoma"/>
              </a:rPr>
              <a:t>para</a:t>
            </a:r>
            <a:r>
              <a:rPr sz="1100" spc="15" dirty="0">
                <a:latin typeface="Tahoma"/>
                <a:cs typeface="Tahoma"/>
              </a:rPr>
              <a:t> </a:t>
            </a:r>
            <a:r>
              <a:rPr sz="1100" dirty="0">
                <a:latin typeface="Tahoma"/>
                <a:cs typeface="Tahoma"/>
              </a:rPr>
              <a:t>construir</a:t>
            </a:r>
            <a:r>
              <a:rPr sz="1100" spc="15" dirty="0">
                <a:latin typeface="Tahoma"/>
                <a:cs typeface="Tahoma"/>
              </a:rPr>
              <a:t> </a:t>
            </a:r>
            <a:r>
              <a:rPr sz="1100" dirty="0">
                <a:latin typeface="Tahoma"/>
                <a:cs typeface="Tahoma"/>
              </a:rPr>
              <a:t>una</a:t>
            </a:r>
            <a:r>
              <a:rPr sz="1100" spc="20" dirty="0">
                <a:latin typeface="Tahoma"/>
                <a:cs typeface="Tahoma"/>
              </a:rPr>
              <a:t> </a:t>
            </a:r>
            <a:r>
              <a:rPr sz="1100" spc="-75" dirty="0">
                <a:latin typeface="Arial Black"/>
                <a:cs typeface="Arial Black"/>
              </a:rPr>
              <a:t>alianza</a:t>
            </a:r>
            <a:r>
              <a:rPr sz="1100" spc="-10" dirty="0">
                <a:latin typeface="Arial Black"/>
                <a:cs typeface="Arial Black"/>
              </a:rPr>
              <a:t> </a:t>
            </a:r>
            <a:r>
              <a:rPr sz="1100" spc="-80" dirty="0">
                <a:latin typeface="Arial Black"/>
                <a:cs typeface="Arial Black"/>
              </a:rPr>
              <a:t>sólida</a:t>
            </a:r>
            <a:r>
              <a:rPr sz="1100" spc="-5" dirty="0">
                <a:latin typeface="Arial Black"/>
                <a:cs typeface="Arial Black"/>
              </a:rPr>
              <a:t> </a:t>
            </a:r>
            <a:r>
              <a:rPr sz="1100" spc="-145" dirty="0">
                <a:latin typeface="Arial Black"/>
                <a:cs typeface="Arial Black"/>
              </a:rPr>
              <a:t>con</a:t>
            </a:r>
            <a:r>
              <a:rPr sz="1100" spc="55" dirty="0">
                <a:latin typeface="Arial Black"/>
                <a:cs typeface="Arial Black"/>
              </a:rPr>
              <a:t> </a:t>
            </a:r>
            <a:r>
              <a:rPr sz="1100" spc="-30" dirty="0">
                <a:latin typeface="Arial Black"/>
                <a:cs typeface="Arial Black"/>
              </a:rPr>
              <a:t>las </a:t>
            </a:r>
            <a:r>
              <a:rPr sz="1100" spc="-60" dirty="0">
                <a:latin typeface="Arial Black"/>
                <a:cs typeface="Arial Black"/>
              </a:rPr>
              <a:t>familias</a:t>
            </a:r>
            <a:r>
              <a:rPr sz="1100" spc="-60" dirty="0">
                <a:latin typeface="Tahoma"/>
                <a:cs typeface="Tahoma"/>
              </a:rPr>
              <a:t>,</a:t>
            </a:r>
            <a:r>
              <a:rPr sz="1100" spc="80" dirty="0">
                <a:latin typeface="Tahoma"/>
                <a:cs typeface="Tahoma"/>
              </a:rPr>
              <a:t> </a:t>
            </a:r>
            <a:r>
              <a:rPr sz="1100" dirty="0">
                <a:latin typeface="Tahoma"/>
                <a:cs typeface="Tahoma"/>
              </a:rPr>
              <a:t>especialmente</a:t>
            </a:r>
            <a:r>
              <a:rPr sz="1100" spc="80" dirty="0">
                <a:latin typeface="Tahoma"/>
                <a:cs typeface="Tahoma"/>
              </a:rPr>
              <a:t> </a:t>
            </a:r>
            <a:r>
              <a:rPr sz="1100" dirty="0">
                <a:latin typeface="Tahoma"/>
                <a:cs typeface="Tahoma"/>
              </a:rPr>
              <a:t>cuando</a:t>
            </a:r>
            <a:r>
              <a:rPr sz="1100" spc="80" dirty="0">
                <a:latin typeface="Tahoma"/>
                <a:cs typeface="Tahoma"/>
              </a:rPr>
              <a:t> </a:t>
            </a:r>
            <a:r>
              <a:rPr sz="1100" dirty="0">
                <a:latin typeface="Tahoma"/>
                <a:cs typeface="Tahoma"/>
              </a:rPr>
              <a:t>existen</a:t>
            </a:r>
            <a:r>
              <a:rPr sz="1100" spc="80" dirty="0">
                <a:latin typeface="Tahoma"/>
                <a:cs typeface="Tahoma"/>
              </a:rPr>
              <a:t> </a:t>
            </a:r>
            <a:r>
              <a:rPr sz="1100" dirty="0">
                <a:latin typeface="Tahoma"/>
                <a:cs typeface="Tahoma"/>
              </a:rPr>
              <a:t>diferencias</a:t>
            </a:r>
            <a:r>
              <a:rPr sz="1100" spc="80" dirty="0">
                <a:latin typeface="Tahoma"/>
                <a:cs typeface="Tahoma"/>
              </a:rPr>
              <a:t> </a:t>
            </a:r>
            <a:r>
              <a:rPr sz="1100" dirty="0">
                <a:latin typeface="Tahoma"/>
                <a:cs typeface="Tahoma"/>
              </a:rPr>
              <a:t>en</a:t>
            </a:r>
            <a:r>
              <a:rPr sz="1100" spc="80" dirty="0">
                <a:latin typeface="Tahoma"/>
                <a:cs typeface="Tahoma"/>
              </a:rPr>
              <a:t> </a:t>
            </a:r>
            <a:r>
              <a:rPr sz="1100" dirty="0">
                <a:latin typeface="Tahoma"/>
                <a:cs typeface="Tahoma"/>
              </a:rPr>
              <a:t>las</a:t>
            </a:r>
            <a:r>
              <a:rPr sz="1100" spc="80" dirty="0">
                <a:latin typeface="Tahoma"/>
                <a:cs typeface="Tahoma"/>
              </a:rPr>
              <a:t> </a:t>
            </a:r>
            <a:r>
              <a:rPr sz="1100" dirty="0">
                <a:latin typeface="Tahoma"/>
                <a:cs typeface="Tahoma"/>
              </a:rPr>
              <a:t>concepciones</a:t>
            </a:r>
            <a:r>
              <a:rPr sz="1100" spc="80" dirty="0">
                <a:latin typeface="Tahoma"/>
                <a:cs typeface="Tahoma"/>
              </a:rPr>
              <a:t> </a:t>
            </a:r>
            <a:r>
              <a:rPr sz="1100" spc="-10" dirty="0">
                <a:latin typeface="Tahoma"/>
                <a:cs typeface="Tahoma"/>
              </a:rPr>
              <a:t>sobre </a:t>
            </a:r>
            <a:r>
              <a:rPr sz="1100" dirty="0">
                <a:latin typeface="Tahoma"/>
                <a:cs typeface="Tahoma"/>
              </a:rPr>
              <a:t>cómo</a:t>
            </a:r>
            <a:r>
              <a:rPr sz="1100" spc="30" dirty="0">
                <a:latin typeface="Tahoma"/>
                <a:cs typeface="Tahoma"/>
              </a:rPr>
              <a:t> </a:t>
            </a:r>
            <a:r>
              <a:rPr sz="1100" dirty="0">
                <a:latin typeface="Tahoma"/>
                <a:cs typeface="Tahoma"/>
              </a:rPr>
              <a:t>debe</a:t>
            </a:r>
            <a:r>
              <a:rPr sz="1100" spc="40" dirty="0">
                <a:latin typeface="Tahoma"/>
                <a:cs typeface="Tahoma"/>
              </a:rPr>
              <a:t> </a:t>
            </a:r>
            <a:r>
              <a:rPr sz="1100" dirty="0">
                <a:latin typeface="Tahoma"/>
                <a:cs typeface="Tahoma"/>
              </a:rPr>
              <a:t>ser</a:t>
            </a:r>
            <a:r>
              <a:rPr sz="1100" spc="40" dirty="0">
                <a:latin typeface="Tahoma"/>
                <a:cs typeface="Tahoma"/>
              </a:rPr>
              <a:t> </a:t>
            </a:r>
            <a:r>
              <a:rPr sz="1100" dirty="0">
                <a:latin typeface="Tahoma"/>
                <a:cs typeface="Tahoma"/>
              </a:rPr>
              <a:t>la</a:t>
            </a:r>
            <a:r>
              <a:rPr sz="1100" spc="45" dirty="0">
                <a:latin typeface="Tahoma"/>
                <a:cs typeface="Tahoma"/>
              </a:rPr>
              <a:t> </a:t>
            </a:r>
            <a:r>
              <a:rPr sz="1100" spc="-10" dirty="0" err="1">
                <a:latin typeface="Tahoma"/>
                <a:cs typeface="Tahoma"/>
              </a:rPr>
              <a:t>enseñanza</a:t>
            </a:r>
            <a:r>
              <a:rPr sz="1100" spc="-10" dirty="0">
                <a:latin typeface="Tahoma"/>
                <a:cs typeface="Tahoma"/>
              </a:rPr>
              <a:t>?</a:t>
            </a:r>
            <a:endParaRPr lang="es-MX" sz="1100" spc="-10" dirty="0">
              <a:latin typeface="Tahoma"/>
              <a:cs typeface="Tahoma"/>
            </a:endParaRPr>
          </a:p>
          <a:p>
            <a:pPr marR="7620" algn="just">
              <a:lnSpc>
                <a:spcPct val="113700"/>
              </a:lnSpc>
              <a:spcBef>
                <a:spcPts val="284"/>
              </a:spcBef>
            </a:pPr>
            <a:r>
              <a:rPr lang="es-ES" sz="1100" dirty="0">
                <a:solidFill>
                  <a:srgbClr val="FF0000"/>
                </a:solidFill>
                <a:latin typeface="Tahoma"/>
                <a:cs typeface="Tahoma"/>
              </a:rPr>
              <a:t>Para construir una alianza sólida con las familias, incluso cuando existen diferencias en las concepciones sobre la enseñanza, realizamos acciones muy concretas: generamos espacios de diálogo respetuoso, explicamos claramente el sentido pedagógico de lo que hacemos, escuchamos sus inquietudes sin juzgar y buscamos acuerdos que prioricen el bienestar y aprendizaje de niñas, niños y adolescentes. Además, mantenemos comunicación continua y transparente, invitamos a las familias a participar en actividades escolares y reconocemos que sus saberes también enriquecen el proceso educativo. Esto nos permite avanzar juntos, aunque pensemos distinto.</a:t>
            </a:r>
            <a:endParaRPr sz="1100" dirty="0">
              <a:solidFill>
                <a:srgbClr val="FF0000"/>
              </a:solidFill>
              <a:latin typeface="Tahoma"/>
              <a:cs typeface="Tahoma"/>
            </a:endParaRPr>
          </a:p>
        </p:txBody>
      </p:sp>
      <p:pic>
        <p:nvPicPr>
          <p:cNvPr id="2" name="Imagen 1" descr="Un dibujo de un personaje de caricatura&#10;&#10;El contenido generado por IA puede ser incorrecto.">
            <a:extLst>
              <a:ext uri="{FF2B5EF4-FFF2-40B4-BE49-F238E27FC236}">
                <a16:creationId xmlns:a16="http://schemas.microsoft.com/office/drawing/2014/main" id="{50579E4D-A54C-6E13-3E7E-1315091186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extLst>
      <p:ext uri="{BB962C8B-B14F-4D97-AF65-F5344CB8AC3E}">
        <p14:creationId xmlns:p14="http://schemas.microsoft.com/office/powerpoint/2010/main" val="2088649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F98B688C-DF4B-EFA2-7C76-F7B3C76FBD88}"/>
              </a:ext>
            </a:extLst>
          </p:cNvPr>
          <p:cNvSpPr txBox="1"/>
          <p:nvPr/>
        </p:nvSpPr>
        <p:spPr>
          <a:xfrm>
            <a:off x="1804324" y="1046877"/>
            <a:ext cx="5194935" cy="8731814"/>
          </a:xfrm>
          <a:prstGeom prst="rect">
            <a:avLst/>
          </a:prstGeom>
        </p:spPr>
        <p:txBody>
          <a:bodyPr vert="horz" wrap="square" lIns="0" tIns="12700" rIns="0" bIns="0" rtlCol="0">
            <a:spAutoFit/>
          </a:bodyPr>
          <a:lstStyle/>
          <a:p>
            <a:pPr marL="228600" marR="10795" indent="-215900" algn="just">
              <a:lnSpc>
                <a:spcPct val="113700"/>
              </a:lnSpc>
              <a:spcBef>
                <a:spcPts val="280"/>
              </a:spcBef>
            </a:pPr>
            <a:r>
              <a:rPr sz="1100" spc="120" dirty="0">
                <a:solidFill>
                  <a:srgbClr val="3C924D"/>
                </a:solidFill>
                <a:latin typeface="Lucida Sans"/>
                <a:cs typeface="Lucida Sans"/>
              </a:rPr>
              <a:t>h</a:t>
            </a:r>
            <a:r>
              <a:rPr sz="1100" spc="225" dirty="0">
                <a:solidFill>
                  <a:srgbClr val="3C924D"/>
                </a:solidFill>
                <a:latin typeface="Lucida Sans"/>
                <a:cs typeface="Lucida Sans"/>
              </a:rPr>
              <a:t>  </a:t>
            </a:r>
            <a:r>
              <a:rPr sz="1100" dirty="0">
                <a:latin typeface="Tahoma"/>
                <a:cs typeface="Tahoma"/>
              </a:rPr>
              <a:t>Como</a:t>
            </a:r>
            <a:r>
              <a:rPr sz="1100" spc="15" dirty="0">
                <a:latin typeface="Tahoma"/>
                <a:cs typeface="Tahoma"/>
              </a:rPr>
              <a:t> </a:t>
            </a:r>
            <a:r>
              <a:rPr sz="1100" dirty="0">
                <a:latin typeface="Tahoma"/>
                <a:cs typeface="Tahoma"/>
              </a:rPr>
              <a:t>colectivo,</a:t>
            </a:r>
            <a:r>
              <a:rPr sz="1100" spc="20" dirty="0">
                <a:latin typeface="Tahoma"/>
                <a:cs typeface="Tahoma"/>
              </a:rPr>
              <a:t> </a:t>
            </a:r>
            <a:r>
              <a:rPr sz="1100" dirty="0">
                <a:latin typeface="Tahoma"/>
                <a:cs typeface="Tahoma"/>
              </a:rPr>
              <a:t>¿reflexionamos</a:t>
            </a:r>
            <a:r>
              <a:rPr sz="1100" spc="20" dirty="0">
                <a:latin typeface="Tahoma"/>
                <a:cs typeface="Tahoma"/>
              </a:rPr>
              <a:t> </a:t>
            </a:r>
            <a:r>
              <a:rPr sz="1100" dirty="0">
                <a:latin typeface="Tahoma"/>
                <a:cs typeface="Tahoma"/>
              </a:rPr>
              <a:t>en</a:t>
            </a:r>
            <a:r>
              <a:rPr sz="1100" spc="20" dirty="0">
                <a:latin typeface="Tahoma"/>
                <a:cs typeface="Tahoma"/>
              </a:rPr>
              <a:t> </a:t>
            </a:r>
            <a:r>
              <a:rPr sz="1100" dirty="0">
                <a:latin typeface="Tahoma"/>
                <a:cs typeface="Tahoma"/>
              </a:rPr>
              <a:t>el</a:t>
            </a:r>
            <a:r>
              <a:rPr sz="1100" spc="15" dirty="0">
                <a:latin typeface="Tahoma"/>
                <a:cs typeface="Tahoma"/>
              </a:rPr>
              <a:t> </a:t>
            </a:r>
            <a:r>
              <a:rPr sz="1100" spc="-10" dirty="0">
                <a:latin typeface="Tahoma"/>
                <a:cs typeface="Tahoma"/>
              </a:rPr>
              <a:t>CTE</a:t>
            </a:r>
            <a:r>
              <a:rPr sz="1100" spc="20" dirty="0">
                <a:latin typeface="Tahoma"/>
                <a:cs typeface="Tahoma"/>
              </a:rPr>
              <a:t> </a:t>
            </a:r>
            <a:r>
              <a:rPr sz="1100" dirty="0">
                <a:latin typeface="Tahoma"/>
                <a:cs typeface="Tahoma"/>
              </a:rPr>
              <a:t>sobre</a:t>
            </a:r>
            <a:r>
              <a:rPr sz="1100" spc="20" dirty="0">
                <a:latin typeface="Tahoma"/>
                <a:cs typeface="Tahoma"/>
              </a:rPr>
              <a:t> </a:t>
            </a:r>
            <a:r>
              <a:rPr sz="1100" dirty="0">
                <a:latin typeface="Tahoma"/>
                <a:cs typeface="Tahoma"/>
              </a:rPr>
              <a:t>si</a:t>
            </a:r>
            <a:r>
              <a:rPr sz="1100" spc="20" dirty="0">
                <a:latin typeface="Tahoma"/>
                <a:cs typeface="Tahoma"/>
              </a:rPr>
              <a:t> </a:t>
            </a:r>
            <a:r>
              <a:rPr sz="1100" dirty="0">
                <a:latin typeface="Tahoma"/>
                <a:cs typeface="Tahoma"/>
              </a:rPr>
              <a:t>nuestras</a:t>
            </a:r>
            <a:r>
              <a:rPr sz="1100" spc="15" dirty="0">
                <a:latin typeface="Tahoma"/>
                <a:cs typeface="Tahoma"/>
              </a:rPr>
              <a:t> </a:t>
            </a:r>
            <a:r>
              <a:rPr sz="1100" dirty="0">
                <a:latin typeface="Tahoma"/>
                <a:cs typeface="Tahoma"/>
              </a:rPr>
              <a:t>propias</a:t>
            </a:r>
            <a:r>
              <a:rPr sz="1100" spc="20" dirty="0">
                <a:latin typeface="Tahoma"/>
                <a:cs typeface="Tahoma"/>
              </a:rPr>
              <a:t> </a:t>
            </a:r>
            <a:r>
              <a:rPr sz="1100" dirty="0">
                <a:latin typeface="Tahoma"/>
                <a:cs typeface="Tahoma"/>
              </a:rPr>
              <a:t>prácticas</a:t>
            </a:r>
            <a:r>
              <a:rPr sz="1100" spc="20" dirty="0">
                <a:latin typeface="Tahoma"/>
                <a:cs typeface="Tahoma"/>
              </a:rPr>
              <a:t> </a:t>
            </a:r>
            <a:r>
              <a:rPr sz="1100" spc="-50" dirty="0">
                <a:latin typeface="Tahoma"/>
                <a:cs typeface="Tahoma"/>
              </a:rPr>
              <a:t>o </a:t>
            </a:r>
            <a:r>
              <a:rPr sz="1100" dirty="0">
                <a:latin typeface="Tahoma"/>
                <a:cs typeface="Tahoma"/>
              </a:rPr>
              <a:t>la</a:t>
            </a:r>
            <a:r>
              <a:rPr sz="1100" spc="65" dirty="0">
                <a:latin typeface="Tahoma"/>
                <a:cs typeface="Tahoma"/>
              </a:rPr>
              <a:t> </a:t>
            </a:r>
            <a:r>
              <a:rPr sz="1100" dirty="0">
                <a:latin typeface="Tahoma"/>
                <a:cs typeface="Tahoma"/>
              </a:rPr>
              <a:t>organización</a:t>
            </a:r>
            <a:r>
              <a:rPr sz="1100" spc="70" dirty="0">
                <a:latin typeface="Tahoma"/>
                <a:cs typeface="Tahoma"/>
              </a:rPr>
              <a:t> </a:t>
            </a:r>
            <a:r>
              <a:rPr sz="1100" dirty="0">
                <a:latin typeface="Tahoma"/>
                <a:cs typeface="Tahoma"/>
              </a:rPr>
              <a:t>escolar</a:t>
            </a:r>
            <a:r>
              <a:rPr sz="1100" spc="65" dirty="0">
                <a:latin typeface="Tahoma"/>
                <a:cs typeface="Tahoma"/>
              </a:rPr>
              <a:t> </a:t>
            </a:r>
            <a:r>
              <a:rPr sz="1100" dirty="0">
                <a:latin typeface="Tahoma"/>
                <a:cs typeface="Tahoma"/>
              </a:rPr>
              <a:t>están</a:t>
            </a:r>
            <a:r>
              <a:rPr sz="1100" spc="70" dirty="0">
                <a:latin typeface="Tahoma"/>
                <a:cs typeface="Tahoma"/>
              </a:rPr>
              <a:t> </a:t>
            </a:r>
            <a:r>
              <a:rPr sz="1100" dirty="0">
                <a:latin typeface="Tahoma"/>
                <a:cs typeface="Tahoma"/>
              </a:rPr>
              <a:t>generando,</a:t>
            </a:r>
            <a:r>
              <a:rPr sz="1100" spc="70" dirty="0">
                <a:latin typeface="Tahoma"/>
                <a:cs typeface="Tahoma"/>
              </a:rPr>
              <a:t> </a:t>
            </a:r>
            <a:r>
              <a:rPr sz="1100" dirty="0">
                <a:latin typeface="Tahoma"/>
                <a:cs typeface="Tahoma"/>
              </a:rPr>
              <a:t>sin</a:t>
            </a:r>
            <a:r>
              <a:rPr sz="1100" spc="65" dirty="0">
                <a:latin typeface="Tahoma"/>
                <a:cs typeface="Tahoma"/>
              </a:rPr>
              <a:t> </a:t>
            </a:r>
            <a:r>
              <a:rPr sz="1100" spc="-10" dirty="0">
                <a:latin typeface="Tahoma"/>
                <a:cs typeface="Tahoma"/>
              </a:rPr>
              <a:t>querer,</a:t>
            </a:r>
            <a:r>
              <a:rPr sz="1100" spc="70" dirty="0">
                <a:latin typeface="Tahoma"/>
                <a:cs typeface="Tahoma"/>
              </a:rPr>
              <a:t> </a:t>
            </a:r>
            <a:r>
              <a:rPr sz="1100" dirty="0">
                <a:latin typeface="Tahoma"/>
                <a:cs typeface="Tahoma"/>
              </a:rPr>
              <a:t>exclusión</a:t>
            </a:r>
            <a:r>
              <a:rPr sz="1100" spc="70" dirty="0">
                <a:latin typeface="Tahoma"/>
                <a:cs typeface="Tahoma"/>
              </a:rPr>
              <a:t> </a:t>
            </a:r>
            <a:r>
              <a:rPr sz="1100" dirty="0">
                <a:latin typeface="Tahoma"/>
                <a:cs typeface="Tahoma"/>
              </a:rPr>
              <a:t>o</a:t>
            </a:r>
            <a:r>
              <a:rPr sz="1100" spc="65" dirty="0">
                <a:latin typeface="Tahoma"/>
                <a:cs typeface="Tahoma"/>
              </a:rPr>
              <a:t> </a:t>
            </a:r>
            <a:r>
              <a:rPr sz="1100" dirty="0">
                <a:latin typeface="Tahoma"/>
                <a:cs typeface="Tahoma"/>
              </a:rPr>
              <a:t>rezago?</a:t>
            </a:r>
            <a:r>
              <a:rPr sz="1100" spc="70" dirty="0">
                <a:latin typeface="Tahoma"/>
                <a:cs typeface="Tahoma"/>
              </a:rPr>
              <a:t> </a:t>
            </a:r>
            <a:r>
              <a:rPr sz="1100" spc="-20" dirty="0">
                <a:latin typeface="Tahoma"/>
                <a:cs typeface="Tahoma"/>
              </a:rPr>
              <a:t>¿Qué </a:t>
            </a:r>
            <a:r>
              <a:rPr sz="1100" dirty="0">
                <a:latin typeface="Tahoma"/>
                <a:cs typeface="Tahoma"/>
              </a:rPr>
              <a:t>hemos</a:t>
            </a:r>
            <a:r>
              <a:rPr sz="1100" spc="130" dirty="0">
                <a:latin typeface="Tahoma"/>
                <a:cs typeface="Tahoma"/>
              </a:rPr>
              <a:t> </a:t>
            </a:r>
            <a:r>
              <a:rPr sz="1100" spc="-10" dirty="0" err="1">
                <a:latin typeface="Tahoma"/>
                <a:cs typeface="Tahoma"/>
              </a:rPr>
              <a:t>descubierto</a:t>
            </a:r>
            <a:r>
              <a:rPr sz="1100" spc="-10" dirty="0">
                <a:latin typeface="Tahoma"/>
                <a:cs typeface="Tahoma"/>
              </a:rPr>
              <a:t>?</a:t>
            </a:r>
            <a:endParaRPr lang="es-MX" sz="1100" spc="-10" dirty="0">
              <a:latin typeface="Tahoma"/>
              <a:cs typeface="Tahoma"/>
            </a:endParaRPr>
          </a:p>
          <a:p>
            <a:pPr marR="10795" algn="just">
              <a:lnSpc>
                <a:spcPct val="113700"/>
              </a:lnSpc>
              <a:spcBef>
                <a:spcPts val="280"/>
              </a:spcBef>
            </a:pPr>
            <a:r>
              <a:rPr lang="es-ES" sz="1100" dirty="0">
                <a:solidFill>
                  <a:srgbClr val="FF0000"/>
                </a:solidFill>
              </a:rPr>
              <a:t>Sí, como colectivo reflexionamos en el CTE sobre si nuestras propias prácticas u organización escolar pueden estar generando, aunque no lo pretendamos, exclusión o rezago. Al hacerlo, hemos descubierto varias situaciones importantes: que a veces damos por hecho que todo el grupo aprende al mismo ritmo, que no siempre ofrecemos suficientes apoyos diferenciados, que ciertas rutinas o normas de la escuela dificultan la participación de algunos estudiantes, y que nuestras expectativas —altas o bajas— influyen directamente en su desempeño. También hemos reconocido que la comunicación con las familias no siempre es clara y que eso impacta el acompañamiento en casa. Esta reflexión nos ha permitido mirar críticamente nuestra práctica y comenzar a hacer ajustes más conscientes e inclusivos.</a:t>
            </a:r>
            <a:endParaRPr sz="1100" dirty="0">
              <a:solidFill>
                <a:srgbClr val="FF0000"/>
              </a:solidFill>
              <a:latin typeface="Tahoma"/>
              <a:cs typeface="Tahoma"/>
            </a:endParaRPr>
          </a:p>
          <a:p>
            <a:pPr marL="228600" marR="10795" indent="-216535" algn="just">
              <a:lnSpc>
                <a:spcPct val="113599"/>
              </a:lnSpc>
              <a:spcBef>
                <a:spcPts val="285"/>
              </a:spcBef>
            </a:pPr>
            <a:r>
              <a:rPr sz="1100" spc="120" dirty="0">
                <a:solidFill>
                  <a:srgbClr val="3C924D"/>
                </a:solidFill>
                <a:latin typeface="Lucida Sans"/>
                <a:cs typeface="Lucida Sans"/>
              </a:rPr>
              <a:t>h</a:t>
            </a:r>
            <a:r>
              <a:rPr sz="1100" spc="215" dirty="0">
                <a:solidFill>
                  <a:srgbClr val="3C924D"/>
                </a:solidFill>
                <a:latin typeface="Lucida Sans"/>
                <a:cs typeface="Lucida Sans"/>
              </a:rPr>
              <a:t>  </a:t>
            </a:r>
            <a:r>
              <a:rPr sz="1100" dirty="0">
                <a:latin typeface="Tahoma"/>
                <a:cs typeface="Tahoma"/>
              </a:rPr>
              <a:t>¿Cómo</a:t>
            </a:r>
            <a:r>
              <a:rPr sz="1100" spc="45" dirty="0">
                <a:latin typeface="Tahoma"/>
                <a:cs typeface="Tahoma"/>
              </a:rPr>
              <a:t> </a:t>
            </a:r>
            <a:r>
              <a:rPr sz="1100" dirty="0">
                <a:latin typeface="Tahoma"/>
                <a:cs typeface="Tahoma"/>
              </a:rPr>
              <a:t>podemos</a:t>
            </a:r>
            <a:r>
              <a:rPr sz="1100" spc="40" dirty="0">
                <a:latin typeface="Tahoma"/>
                <a:cs typeface="Tahoma"/>
              </a:rPr>
              <a:t> </a:t>
            </a:r>
            <a:r>
              <a:rPr sz="1100" dirty="0">
                <a:latin typeface="Tahoma"/>
                <a:cs typeface="Tahoma"/>
              </a:rPr>
              <a:t>crear</a:t>
            </a:r>
            <a:r>
              <a:rPr sz="1100" spc="40" dirty="0">
                <a:latin typeface="Tahoma"/>
                <a:cs typeface="Tahoma"/>
              </a:rPr>
              <a:t> </a:t>
            </a:r>
            <a:r>
              <a:rPr sz="1100" dirty="0">
                <a:latin typeface="Tahoma"/>
                <a:cs typeface="Tahoma"/>
              </a:rPr>
              <a:t>un</a:t>
            </a:r>
            <a:r>
              <a:rPr sz="1100" spc="40" dirty="0">
                <a:latin typeface="Tahoma"/>
                <a:cs typeface="Tahoma"/>
              </a:rPr>
              <a:t> </a:t>
            </a:r>
            <a:r>
              <a:rPr sz="1100" spc="-55" dirty="0">
                <a:latin typeface="Arial Black"/>
                <a:cs typeface="Arial Black"/>
              </a:rPr>
              <a:t>ambiente</a:t>
            </a:r>
            <a:r>
              <a:rPr sz="1100" spc="15" dirty="0">
                <a:latin typeface="Arial Black"/>
                <a:cs typeface="Arial Black"/>
              </a:rPr>
              <a:t> </a:t>
            </a:r>
            <a:r>
              <a:rPr sz="1100" spc="-90" dirty="0">
                <a:latin typeface="Arial Black"/>
                <a:cs typeface="Arial Black"/>
              </a:rPr>
              <a:t>escolar</a:t>
            </a:r>
            <a:r>
              <a:rPr sz="1100" spc="10" dirty="0">
                <a:latin typeface="Arial Black"/>
                <a:cs typeface="Arial Black"/>
              </a:rPr>
              <a:t> </a:t>
            </a:r>
            <a:r>
              <a:rPr sz="1100" spc="-65" dirty="0">
                <a:latin typeface="Arial Black"/>
                <a:cs typeface="Arial Black"/>
              </a:rPr>
              <a:t>saludable</a:t>
            </a:r>
            <a:r>
              <a:rPr sz="1100" spc="10" dirty="0">
                <a:latin typeface="Arial Black"/>
                <a:cs typeface="Arial Black"/>
              </a:rPr>
              <a:t> </a:t>
            </a:r>
            <a:r>
              <a:rPr sz="1100" dirty="0">
                <a:latin typeface="Tahoma"/>
                <a:cs typeface="Tahoma"/>
              </a:rPr>
              <a:t>donde</a:t>
            </a:r>
            <a:r>
              <a:rPr sz="1100" spc="40" dirty="0">
                <a:latin typeface="Tahoma"/>
                <a:cs typeface="Tahoma"/>
              </a:rPr>
              <a:t> </a:t>
            </a:r>
            <a:r>
              <a:rPr sz="1100" dirty="0">
                <a:latin typeface="Tahoma"/>
                <a:cs typeface="Tahoma"/>
              </a:rPr>
              <a:t>todas</a:t>
            </a:r>
            <a:r>
              <a:rPr sz="1100" spc="40" dirty="0">
                <a:latin typeface="Tahoma"/>
                <a:cs typeface="Tahoma"/>
              </a:rPr>
              <a:t> </a:t>
            </a:r>
            <a:r>
              <a:rPr sz="1100" dirty="0">
                <a:latin typeface="Tahoma"/>
                <a:cs typeface="Tahoma"/>
              </a:rPr>
              <a:t>y</a:t>
            </a:r>
            <a:r>
              <a:rPr sz="1100" spc="45" dirty="0">
                <a:latin typeface="Tahoma"/>
                <a:cs typeface="Tahoma"/>
              </a:rPr>
              <a:t> </a:t>
            </a:r>
            <a:r>
              <a:rPr sz="1100" spc="-10" dirty="0">
                <a:latin typeface="Tahoma"/>
                <a:cs typeface="Tahoma"/>
              </a:rPr>
              <a:t>todos </a:t>
            </a:r>
            <a:r>
              <a:rPr sz="1100" dirty="0">
                <a:latin typeface="Tahoma"/>
                <a:cs typeface="Tahoma"/>
              </a:rPr>
              <a:t>se</a:t>
            </a:r>
            <a:r>
              <a:rPr sz="1100" spc="345" dirty="0">
                <a:latin typeface="Tahoma"/>
                <a:cs typeface="Tahoma"/>
              </a:rPr>
              <a:t> </a:t>
            </a:r>
            <a:r>
              <a:rPr sz="1100" dirty="0">
                <a:latin typeface="Tahoma"/>
                <a:cs typeface="Tahoma"/>
              </a:rPr>
              <a:t>sientan</a:t>
            </a:r>
            <a:r>
              <a:rPr sz="1100" spc="345" dirty="0">
                <a:latin typeface="Tahoma"/>
                <a:cs typeface="Tahoma"/>
              </a:rPr>
              <a:t> </a:t>
            </a:r>
            <a:r>
              <a:rPr sz="1100" dirty="0">
                <a:latin typeface="Tahoma"/>
                <a:cs typeface="Tahoma"/>
              </a:rPr>
              <a:t>valorados,</a:t>
            </a:r>
            <a:r>
              <a:rPr sz="1100" spc="345" dirty="0">
                <a:latin typeface="Tahoma"/>
                <a:cs typeface="Tahoma"/>
              </a:rPr>
              <a:t> </a:t>
            </a:r>
            <a:r>
              <a:rPr sz="1100" dirty="0">
                <a:latin typeface="Tahoma"/>
                <a:cs typeface="Tahoma"/>
              </a:rPr>
              <a:t>escuchados</a:t>
            </a:r>
            <a:r>
              <a:rPr sz="1100" spc="345" dirty="0">
                <a:latin typeface="Tahoma"/>
                <a:cs typeface="Tahoma"/>
              </a:rPr>
              <a:t> </a:t>
            </a:r>
            <a:r>
              <a:rPr sz="1100" dirty="0">
                <a:latin typeface="Tahoma"/>
                <a:cs typeface="Tahoma"/>
              </a:rPr>
              <a:t>y</a:t>
            </a:r>
            <a:r>
              <a:rPr sz="1100" spc="345" dirty="0">
                <a:latin typeface="Tahoma"/>
                <a:cs typeface="Tahoma"/>
              </a:rPr>
              <a:t> </a:t>
            </a:r>
            <a:r>
              <a:rPr sz="1100" dirty="0">
                <a:latin typeface="Tahoma"/>
                <a:cs typeface="Tahoma"/>
              </a:rPr>
              <a:t>con</a:t>
            </a:r>
            <a:r>
              <a:rPr sz="1100" spc="345" dirty="0">
                <a:latin typeface="Tahoma"/>
                <a:cs typeface="Tahoma"/>
              </a:rPr>
              <a:t> </a:t>
            </a:r>
            <a:r>
              <a:rPr sz="1100" dirty="0">
                <a:latin typeface="Tahoma"/>
                <a:cs typeface="Tahoma"/>
              </a:rPr>
              <a:t>confianza</a:t>
            </a:r>
            <a:r>
              <a:rPr sz="1100" spc="345" dirty="0">
                <a:latin typeface="Tahoma"/>
                <a:cs typeface="Tahoma"/>
              </a:rPr>
              <a:t> </a:t>
            </a:r>
            <a:r>
              <a:rPr sz="1100" dirty="0">
                <a:latin typeface="Tahoma"/>
                <a:cs typeface="Tahoma"/>
              </a:rPr>
              <a:t>para</a:t>
            </a:r>
            <a:r>
              <a:rPr sz="1100" spc="345" dirty="0">
                <a:latin typeface="Tahoma"/>
                <a:cs typeface="Tahoma"/>
              </a:rPr>
              <a:t> </a:t>
            </a:r>
            <a:r>
              <a:rPr sz="1100" dirty="0">
                <a:latin typeface="Tahoma"/>
                <a:cs typeface="Tahoma"/>
              </a:rPr>
              <a:t>participar,</a:t>
            </a:r>
            <a:r>
              <a:rPr sz="1100" spc="345" dirty="0">
                <a:latin typeface="Tahoma"/>
                <a:cs typeface="Tahoma"/>
              </a:rPr>
              <a:t> </a:t>
            </a:r>
            <a:r>
              <a:rPr sz="1100" dirty="0">
                <a:latin typeface="Tahoma"/>
                <a:cs typeface="Tahoma"/>
              </a:rPr>
              <a:t>errar</a:t>
            </a:r>
            <a:r>
              <a:rPr sz="1100" spc="350" dirty="0">
                <a:latin typeface="Tahoma"/>
                <a:cs typeface="Tahoma"/>
              </a:rPr>
              <a:t> </a:t>
            </a:r>
            <a:r>
              <a:rPr sz="1100" spc="-50" dirty="0">
                <a:latin typeface="Tahoma"/>
                <a:cs typeface="Tahoma"/>
              </a:rPr>
              <a:t>y </a:t>
            </a:r>
            <a:r>
              <a:rPr sz="1100" spc="-10" dirty="0" err="1">
                <a:latin typeface="Tahoma"/>
                <a:cs typeface="Tahoma"/>
              </a:rPr>
              <a:t>aprender</a:t>
            </a:r>
            <a:r>
              <a:rPr sz="1100" spc="-10" dirty="0">
                <a:latin typeface="Tahoma"/>
                <a:cs typeface="Tahoma"/>
              </a:rPr>
              <a:t>?</a:t>
            </a:r>
            <a:endParaRPr lang="es-MX" sz="1100" spc="-10" dirty="0">
              <a:latin typeface="Tahoma"/>
              <a:cs typeface="Tahoma"/>
            </a:endParaRPr>
          </a:p>
          <a:p>
            <a:pPr marR="10795" indent="12700" algn="just">
              <a:lnSpc>
                <a:spcPct val="113599"/>
              </a:lnSpc>
              <a:spcBef>
                <a:spcPts val="285"/>
              </a:spcBef>
            </a:pPr>
            <a:r>
              <a:rPr lang="es-ES" sz="1100" dirty="0">
                <a:solidFill>
                  <a:srgbClr val="FF0000"/>
                </a:solidFill>
              </a:rPr>
              <a:t>Podemos crear un ambiente escolar verdaderamente saludable cuando, como colectivo, asumimos que el bienestar es tan importante como los contenidos. Esto implica establecer relaciones basadas en el respeto, escuchar sin juicio y reconocer las emociones como parte natural del aprendizaje. Crear rutinas que den seguridad —como acuerdos de convivencia, espacios para expresar dudas y momentos de retroalimentación positiva— ayuda a que cada estudiante se sienta valorado. También es clave modelar empatía, reconocer el esfuerzo más que el resultado y permitir que equivocarse sea parte del proceso, no un motivo de vergüenza. Cuando la escuela transmite confianza, calidez y apertura, niñas, niños y adolescentes participan con libertad, colaboran entre sí y construyen aprendizajes más significativos.</a:t>
            </a:r>
            <a:endParaRPr sz="1100" dirty="0">
              <a:solidFill>
                <a:srgbClr val="FF0000"/>
              </a:solidFill>
              <a:latin typeface="Tahoma"/>
              <a:cs typeface="Tahoma"/>
            </a:endParaRPr>
          </a:p>
          <a:p>
            <a:pPr marL="228600" marR="10795" indent="-216535" algn="just">
              <a:lnSpc>
                <a:spcPct val="113700"/>
              </a:lnSpc>
              <a:spcBef>
                <a:spcPts val="280"/>
              </a:spcBef>
            </a:pPr>
            <a:r>
              <a:rPr sz="1100" spc="120" dirty="0">
                <a:solidFill>
                  <a:srgbClr val="3C924D"/>
                </a:solidFill>
                <a:latin typeface="Lucida Sans"/>
                <a:cs typeface="Lucida Sans"/>
              </a:rPr>
              <a:t>h</a:t>
            </a:r>
            <a:r>
              <a:rPr sz="1100" spc="540" dirty="0">
                <a:solidFill>
                  <a:srgbClr val="3C924D"/>
                </a:solidFill>
                <a:latin typeface="Lucida Sans"/>
                <a:cs typeface="Lucida Sans"/>
              </a:rPr>
              <a:t> </a:t>
            </a:r>
            <a:r>
              <a:rPr sz="1100" spc="20" dirty="0">
                <a:latin typeface="Tahoma"/>
                <a:cs typeface="Tahoma"/>
              </a:rPr>
              <a:t>Finalmente,</a:t>
            </a:r>
            <a:r>
              <a:rPr sz="1100" spc="145" dirty="0">
                <a:latin typeface="Tahoma"/>
                <a:cs typeface="Tahoma"/>
              </a:rPr>
              <a:t> </a:t>
            </a:r>
            <a:r>
              <a:rPr sz="1100" spc="20" dirty="0">
                <a:latin typeface="Tahoma"/>
                <a:cs typeface="Tahoma"/>
              </a:rPr>
              <a:t>¿qué</a:t>
            </a:r>
            <a:r>
              <a:rPr sz="1100" spc="145" dirty="0">
                <a:latin typeface="Tahoma"/>
                <a:cs typeface="Tahoma"/>
              </a:rPr>
              <a:t> </a:t>
            </a:r>
            <a:r>
              <a:rPr sz="1100" spc="40" dirty="0">
                <a:latin typeface="Tahoma"/>
                <a:cs typeface="Tahoma"/>
              </a:rPr>
              <a:t>compromiso</a:t>
            </a:r>
            <a:r>
              <a:rPr sz="1100" spc="145" dirty="0">
                <a:latin typeface="Tahoma"/>
                <a:cs typeface="Tahoma"/>
              </a:rPr>
              <a:t> </a:t>
            </a:r>
            <a:r>
              <a:rPr sz="1100" spc="35" dirty="0">
                <a:latin typeface="Tahoma"/>
                <a:cs typeface="Tahoma"/>
              </a:rPr>
              <a:t>concreto</a:t>
            </a:r>
            <a:r>
              <a:rPr sz="1100" spc="145" dirty="0">
                <a:latin typeface="Tahoma"/>
                <a:cs typeface="Tahoma"/>
              </a:rPr>
              <a:t> </a:t>
            </a:r>
            <a:r>
              <a:rPr sz="1100" spc="50" dirty="0">
                <a:latin typeface="Tahoma"/>
                <a:cs typeface="Tahoma"/>
              </a:rPr>
              <a:t>podemos</a:t>
            </a:r>
            <a:r>
              <a:rPr sz="1100" spc="145" dirty="0">
                <a:latin typeface="Tahoma"/>
                <a:cs typeface="Tahoma"/>
              </a:rPr>
              <a:t> </a:t>
            </a:r>
            <a:r>
              <a:rPr sz="1100" spc="35" dirty="0">
                <a:latin typeface="Tahoma"/>
                <a:cs typeface="Tahoma"/>
              </a:rPr>
              <a:t>adquirir</a:t>
            </a:r>
            <a:r>
              <a:rPr sz="1100" spc="145" dirty="0">
                <a:latin typeface="Tahoma"/>
                <a:cs typeface="Tahoma"/>
              </a:rPr>
              <a:t> </a:t>
            </a:r>
            <a:r>
              <a:rPr sz="1100" spc="45" dirty="0">
                <a:latin typeface="Tahoma"/>
                <a:cs typeface="Tahoma"/>
              </a:rPr>
              <a:t>como</a:t>
            </a:r>
            <a:r>
              <a:rPr sz="1100" spc="145" dirty="0">
                <a:latin typeface="Tahoma"/>
                <a:cs typeface="Tahoma"/>
              </a:rPr>
              <a:t> </a:t>
            </a:r>
            <a:r>
              <a:rPr sz="1100" spc="20" dirty="0">
                <a:latin typeface="Tahoma"/>
                <a:cs typeface="Tahoma"/>
              </a:rPr>
              <a:t>colectivo</a:t>
            </a:r>
            <a:r>
              <a:rPr sz="1100" spc="15" dirty="0">
                <a:latin typeface="Tahoma"/>
                <a:cs typeface="Tahoma"/>
              </a:rPr>
              <a:t> </a:t>
            </a:r>
            <a:r>
              <a:rPr sz="1100" spc="25" dirty="0">
                <a:latin typeface="Tahoma"/>
                <a:cs typeface="Tahoma"/>
              </a:rPr>
              <a:t>docente</a:t>
            </a:r>
            <a:r>
              <a:rPr sz="1100" spc="-65" dirty="0">
                <a:latin typeface="Tahoma"/>
                <a:cs typeface="Tahoma"/>
              </a:rPr>
              <a:t> </a:t>
            </a:r>
            <a:r>
              <a:rPr sz="1100" spc="15" dirty="0">
                <a:latin typeface="Tahoma"/>
                <a:cs typeface="Tahoma"/>
              </a:rPr>
              <a:t>para</a:t>
            </a:r>
            <a:r>
              <a:rPr sz="1100" spc="-65" dirty="0">
                <a:latin typeface="Tahoma"/>
                <a:cs typeface="Tahoma"/>
              </a:rPr>
              <a:t> </a:t>
            </a:r>
            <a:r>
              <a:rPr sz="1100" spc="-5" dirty="0">
                <a:latin typeface="Tahoma"/>
                <a:cs typeface="Tahoma"/>
              </a:rPr>
              <a:t>“trabajar</a:t>
            </a:r>
            <a:r>
              <a:rPr sz="1100" spc="-65" dirty="0">
                <a:latin typeface="Tahoma"/>
                <a:cs typeface="Tahoma"/>
              </a:rPr>
              <a:t> </a:t>
            </a:r>
            <a:r>
              <a:rPr sz="1100" spc="35" dirty="0">
                <a:latin typeface="Tahoma"/>
                <a:cs typeface="Tahoma"/>
              </a:rPr>
              <a:t>de</a:t>
            </a:r>
            <a:r>
              <a:rPr sz="1100" spc="-65" dirty="0">
                <a:latin typeface="Tahoma"/>
                <a:cs typeface="Tahoma"/>
              </a:rPr>
              <a:t> </a:t>
            </a:r>
            <a:r>
              <a:rPr sz="1100" spc="25" dirty="0">
                <a:latin typeface="Tahoma"/>
                <a:cs typeface="Tahoma"/>
              </a:rPr>
              <a:t>forma</a:t>
            </a:r>
            <a:r>
              <a:rPr sz="1100" spc="-65" dirty="0">
                <a:latin typeface="Tahoma"/>
                <a:cs typeface="Tahoma"/>
              </a:rPr>
              <a:t> </a:t>
            </a:r>
            <a:r>
              <a:rPr sz="1100" spc="5" dirty="0">
                <a:latin typeface="Tahoma"/>
                <a:cs typeface="Tahoma"/>
              </a:rPr>
              <a:t>diferente”</a:t>
            </a:r>
            <a:r>
              <a:rPr sz="1100" spc="-65" dirty="0">
                <a:latin typeface="Tahoma"/>
                <a:cs typeface="Tahoma"/>
              </a:rPr>
              <a:t> </a:t>
            </a:r>
            <a:r>
              <a:rPr sz="1100" spc="-40" dirty="0">
                <a:latin typeface="Tahoma"/>
                <a:cs typeface="Tahoma"/>
              </a:rPr>
              <a:t>y</a:t>
            </a:r>
            <a:r>
              <a:rPr sz="1100" spc="-65" dirty="0">
                <a:latin typeface="Tahoma"/>
                <a:cs typeface="Tahoma"/>
              </a:rPr>
              <a:t> </a:t>
            </a:r>
            <a:r>
              <a:rPr sz="1100" spc="25" dirty="0">
                <a:latin typeface="Tahoma"/>
                <a:cs typeface="Tahoma"/>
              </a:rPr>
              <a:t>asegurar</a:t>
            </a:r>
            <a:r>
              <a:rPr sz="1100" spc="-65" dirty="0">
                <a:latin typeface="Tahoma"/>
                <a:cs typeface="Tahoma"/>
              </a:rPr>
              <a:t> </a:t>
            </a:r>
            <a:r>
              <a:rPr sz="1100" spc="35" dirty="0">
                <a:latin typeface="Tahoma"/>
                <a:cs typeface="Tahoma"/>
              </a:rPr>
              <a:t>que</a:t>
            </a:r>
            <a:r>
              <a:rPr sz="1100" spc="-65" dirty="0">
                <a:latin typeface="Tahoma"/>
                <a:cs typeface="Tahoma"/>
              </a:rPr>
              <a:t> </a:t>
            </a:r>
            <a:r>
              <a:rPr sz="1100" spc="20" dirty="0">
                <a:latin typeface="Tahoma"/>
                <a:cs typeface="Tahoma"/>
              </a:rPr>
              <a:t>nuestra</a:t>
            </a:r>
            <a:r>
              <a:rPr sz="1100" spc="-65" dirty="0">
                <a:latin typeface="Tahoma"/>
                <a:cs typeface="Tahoma"/>
              </a:rPr>
              <a:t> </a:t>
            </a:r>
            <a:r>
              <a:rPr sz="1100" spc="20" dirty="0">
                <a:latin typeface="Tahoma"/>
                <a:cs typeface="Tahoma"/>
              </a:rPr>
              <a:t>escuela</a:t>
            </a:r>
            <a:r>
              <a:rPr sz="1100" spc="-65" dirty="0">
                <a:latin typeface="Tahoma"/>
                <a:cs typeface="Tahoma"/>
              </a:rPr>
              <a:t> </a:t>
            </a:r>
            <a:r>
              <a:rPr sz="1100" dirty="0">
                <a:latin typeface="Tahoma"/>
                <a:cs typeface="Tahoma"/>
              </a:rPr>
              <a:t>sea</a:t>
            </a:r>
            <a:r>
              <a:rPr sz="1100" spc="10" dirty="0">
                <a:latin typeface="Tahoma"/>
                <a:cs typeface="Tahoma"/>
              </a:rPr>
              <a:t> </a:t>
            </a:r>
            <a:r>
              <a:rPr sz="1100" spc="40" dirty="0">
                <a:latin typeface="Tahoma"/>
                <a:cs typeface="Tahoma"/>
              </a:rPr>
              <a:t>un</a:t>
            </a:r>
            <a:r>
              <a:rPr sz="1100" spc="-60" dirty="0">
                <a:latin typeface="Tahoma"/>
                <a:cs typeface="Tahoma"/>
              </a:rPr>
              <a:t> </a:t>
            </a:r>
            <a:r>
              <a:rPr sz="1100" spc="25" dirty="0">
                <a:latin typeface="Tahoma"/>
                <a:cs typeface="Tahoma"/>
              </a:rPr>
              <a:t>espacio</a:t>
            </a:r>
            <a:r>
              <a:rPr sz="1100" spc="-60" dirty="0">
                <a:latin typeface="Tahoma"/>
                <a:cs typeface="Tahoma"/>
              </a:rPr>
              <a:t> </a:t>
            </a:r>
            <a:r>
              <a:rPr sz="1100" spc="40" dirty="0">
                <a:latin typeface="Tahoma"/>
                <a:cs typeface="Tahoma"/>
              </a:rPr>
              <a:t>donde</a:t>
            </a:r>
            <a:r>
              <a:rPr sz="1100" spc="-60" dirty="0">
                <a:latin typeface="Tahoma"/>
                <a:cs typeface="Tahoma"/>
              </a:rPr>
              <a:t> </a:t>
            </a:r>
            <a:r>
              <a:rPr sz="1100" spc="-55" dirty="0">
                <a:latin typeface="Arial Black"/>
                <a:cs typeface="Arial Black"/>
              </a:rPr>
              <a:t>nadie</a:t>
            </a:r>
            <a:r>
              <a:rPr sz="1100" spc="-85" dirty="0">
                <a:latin typeface="Arial Black"/>
                <a:cs typeface="Arial Black"/>
              </a:rPr>
              <a:t> </a:t>
            </a:r>
            <a:r>
              <a:rPr sz="1100" spc="-114" dirty="0">
                <a:latin typeface="Arial Black"/>
                <a:cs typeface="Arial Black"/>
              </a:rPr>
              <a:t>se</a:t>
            </a:r>
            <a:r>
              <a:rPr sz="1100" spc="-85" dirty="0">
                <a:latin typeface="Arial Black"/>
                <a:cs typeface="Arial Black"/>
              </a:rPr>
              <a:t> </a:t>
            </a:r>
            <a:r>
              <a:rPr sz="1100" spc="-60" dirty="0">
                <a:latin typeface="Arial Black"/>
                <a:cs typeface="Arial Black"/>
              </a:rPr>
              <a:t>quede</a:t>
            </a:r>
            <a:r>
              <a:rPr sz="1100" spc="-85" dirty="0">
                <a:latin typeface="Arial Black"/>
                <a:cs typeface="Arial Black"/>
              </a:rPr>
              <a:t> </a:t>
            </a:r>
            <a:r>
              <a:rPr sz="1100" spc="-65" dirty="0" err="1">
                <a:latin typeface="Arial Black"/>
                <a:cs typeface="Arial Black"/>
              </a:rPr>
              <a:t>atrás</a:t>
            </a:r>
            <a:r>
              <a:rPr sz="1100" spc="-65" dirty="0">
                <a:latin typeface="Tahoma"/>
                <a:cs typeface="Tahoma"/>
              </a:rPr>
              <a:t>?</a:t>
            </a:r>
            <a:endParaRPr lang="es-MX" sz="1100" spc="-65" dirty="0">
              <a:latin typeface="Tahoma"/>
              <a:cs typeface="Tahoma"/>
            </a:endParaRPr>
          </a:p>
          <a:p>
            <a:r>
              <a:rPr lang="es-ES" sz="1100" dirty="0">
                <a:solidFill>
                  <a:srgbClr val="FF0000"/>
                </a:solidFill>
              </a:rPr>
              <a:t>Como colectivo docente podemos comprometernos, de forma concreta, a </a:t>
            </a:r>
            <a:r>
              <a:rPr lang="es-ES" sz="1100" b="1" dirty="0">
                <a:solidFill>
                  <a:srgbClr val="FF0000"/>
                </a:solidFill>
              </a:rPr>
              <a:t>trabajar de manera colaborativa y reflexiva</a:t>
            </a:r>
            <a:r>
              <a:rPr lang="es-ES" sz="1100" dirty="0">
                <a:solidFill>
                  <a:srgbClr val="FF0000"/>
                </a:solidFill>
              </a:rPr>
              <a:t>, revisando continuamente nuestras prácticas para asegurar que cada estudiante encuentre un lugar, un ritmo y una oportunidad real de aprender. Esto implica </a:t>
            </a:r>
            <a:r>
              <a:rPr lang="es-ES" sz="1100" b="1" dirty="0">
                <a:solidFill>
                  <a:srgbClr val="FF0000"/>
                </a:solidFill>
              </a:rPr>
              <a:t>planear juntos</a:t>
            </a:r>
            <a:r>
              <a:rPr lang="es-ES" sz="1100" dirty="0">
                <a:solidFill>
                  <a:srgbClr val="FF0000"/>
                </a:solidFill>
              </a:rPr>
              <a:t>, compartir estrategias, observarnos mutuamente, analizar nuestras decisiones pedagógicas y ajustar cuando algo no funciona.</a:t>
            </a:r>
          </a:p>
          <a:p>
            <a:r>
              <a:rPr lang="es-ES" sz="1100" dirty="0">
                <a:solidFill>
                  <a:srgbClr val="FF0000"/>
                </a:solidFill>
              </a:rPr>
              <a:t>También podemos comprometernos a </a:t>
            </a:r>
            <a:r>
              <a:rPr lang="es-ES" sz="1100" b="1" dirty="0">
                <a:solidFill>
                  <a:srgbClr val="FF0000"/>
                </a:solidFill>
              </a:rPr>
              <a:t>poner a las y los estudiantes al centro</a:t>
            </a:r>
            <a:r>
              <a:rPr lang="es-ES" sz="1100" dirty="0">
                <a:solidFill>
                  <a:srgbClr val="FF0000"/>
                </a:solidFill>
              </a:rPr>
              <a:t>, escuchando sus necesidades, mirando sus contextos y diseñando apoyos diferenciados sin estigmatizar. Y, de manera fundamental, asumir como acuerdo permanente que </a:t>
            </a:r>
            <a:r>
              <a:rPr lang="es-ES" sz="1100" b="1" dirty="0">
                <a:solidFill>
                  <a:srgbClr val="FF0000"/>
                </a:solidFill>
              </a:rPr>
              <a:t>ningún niño, niña o adolescente será considerado “problema”</a:t>
            </a:r>
            <a:r>
              <a:rPr lang="es-ES" sz="1100" dirty="0">
                <a:solidFill>
                  <a:srgbClr val="FF0000"/>
                </a:solidFill>
              </a:rPr>
              <a:t>, sino parte esencial de la comunidad escolar.</a:t>
            </a:r>
          </a:p>
          <a:p>
            <a:r>
              <a:rPr lang="es-ES" sz="1100" dirty="0">
                <a:solidFill>
                  <a:srgbClr val="FF0000"/>
                </a:solidFill>
              </a:rPr>
              <a:t>Este compromiso no es solo una frase: significa </a:t>
            </a:r>
            <a:r>
              <a:rPr lang="es-ES" sz="1100" b="1" dirty="0">
                <a:solidFill>
                  <a:srgbClr val="FF0000"/>
                </a:solidFill>
              </a:rPr>
              <a:t>hacer lo necesario —en equipo— para que nadie se quede atrás</a:t>
            </a:r>
            <a:r>
              <a:rPr lang="es-ES" sz="1100" dirty="0">
                <a:solidFill>
                  <a:srgbClr val="FF0000"/>
                </a:solidFill>
              </a:rPr>
              <a:t>, transformando la enseñanza desde la empatía, la creatividad y la responsabilidad compartida.</a:t>
            </a:r>
          </a:p>
          <a:p>
            <a:pPr marL="228600" marR="10795" indent="-216535" algn="just">
              <a:lnSpc>
                <a:spcPct val="113700"/>
              </a:lnSpc>
              <a:spcBef>
                <a:spcPts val="280"/>
              </a:spcBef>
            </a:pPr>
            <a:endParaRPr sz="1100" dirty="0">
              <a:latin typeface="Tahoma"/>
              <a:cs typeface="Tahoma"/>
            </a:endParaRPr>
          </a:p>
        </p:txBody>
      </p:sp>
      <p:pic>
        <p:nvPicPr>
          <p:cNvPr id="2" name="Imagen 1" descr="Un dibujo de un personaje de caricatura&#10;&#10;El contenido generado por IA puede ser incorrecto.">
            <a:extLst>
              <a:ext uri="{FF2B5EF4-FFF2-40B4-BE49-F238E27FC236}">
                <a16:creationId xmlns:a16="http://schemas.microsoft.com/office/drawing/2014/main" id="{BA5897DB-0475-A18F-CF5D-11EA1FFD51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extLst>
      <p:ext uri="{BB962C8B-B14F-4D97-AF65-F5344CB8AC3E}">
        <p14:creationId xmlns:p14="http://schemas.microsoft.com/office/powerpoint/2010/main" val="555800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79848" y="9211927"/>
            <a:ext cx="537852" cy="531913"/>
          </a:xfrm>
          <a:prstGeom prst="rect">
            <a:avLst/>
          </a:prstGeom>
        </p:spPr>
      </p:pic>
      <p:sp>
        <p:nvSpPr>
          <p:cNvPr id="3" name="object 3"/>
          <p:cNvSpPr txBox="1"/>
          <p:nvPr/>
        </p:nvSpPr>
        <p:spPr>
          <a:xfrm>
            <a:off x="7115599" y="9284279"/>
            <a:ext cx="107950" cy="193040"/>
          </a:xfrm>
          <a:prstGeom prst="rect">
            <a:avLst/>
          </a:prstGeom>
        </p:spPr>
        <p:txBody>
          <a:bodyPr vert="horz" wrap="square" lIns="0" tIns="12700" rIns="0" bIns="0" rtlCol="0">
            <a:spAutoFit/>
          </a:bodyPr>
          <a:lstStyle/>
          <a:p>
            <a:pPr marL="12700">
              <a:lnSpc>
                <a:spcPct val="100000"/>
              </a:lnSpc>
              <a:spcBef>
                <a:spcPts val="100"/>
              </a:spcBef>
            </a:pPr>
            <a:r>
              <a:rPr sz="1100" b="1" spc="-50" dirty="0">
                <a:solidFill>
                  <a:srgbClr val="3C924D"/>
                </a:solidFill>
                <a:latin typeface="Century Gothic"/>
                <a:cs typeface="Century Gothic"/>
              </a:rPr>
              <a:t>9</a:t>
            </a:r>
            <a:endParaRPr sz="1100">
              <a:latin typeface="Century Gothic"/>
              <a:cs typeface="Century Gothic"/>
            </a:endParaRPr>
          </a:p>
        </p:txBody>
      </p:sp>
      <p:sp>
        <p:nvSpPr>
          <p:cNvPr id="4" name="object 4"/>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C924D"/>
          </a:solidFill>
        </p:spPr>
        <p:txBody>
          <a:bodyPr wrap="square" lIns="0" tIns="0" rIns="0" bIns="0" rtlCol="0"/>
          <a:lstStyle/>
          <a:p>
            <a:endParaRPr/>
          </a:p>
        </p:txBody>
      </p:sp>
      <p:sp>
        <p:nvSpPr>
          <p:cNvPr id="5" name="object 5"/>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7" name="object 7"/>
          <p:cNvGrpSpPr/>
          <p:nvPr/>
        </p:nvGrpSpPr>
        <p:grpSpPr>
          <a:xfrm>
            <a:off x="707299" y="10728"/>
            <a:ext cx="6897370" cy="1417955"/>
            <a:chOff x="707299" y="10728"/>
            <a:chExt cx="6897370" cy="1417955"/>
          </a:xfrm>
        </p:grpSpPr>
        <p:pic>
          <p:nvPicPr>
            <p:cNvPr id="8" name="object 8"/>
            <p:cNvPicPr/>
            <p:nvPr/>
          </p:nvPicPr>
          <p:blipFill>
            <a:blip r:embed="rId3" cstate="print"/>
            <a:stretch>
              <a:fillRect/>
            </a:stretch>
          </p:blipFill>
          <p:spPr>
            <a:xfrm>
              <a:off x="791999" y="10728"/>
              <a:ext cx="6812279" cy="1033271"/>
            </a:xfrm>
            <a:prstGeom prst="rect">
              <a:avLst/>
            </a:prstGeom>
          </p:spPr>
        </p:pic>
        <p:sp>
          <p:nvSpPr>
            <p:cNvPr id="9" name="object 9"/>
            <p:cNvSpPr/>
            <p:nvPr/>
          </p:nvSpPr>
          <p:spPr>
            <a:xfrm>
              <a:off x="719999" y="1076401"/>
              <a:ext cx="943610" cy="349250"/>
            </a:xfrm>
            <a:custGeom>
              <a:avLst/>
              <a:gdLst/>
              <a:ahLst/>
              <a:cxnLst/>
              <a:rect l="l" t="t" r="r" b="b"/>
              <a:pathLst>
                <a:path w="943610" h="349250">
                  <a:moveTo>
                    <a:pt x="0" y="348754"/>
                  </a:moveTo>
                  <a:lnTo>
                    <a:pt x="0" y="152400"/>
                  </a:lnTo>
                  <a:lnTo>
                    <a:pt x="7769" y="104226"/>
                  </a:lnTo>
                  <a:lnTo>
                    <a:pt x="29405" y="62391"/>
                  </a:lnTo>
                  <a:lnTo>
                    <a:pt x="62396" y="29402"/>
                  </a:lnTo>
                  <a:lnTo>
                    <a:pt x="104231" y="7768"/>
                  </a:lnTo>
                  <a:lnTo>
                    <a:pt x="152400" y="0"/>
                  </a:lnTo>
                  <a:lnTo>
                    <a:pt x="943381" y="0"/>
                  </a:lnTo>
                </a:path>
              </a:pathLst>
            </a:custGeom>
            <a:ln w="6350">
              <a:solidFill>
                <a:srgbClr val="296C34"/>
              </a:solidFill>
            </a:ln>
          </p:spPr>
          <p:txBody>
            <a:bodyPr wrap="square" lIns="0" tIns="0" rIns="0" bIns="0" rtlCol="0"/>
            <a:lstStyle/>
            <a:p>
              <a:endParaRPr/>
            </a:p>
          </p:txBody>
        </p:sp>
        <p:sp>
          <p:nvSpPr>
            <p:cNvPr id="10" name="object 10"/>
            <p:cNvSpPr/>
            <p:nvPr/>
          </p:nvSpPr>
          <p:spPr>
            <a:xfrm>
              <a:off x="719999" y="1378318"/>
              <a:ext cx="5641975" cy="0"/>
            </a:xfrm>
            <a:custGeom>
              <a:avLst/>
              <a:gdLst/>
              <a:ahLst/>
              <a:cxnLst/>
              <a:rect l="l" t="t" r="r" b="b"/>
              <a:pathLst>
                <a:path w="5641975">
                  <a:moveTo>
                    <a:pt x="0" y="0"/>
                  </a:moveTo>
                  <a:lnTo>
                    <a:pt x="5641555" y="0"/>
                  </a:lnTo>
                </a:path>
              </a:pathLst>
            </a:custGeom>
            <a:ln w="25400">
              <a:solidFill>
                <a:srgbClr val="296C34"/>
              </a:solidFill>
            </a:ln>
          </p:spPr>
          <p:txBody>
            <a:bodyPr wrap="square" lIns="0" tIns="0" rIns="0" bIns="0" rtlCol="0"/>
            <a:lstStyle/>
            <a:p>
              <a:endParaRPr/>
            </a:p>
          </p:txBody>
        </p:sp>
      </p:grpSp>
      <p:grpSp>
        <p:nvGrpSpPr>
          <p:cNvPr id="11" name="object 11"/>
          <p:cNvGrpSpPr/>
          <p:nvPr/>
        </p:nvGrpSpPr>
        <p:grpSpPr>
          <a:xfrm>
            <a:off x="772949" y="1736062"/>
            <a:ext cx="5598160" cy="308610"/>
            <a:chOff x="772949" y="1736062"/>
            <a:chExt cx="5598160" cy="308610"/>
          </a:xfrm>
        </p:grpSpPr>
        <p:sp>
          <p:nvSpPr>
            <p:cNvPr id="12" name="object 12"/>
            <p:cNvSpPr/>
            <p:nvPr/>
          </p:nvSpPr>
          <p:spPr>
            <a:xfrm>
              <a:off x="847200" y="1745584"/>
              <a:ext cx="883919" cy="226060"/>
            </a:xfrm>
            <a:custGeom>
              <a:avLst/>
              <a:gdLst/>
              <a:ahLst/>
              <a:cxnLst/>
              <a:rect l="l" t="t" r="r" b="b"/>
              <a:pathLst>
                <a:path w="883919" h="226060">
                  <a:moveTo>
                    <a:pt x="811441" y="0"/>
                  </a:moveTo>
                  <a:lnTo>
                    <a:pt x="0" y="0"/>
                  </a:lnTo>
                  <a:lnTo>
                    <a:pt x="0" y="189572"/>
                  </a:lnTo>
                  <a:lnTo>
                    <a:pt x="2828" y="203581"/>
                  </a:lnTo>
                  <a:lnTo>
                    <a:pt x="10544" y="215022"/>
                  </a:lnTo>
                  <a:lnTo>
                    <a:pt x="21988" y="222735"/>
                  </a:lnTo>
                  <a:lnTo>
                    <a:pt x="36004" y="225564"/>
                  </a:lnTo>
                  <a:lnTo>
                    <a:pt x="883437" y="225564"/>
                  </a:lnTo>
                  <a:lnTo>
                    <a:pt x="883437" y="71996"/>
                  </a:lnTo>
                  <a:lnTo>
                    <a:pt x="877779" y="43971"/>
                  </a:lnTo>
                  <a:lnTo>
                    <a:pt x="862350" y="21086"/>
                  </a:lnTo>
                  <a:lnTo>
                    <a:pt x="839465" y="5657"/>
                  </a:lnTo>
                  <a:lnTo>
                    <a:pt x="811441" y="0"/>
                  </a:lnTo>
                  <a:close/>
                </a:path>
              </a:pathLst>
            </a:custGeom>
            <a:solidFill>
              <a:srgbClr val="D2E7D2"/>
            </a:solidFill>
          </p:spPr>
          <p:txBody>
            <a:bodyPr wrap="square" lIns="0" tIns="0" rIns="0" bIns="0" rtlCol="0"/>
            <a:lstStyle/>
            <a:p>
              <a:endParaRPr/>
            </a:p>
          </p:txBody>
        </p:sp>
        <p:sp>
          <p:nvSpPr>
            <p:cNvPr id="13" name="object 13"/>
            <p:cNvSpPr/>
            <p:nvPr/>
          </p:nvSpPr>
          <p:spPr>
            <a:xfrm>
              <a:off x="782474" y="1745587"/>
              <a:ext cx="5579110" cy="289560"/>
            </a:xfrm>
            <a:custGeom>
              <a:avLst/>
              <a:gdLst/>
              <a:ahLst/>
              <a:cxnLst/>
              <a:rect l="l" t="t" r="r" b="b"/>
              <a:pathLst>
                <a:path w="5579110" h="289560">
                  <a:moveTo>
                    <a:pt x="5579084" y="289090"/>
                  </a:moveTo>
                  <a:lnTo>
                    <a:pt x="81521" y="289090"/>
                  </a:lnTo>
                  <a:lnTo>
                    <a:pt x="49822" y="282672"/>
                  </a:lnTo>
                  <a:lnTo>
                    <a:pt x="23906" y="265183"/>
                  </a:lnTo>
                  <a:lnTo>
                    <a:pt x="6417" y="239267"/>
                  </a:lnTo>
                  <a:lnTo>
                    <a:pt x="0" y="207568"/>
                  </a:lnTo>
                  <a:lnTo>
                    <a:pt x="0" y="0"/>
                  </a:lnTo>
                </a:path>
              </a:pathLst>
            </a:custGeom>
            <a:ln w="19050">
              <a:solidFill>
                <a:srgbClr val="296C34"/>
              </a:solidFill>
            </a:ln>
          </p:spPr>
          <p:txBody>
            <a:bodyPr wrap="square" lIns="0" tIns="0" rIns="0" bIns="0" rtlCol="0"/>
            <a:lstStyle/>
            <a:p>
              <a:endParaRPr/>
            </a:p>
          </p:txBody>
        </p:sp>
        <p:sp>
          <p:nvSpPr>
            <p:cNvPr id="14" name="object 14"/>
            <p:cNvSpPr/>
            <p:nvPr/>
          </p:nvSpPr>
          <p:spPr>
            <a:xfrm>
              <a:off x="807874" y="1745579"/>
              <a:ext cx="5553710" cy="264160"/>
            </a:xfrm>
            <a:custGeom>
              <a:avLst/>
              <a:gdLst/>
              <a:ahLst/>
              <a:cxnLst/>
              <a:rect l="l" t="t" r="r" b="b"/>
              <a:pathLst>
                <a:path w="5553710" h="264160">
                  <a:moveTo>
                    <a:pt x="5553684" y="263702"/>
                  </a:moveTo>
                  <a:lnTo>
                    <a:pt x="56121" y="263702"/>
                  </a:lnTo>
                  <a:lnTo>
                    <a:pt x="34295" y="259284"/>
                  </a:lnTo>
                  <a:lnTo>
                    <a:pt x="16454" y="247242"/>
                  </a:lnTo>
                  <a:lnTo>
                    <a:pt x="4416" y="229396"/>
                  </a:lnTo>
                  <a:lnTo>
                    <a:pt x="0" y="207568"/>
                  </a:lnTo>
                  <a:lnTo>
                    <a:pt x="0" y="0"/>
                  </a:lnTo>
                </a:path>
              </a:pathLst>
            </a:custGeom>
            <a:ln w="6362">
              <a:solidFill>
                <a:srgbClr val="296C34"/>
              </a:solidFill>
            </a:ln>
          </p:spPr>
          <p:txBody>
            <a:bodyPr wrap="square" lIns="0" tIns="0" rIns="0" bIns="0" rtlCol="0"/>
            <a:lstStyle/>
            <a:p>
              <a:endParaRPr/>
            </a:p>
          </p:txBody>
        </p:sp>
      </p:grpSp>
      <p:sp>
        <p:nvSpPr>
          <p:cNvPr id="15" name="object 15"/>
          <p:cNvSpPr/>
          <p:nvPr/>
        </p:nvSpPr>
        <p:spPr>
          <a:xfrm>
            <a:off x="2646000" y="2425828"/>
            <a:ext cx="3716020" cy="0"/>
          </a:xfrm>
          <a:custGeom>
            <a:avLst/>
            <a:gdLst/>
            <a:ahLst/>
            <a:cxnLst/>
            <a:rect l="l" t="t" r="r" b="b"/>
            <a:pathLst>
              <a:path w="3716020">
                <a:moveTo>
                  <a:pt x="0" y="0"/>
                </a:moveTo>
                <a:lnTo>
                  <a:pt x="3715562" y="0"/>
                </a:lnTo>
              </a:path>
            </a:pathLst>
          </a:custGeom>
          <a:ln w="12700">
            <a:solidFill>
              <a:srgbClr val="296C34"/>
            </a:solidFill>
          </a:ln>
        </p:spPr>
        <p:txBody>
          <a:bodyPr wrap="square" lIns="0" tIns="0" rIns="0" bIns="0" rtlCol="0"/>
          <a:lstStyle/>
          <a:p>
            <a:endParaRPr/>
          </a:p>
        </p:txBody>
      </p:sp>
      <p:sp>
        <p:nvSpPr>
          <p:cNvPr id="16" name="object 16"/>
          <p:cNvSpPr txBox="1"/>
          <p:nvPr/>
        </p:nvSpPr>
        <p:spPr>
          <a:xfrm>
            <a:off x="779299" y="1077717"/>
            <a:ext cx="824865" cy="874394"/>
          </a:xfrm>
          <a:prstGeom prst="rect">
            <a:avLst/>
          </a:prstGeom>
        </p:spPr>
        <p:txBody>
          <a:bodyPr vert="horz" wrap="square" lIns="0" tIns="12700" rIns="0" bIns="0" rtlCol="0">
            <a:spAutoFit/>
          </a:bodyPr>
          <a:lstStyle/>
          <a:p>
            <a:pPr marL="12700">
              <a:lnSpc>
                <a:spcPct val="100000"/>
              </a:lnSpc>
              <a:spcBef>
                <a:spcPts val="100"/>
              </a:spcBef>
            </a:pPr>
            <a:r>
              <a:rPr sz="1600" spc="-10" dirty="0">
                <a:solidFill>
                  <a:srgbClr val="296C34"/>
                </a:solidFill>
                <a:latin typeface="Arial Black"/>
                <a:cs typeface="Arial Black"/>
              </a:rPr>
              <a:t>Insumo</a:t>
            </a:r>
            <a:endParaRPr sz="1600">
              <a:latin typeface="Arial Black"/>
              <a:cs typeface="Arial Black"/>
            </a:endParaRPr>
          </a:p>
          <a:p>
            <a:pPr>
              <a:lnSpc>
                <a:spcPct val="100000"/>
              </a:lnSpc>
              <a:spcBef>
                <a:spcPts val="1065"/>
              </a:spcBef>
            </a:pPr>
            <a:endParaRPr sz="1600">
              <a:latin typeface="Arial Black"/>
              <a:cs typeface="Arial Black"/>
            </a:endParaRPr>
          </a:p>
          <a:p>
            <a:pPr marL="165100">
              <a:lnSpc>
                <a:spcPct val="100000"/>
              </a:lnSpc>
            </a:pPr>
            <a:r>
              <a:rPr sz="1200" spc="-10" dirty="0">
                <a:solidFill>
                  <a:srgbClr val="296C34"/>
                </a:solidFill>
                <a:latin typeface="Arial Black"/>
                <a:cs typeface="Arial Black"/>
              </a:rPr>
              <a:t>Artículo</a:t>
            </a:r>
            <a:endParaRPr sz="1200">
              <a:latin typeface="Arial Black"/>
              <a:cs typeface="Arial Black"/>
            </a:endParaRPr>
          </a:p>
        </p:txBody>
      </p:sp>
      <p:sp>
        <p:nvSpPr>
          <p:cNvPr id="17" name="object 17"/>
          <p:cNvSpPr txBox="1"/>
          <p:nvPr/>
        </p:nvSpPr>
        <p:spPr>
          <a:xfrm>
            <a:off x="2633499" y="2031738"/>
            <a:ext cx="3744595" cy="4818380"/>
          </a:xfrm>
          <a:prstGeom prst="rect">
            <a:avLst/>
          </a:prstGeom>
        </p:spPr>
        <p:txBody>
          <a:bodyPr vert="horz" wrap="square" lIns="0" tIns="12700" rIns="0" bIns="0" rtlCol="0">
            <a:spAutoFit/>
          </a:bodyPr>
          <a:lstStyle/>
          <a:p>
            <a:pPr marL="12700" marR="6985" algn="just">
              <a:lnSpc>
                <a:spcPct val="100000"/>
              </a:lnSpc>
              <a:spcBef>
                <a:spcPts val="100"/>
              </a:spcBef>
            </a:pPr>
            <a:r>
              <a:rPr sz="1100" spc="-85" dirty="0">
                <a:solidFill>
                  <a:srgbClr val="296C34"/>
                </a:solidFill>
                <a:latin typeface="Arial Black"/>
                <a:cs typeface="Arial Black"/>
                <a:hlinkClick r:id="rId4"/>
              </a:rPr>
              <a:t>Rezago</a:t>
            </a:r>
            <a:r>
              <a:rPr sz="1100" spc="-10" dirty="0">
                <a:solidFill>
                  <a:srgbClr val="296C34"/>
                </a:solidFill>
                <a:latin typeface="Arial Black"/>
                <a:cs typeface="Arial Black"/>
                <a:hlinkClick r:id="rId4"/>
              </a:rPr>
              <a:t> </a:t>
            </a:r>
            <a:r>
              <a:rPr sz="1100" spc="-95" dirty="0">
                <a:solidFill>
                  <a:srgbClr val="296C34"/>
                </a:solidFill>
                <a:latin typeface="Arial Black"/>
                <a:cs typeface="Arial Black"/>
                <a:hlinkClick r:id="rId4"/>
              </a:rPr>
              <a:t>Escolar:</a:t>
            </a:r>
            <a:r>
              <a:rPr sz="1100" spc="5" dirty="0">
                <a:solidFill>
                  <a:srgbClr val="296C34"/>
                </a:solidFill>
                <a:latin typeface="Arial Black"/>
                <a:cs typeface="Arial Black"/>
                <a:hlinkClick r:id="rId4"/>
              </a:rPr>
              <a:t> </a:t>
            </a:r>
            <a:r>
              <a:rPr sz="1100" spc="-30" dirty="0">
                <a:solidFill>
                  <a:srgbClr val="296C34"/>
                </a:solidFill>
                <a:latin typeface="Arial Black"/>
                <a:cs typeface="Arial Black"/>
                <a:hlinkClick r:id="rId4"/>
              </a:rPr>
              <a:t>Un</a:t>
            </a:r>
            <a:r>
              <a:rPr sz="1100" spc="-45" dirty="0">
                <a:solidFill>
                  <a:srgbClr val="296C34"/>
                </a:solidFill>
                <a:latin typeface="Arial Black"/>
                <a:cs typeface="Arial Black"/>
                <a:hlinkClick r:id="rId4"/>
              </a:rPr>
              <a:t> </a:t>
            </a:r>
            <a:r>
              <a:rPr sz="1100" spc="-50" dirty="0">
                <a:solidFill>
                  <a:srgbClr val="296C34"/>
                </a:solidFill>
                <a:latin typeface="Arial Black"/>
                <a:cs typeface="Arial Black"/>
                <a:hlinkClick r:id="rId4"/>
              </a:rPr>
              <a:t>Nuevo</a:t>
            </a:r>
            <a:r>
              <a:rPr sz="1100" spc="-20" dirty="0">
                <a:solidFill>
                  <a:srgbClr val="296C34"/>
                </a:solidFill>
                <a:latin typeface="Arial Black"/>
                <a:cs typeface="Arial Black"/>
                <a:hlinkClick r:id="rId4"/>
              </a:rPr>
              <a:t> </a:t>
            </a:r>
            <a:r>
              <a:rPr sz="1100" spc="-50" dirty="0">
                <a:solidFill>
                  <a:srgbClr val="296C34"/>
                </a:solidFill>
                <a:latin typeface="Arial Black"/>
                <a:cs typeface="Arial Black"/>
                <a:hlinkClick r:id="rId4"/>
              </a:rPr>
              <a:t>Paradigma</a:t>
            </a:r>
            <a:r>
              <a:rPr sz="1100" spc="-15" dirty="0">
                <a:solidFill>
                  <a:srgbClr val="296C34"/>
                </a:solidFill>
                <a:latin typeface="Arial Black"/>
                <a:cs typeface="Arial Black"/>
                <a:hlinkClick r:id="rId4"/>
              </a:rPr>
              <a:t> </a:t>
            </a:r>
            <a:r>
              <a:rPr sz="1100" spc="-50" dirty="0">
                <a:solidFill>
                  <a:srgbClr val="296C34"/>
                </a:solidFill>
                <a:latin typeface="Arial Black"/>
                <a:cs typeface="Arial Black"/>
                <a:hlinkClick r:id="rId4"/>
              </a:rPr>
              <a:t>para</a:t>
            </a:r>
            <a:r>
              <a:rPr sz="1100" spc="-15" dirty="0">
                <a:solidFill>
                  <a:srgbClr val="296C34"/>
                </a:solidFill>
                <a:latin typeface="Arial Black"/>
                <a:cs typeface="Arial Black"/>
                <a:hlinkClick r:id="rId4"/>
              </a:rPr>
              <a:t> </a:t>
            </a:r>
            <a:r>
              <a:rPr sz="1100" spc="-10" dirty="0">
                <a:solidFill>
                  <a:srgbClr val="296C34"/>
                </a:solidFill>
                <a:latin typeface="Arial Black"/>
                <a:cs typeface="Arial Black"/>
                <a:hlinkClick r:id="rId4"/>
              </a:rPr>
              <a:t>una</a:t>
            </a:r>
            <a:r>
              <a:rPr sz="1100" spc="-20" dirty="0">
                <a:solidFill>
                  <a:srgbClr val="296C34"/>
                </a:solidFill>
                <a:latin typeface="Arial Black"/>
                <a:cs typeface="Arial Black"/>
                <a:hlinkClick r:id="rId4"/>
              </a:rPr>
              <a:t> </a:t>
            </a:r>
            <a:r>
              <a:rPr sz="1100" spc="-25" dirty="0">
                <a:solidFill>
                  <a:srgbClr val="296C34"/>
                </a:solidFill>
                <a:latin typeface="Arial Black"/>
                <a:cs typeface="Arial Black"/>
                <a:hlinkClick r:id="rId4"/>
              </a:rPr>
              <a:t>Vieja</a:t>
            </a:r>
            <a:r>
              <a:rPr sz="1100" spc="-25" dirty="0">
                <a:solidFill>
                  <a:srgbClr val="296C34"/>
                </a:solidFill>
                <a:latin typeface="Arial Black"/>
                <a:cs typeface="Arial Black"/>
              </a:rPr>
              <a:t> </a:t>
            </a:r>
            <a:r>
              <a:rPr sz="1100" spc="-10" dirty="0">
                <a:solidFill>
                  <a:srgbClr val="296C34"/>
                </a:solidFill>
                <a:latin typeface="Arial Black"/>
                <a:cs typeface="Arial Black"/>
                <a:hlinkClick r:id="rId4"/>
              </a:rPr>
              <a:t>Deuda</a:t>
            </a:r>
            <a:endParaRPr sz="1100">
              <a:latin typeface="Arial Black"/>
              <a:cs typeface="Arial Black"/>
            </a:endParaRPr>
          </a:p>
          <a:p>
            <a:pPr marL="12700" algn="just">
              <a:lnSpc>
                <a:spcPct val="100000"/>
              </a:lnSpc>
              <a:spcBef>
                <a:spcPts val="830"/>
              </a:spcBef>
            </a:pPr>
            <a:r>
              <a:rPr sz="1000" dirty="0">
                <a:solidFill>
                  <a:srgbClr val="296C34"/>
                </a:solidFill>
                <a:latin typeface="Sans Serif Collection"/>
                <a:cs typeface="Sans Serif Collection"/>
              </a:rPr>
              <a:t>Luis</a:t>
            </a:r>
            <a:r>
              <a:rPr sz="1000" spc="-5" dirty="0">
                <a:solidFill>
                  <a:srgbClr val="296C34"/>
                </a:solidFill>
                <a:latin typeface="Sans Serif Collection"/>
                <a:cs typeface="Sans Serif Collection"/>
              </a:rPr>
              <a:t> </a:t>
            </a:r>
            <a:r>
              <a:rPr sz="1000" dirty="0">
                <a:solidFill>
                  <a:srgbClr val="296C34"/>
                </a:solidFill>
                <a:latin typeface="Sans Serif Collection"/>
                <a:cs typeface="Sans Serif Collection"/>
              </a:rPr>
              <a:t>Alberto</a:t>
            </a:r>
            <a:r>
              <a:rPr sz="1000" spc="-5" dirty="0">
                <a:solidFill>
                  <a:srgbClr val="296C34"/>
                </a:solidFill>
                <a:latin typeface="Sans Serif Collection"/>
                <a:cs typeface="Sans Serif Collection"/>
              </a:rPr>
              <a:t> </a:t>
            </a:r>
            <a:r>
              <a:rPr sz="1000" dirty="0">
                <a:solidFill>
                  <a:srgbClr val="296C34"/>
                </a:solidFill>
                <a:latin typeface="Sans Serif Collection"/>
                <a:cs typeface="Sans Serif Collection"/>
              </a:rPr>
              <a:t>Modesto</a:t>
            </a:r>
            <a:r>
              <a:rPr sz="1000" spc="-5" dirty="0">
                <a:solidFill>
                  <a:srgbClr val="296C34"/>
                </a:solidFill>
                <a:latin typeface="Sans Serif Collection"/>
                <a:cs typeface="Sans Serif Collection"/>
              </a:rPr>
              <a:t> </a:t>
            </a:r>
            <a:r>
              <a:rPr sz="1000" spc="-10" dirty="0">
                <a:solidFill>
                  <a:srgbClr val="296C34"/>
                </a:solidFill>
                <a:latin typeface="Sans Serif Collection"/>
                <a:cs typeface="Sans Serif Collection"/>
              </a:rPr>
              <a:t>Torres.</a:t>
            </a:r>
            <a:r>
              <a:rPr sz="1000" spc="-5" dirty="0">
                <a:solidFill>
                  <a:srgbClr val="296C34"/>
                </a:solidFill>
                <a:latin typeface="Sans Serif Collection"/>
                <a:cs typeface="Sans Serif Collection"/>
              </a:rPr>
              <a:t> </a:t>
            </a:r>
            <a:r>
              <a:rPr sz="1000" spc="-10" dirty="0">
                <a:solidFill>
                  <a:srgbClr val="296C34"/>
                </a:solidFill>
                <a:latin typeface="Sans Serif Collection"/>
                <a:cs typeface="Sans Serif Collection"/>
              </a:rPr>
              <a:t>(2025)</a:t>
            </a:r>
            <a:endParaRPr sz="1000">
              <a:latin typeface="Sans Serif Collection"/>
              <a:cs typeface="Sans Serif Collection"/>
            </a:endParaRPr>
          </a:p>
          <a:p>
            <a:pPr marL="12700" marR="5715" algn="just">
              <a:lnSpc>
                <a:spcPct val="116700"/>
              </a:lnSpc>
              <a:spcBef>
                <a:spcPts val="1130"/>
              </a:spcBef>
            </a:pPr>
            <a:r>
              <a:rPr sz="1000" spc="10" dirty="0">
                <a:latin typeface="Tahoma"/>
                <a:cs typeface="Tahoma"/>
              </a:rPr>
              <a:t>A</a:t>
            </a:r>
            <a:r>
              <a:rPr sz="1000" spc="50" dirty="0">
                <a:latin typeface="Tahoma"/>
                <a:cs typeface="Tahoma"/>
              </a:rPr>
              <a:t> </a:t>
            </a:r>
            <a:r>
              <a:rPr sz="1000" spc="25" dirty="0">
                <a:latin typeface="Tahoma"/>
                <a:cs typeface="Tahoma"/>
              </a:rPr>
              <a:t>partir</a:t>
            </a:r>
            <a:r>
              <a:rPr sz="1000" spc="50" dirty="0">
                <a:latin typeface="Tahoma"/>
                <a:cs typeface="Tahoma"/>
              </a:rPr>
              <a:t> </a:t>
            </a:r>
            <a:r>
              <a:rPr sz="1000" spc="45" dirty="0">
                <a:latin typeface="Tahoma"/>
                <a:cs typeface="Tahoma"/>
              </a:rPr>
              <a:t>de</a:t>
            </a:r>
            <a:r>
              <a:rPr sz="1000" spc="50" dirty="0">
                <a:latin typeface="Tahoma"/>
                <a:cs typeface="Tahoma"/>
              </a:rPr>
              <a:t> </a:t>
            </a:r>
            <a:r>
              <a:rPr sz="1000" spc="30" dirty="0">
                <a:latin typeface="Tahoma"/>
                <a:cs typeface="Tahoma"/>
              </a:rPr>
              <a:t>los</a:t>
            </a:r>
            <a:r>
              <a:rPr sz="1000" spc="50" dirty="0">
                <a:latin typeface="Tahoma"/>
                <a:cs typeface="Tahoma"/>
              </a:rPr>
              <a:t> </a:t>
            </a:r>
            <a:r>
              <a:rPr sz="1000" spc="30" dirty="0">
                <a:latin typeface="Tahoma"/>
                <a:cs typeface="Tahoma"/>
              </a:rPr>
              <a:t>principios</a:t>
            </a:r>
            <a:r>
              <a:rPr sz="1000" spc="50" dirty="0">
                <a:latin typeface="Tahoma"/>
                <a:cs typeface="Tahoma"/>
              </a:rPr>
              <a:t> </a:t>
            </a:r>
            <a:r>
              <a:rPr sz="1000" spc="45" dirty="0">
                <a:latin typeface="Tahoma"/>
                <a:cs typeface="Tahoma"/>
              </a:rPr>
              <a:t>de</a:t>
            </a:r>
            <a:r>
              <a:rPr sz="1000" spc="50" dirty="0">
                <a:latin typeface="Tahoma"/>
                <a:cs typeface="Tahoma"/>
              </a:rPr>
              <a:t> </a:t>
            </a:r>
            <a:r>
              <a:rPr sz="1000" spc="10" dirty="0">
                <a:latin typeface="Tahoma"/>
                <a:cs typeface="Tahoma"/>
              </a:rPr>
              <a:t>la</a:t>
            </a:r>
            <a:r>
              <a:rPr sz="1000" spc="50" dirty="0">
                <a:latin typeface="Tahoma"/>
                <a:cs typeface="Tahoma"/>
              </a:rPr>
              <a:t> </a:t>
            </a:r>
            <a:r>
              <a:rPr sz="1000" spc="25" dirty="0">
                <a:latin typeface="Tahoma"/>
                <a:cs typeface="Tahoma"/>
              </a:rPr>
              <a:t>Nueva</a:t>
            </a:r>
            <a:r>
              <a:rPr sz="1000" spc="50" dirty="0">
                <a:latin typeface="Tahoma"/>
                <a:cs typeface="Tahoma"/>
              </a:rPr>
              <a:t> </a:t>
            </a:r>
            <a:r>
              <a:rPr sz="1000" spc="20" dirty="0">
                <a:latin typeface="Tahoma"/>
                <a:cs typeface="Tahoma"/>
              </a:rPr>
              <a:t>Escuela</a:t>
            </a:r>
            <a:r>
              <a:rPr sz="1000" spc="50" dirty="0">
                <a:latin typeface="Tahoma"/>
                <a:cs typeface="Tahoma"/>
              </a:rPr>
              <a:t> </a:t>
            </a:r>
            <a:r>
              <a:rPr sz="1000" spc="25" dirty="0">
                <a:latin typeface="Tahoma"/>
                <a:cs typeface="Tahoma"/>
              </a:rPr>
              <a:t>Mexicana</a:t>
            </a:r>
            <a:r>
              <a:rPr sz="1000" spc="50" dirty="0">
                <a:latin typeface="Tahoma"/>
                <a:cs typeface="Tahoma"/>
              </a:rPr>
              <a:t> </a:t>
            </a:r>
            <a:r>
              <a:rPr sz="1000" spc="-10" dirty="0">
                <a:latin typeface="Tahoma"/>
                <a:cs typeface="Tahoma"/>
              </a:rPr>
              <a:t>(NEM)</a:t>
            </a:r>
            <a:r>
              <a:rPr sz="1000" spc="-5" dirty="0">
                <a:latin typeface="Tahoma"/>
                <a:cs typeface="Tahoma"/>
              </a:rPr>
              <a:t> </a:t>
            </a:r>
            <a:r>
              <a:rPr sz="1000" spc="-30" dirty="0">
                <a:latin typeface="Tahoma"/>
                <a:cs typeface="Tahoma"/>
              </a:rPr>
              <a:t>y</a:t>
            </a:r>
            <a:r>
              <a:rPr sz="1000" dirty="0">
                <a:latin typeface="Tahoma"/>
                <a:cs typeface="Tahoma"/>
              </a:rPr>
              <a:t> </a:t>
            </a:r>
            <a:r>
              <a:rPr sz="1000" spc="25" dirty="0">
                <a:latin typeface="Tahoma"/>
                <a:cs typeface="Tahoma"/>
              </a:rPr>
              <a:t>del</a:t>
            </a:r>
            <a:r>
              <a:rPr sz="1000" dirty="0">
                <a:latin typeface="Tahoma"/>
                <a:cs typeface="Tahoma"/>
              </a:rPr>
              <a:t> </a:t>
            </a:r>
            <a:r>
              <a:rPr sz="1000" spc="30" dirty="0">
                <a:latin typeface="Tahoma"/>
                <a:cs typeface="Tahoma"/>
              </a:rPr>
              <a:t>enfoque</a:t>
            </a:r>
            <a:r>
              <a:rPr sz="1000" dirty="0">
                <a:latin typeface="Tahoma"/>
                <a:cs typeface="Tahoma"/>
              </a:rPr>
              <a:t> </a:t>
            </a:r>
            <a:r>
              <a:rPr sz="1000" spc="35" dirty="0">
                <a:latin typeface="Tahoma"/>
                <a:cs typeface="Tahoma"/>
              </a:rPr>
              <a:t>de</a:t>
            </a:r>
            <a:r>
              <a:rPr sz="1000" dirty="0">
                <a:latin typeface="Tahoma"/>
                <a:cs typeface="Tahoma"/>
              </a:rPr>
              <a:t> </a:t>
            </a:r>
            <a:r>
              <a:rPr sz="1000" spc="5" dirty="0">
                <a:latin typeface="Tahoma"/>
                <a:cs typeface="Tahoma"/>
              </a:rPr>
              <a:t>la</a:t>
            </a:r>
            <a:r>
              <a:rPr sz="1000" dirty="0">
                <a:latin typeface="Tahoma"/>
                <a:cs typeface="Tahoma"/>
              </a:rPr>
              <a:t> </a:t>
            </a:r>
            <a:r>
              <a:rPr sz="1000" spc="10" dirty="0">
                <a:latin typeface="Tahoma"/>
                <a:cs typeface="Tahoma"/>
              </a:rPr>
              <a:t>interrelación,</a:t>
            </a:r>
            <a:r>
              <a:rPr sz="1000" dirty="0">
                <a:latin typeface="Tahoma"/>
                <a:cs typeface="Tahoma"/>
              </a:rPr>
              <a:t> </a:t>
            </a:r>
            <a:r>
              <a:rPr sz="1000" spc="15" dirty="0">
                <a:latin typeface="Tahoma"/>
                <a:cs typeface="Tahoma"/>
              </a:rPr>
              <a:t>el</a:t>
            </a:r>
            <a:r>
              <a:rPr sz="1000" dirty="0">
                <a:latin typeface="Tahoma"/>
                <a:cs typeface="Tahoma"/>
              </a:rPr>
              <a:t> </a:t>
            </a:r>
            <a:r>
              <a:rPr sz="1000" spc="25" dirty="0">
                <a:latin typeface="Tahoma"/>
                <a:cs typeface="Tahoma"/>
              </a:rPr>
              <a:t>autor</a:t>
            </a:r>
            <a:r>
              <a:rPr sz="1000" dirty="0">
                <a:latin typeface="Tahoma"/>
                <a:cs typeface="Tahoma"/>
              </a:rPr>
              <a:t> </a:t>
            </a:r>
            <a:r>
              <a:rPr sz="1000" spc="35" dirty="0">
                <a:latin typeface="Tahoma"/>
                <a:cs typeface="Tahoma"/>
              </a:rPr>
              <a:t>propone</a:t>
            </a:r>
            <a:r>
              <a:rPr sz="1000" dirty="0">
                <a:latin typeface="Tahoma"/>
                <a:cs typeface="Tahoma"/>
              </a:rPr>
              <a:t> </a:t>
            </a:r>
            <a:r>
              <a:rPr sz="1000" spc="30" dirty="0">
                <a:latin typeface="Tahoma"/>
                <a:cs typeface="Tahoma"/>
              </a:rPr>
              <a:t>comprender</a:t>
            </a:r>
            <a:r>
              <a:rPr sz="1000" spc="20" dirty="0">
                <a:latin typeface="Tahoma"/>
                <a:cs typeface="Tahoma"/>
              </a:rPr>
              <a:t> </a:t>
            </a:r>
            <a:r>
              <a:rPr sz="1000" spc="-30" dirty="0">
                <a:latin typeface="Tahoma"/>
                <a:cs typeface="Tahoma"/>
              </a:rPr>
              <a:t>y</a:t>
            </a:r>
            <a:r>
              <a:rPr sz="1000" spc="195" dirty="0">
                <a:latin typeface="Tahoma"/>
                <a:cs typeface="Tahoma"/>
              </a:rPr>
              <a:t> </a:t>
            </a:r>
            <a:r>
              <a:rPr sz="1000" spc="30" dirty="0">
                <a:latin typeface="Tahoma"/>
                <a:cs typeface="Tahoma"/>
              </a:rPr>
              <a:t>reconceptualizar</a:t>
            </a:r>
            <a:r>
              <a:rPr sz="1000" spc="195" dirty="0">
                <a:latin typeface="Tahoma"/>
                <a:cs typeface="Tahoma"/>
              </a:rPr>
              <a:t> </a:t>
            </a:r>
            <a:r>
              <a:rPr sz="1000" spc="20" dirty="0">
                <a:latin typeface="Tahoma"/>
                <a:cs typeface="Tahoma"/>
              </a:rPr>
              <a:t>el</a:t>
            </a:r>
            <a:r>
              <a:rPr sz="1000" spc="195" dirty="0">
                <a:latin typeface="Tahoma"/>
                <a:cs typeface="Tahoma"/>
              </a:rPr>
              <a:t> </a:t>
            </a:r>
            <a:r>
              <a:rPr sz="1000" spc="35" dirty="0">
                <a:latin typeface="Tahoma"/>
                <a:cs typeface="Tahoma"/>
              </a:rPr>
              <a:t>rezago</a:t>
            </a:r>
            <a:r>
              <a:rPr sz="1000" spc="195" dirty="0">
                <a:latin typeface="Tahoma"/>
                <a:cs typeface="Tahoma"/>
              </a:rPr>
              <a:t> </a:t>
            </a:r>
            <a:r>
              <a:rPr sz="1000" spc="35" dirty="0">
                <a:latin typeface="Tahoma"/>
                <a:cs typeface="Tahoma"/>
              </a:rPr>
              <a:t>escolar</a:t>
            </a:r>
            <a:r>
              <a:rPr sz="1000" spc="195" dirty="0">
                <a:latin typeface="Tahoma"/>
                <a:cs typeface="Tahoma"/>
              </a:rPr>
              <a:t> </a:t>
            </a:r>
            <a:r>
              <a:rPr sz="1000" spc="45" dirty="0">
                <a:latin typeface="Tahoma"/>
                <a:cs typeface="Tahoma"/>
              </a:rPr>
              <a:t>no</a:t>
            </a:r>
            <a:r>
              <a:rPr sz="1000" spc="195" dirty="0">
                <a:latin typeface="Tahoma"/>
                <a:cs typeface="Tahoma"/>
              </a:rPr>
              <a:t> </a:t>
            </a:r>
            <a:r>
              <a:rPr sz="1000" spc="55" dirty="0">
                <a:latin typeface="Tahoma"/>
                <a:cs typeface="Tahoma"/>
              </a:rPr>
              <a:t>como</a:t>
            </a:r>
            <a:r>
              <a:rPr sz="1000" spc="195" dirty="0">
                <a:latin typeface="Tahoma"/>
                <a:cs typeface="Tahoma"/>
              </a:rPr>
              <a:t> </a:t>
            </a:r>
            <a:r>
              <a:rPr sz="1000" spc="40" dirty="0">
                <a:latin typeface="Tahoma"/>
                <a:cs typeface="Tahoma"/>
              </a:rPr>
              <a:t>un</a:t>
            </a:r>
            <a:r>
              <a:rPr sz="1000" spc="195" dirty="0">
                <a:latin typeface="Tahoma"/>
                <a:cs typeface="Tahoma"/>
              </a:rPr>
              <a:t> </a:t>
            </a:r>
            <a:r>
              <a:rPr sz="1000" spc="45" dirty="0">
                <a:latin typeface="Tahoma"/>
                <a:cs typeface="Tahoma"/>
              </a:rPr>
              <a:t>problema</a:t>
            </a:r>
            <a:r>
              <a:rPr sz="1000" spc="30" dirty="0">
                <a:latin typeface="Tahoma"/>
                <a:cs typeface="Tahoma"/>
              </a:rPr>
              <a:t> </a:t>
            </a:r>
            <a:r>
              <a:rPr sz="1000" spc="5" dirty="0">
                <a:latin typeface="Tahoma"/>
                <a:cs typeface="Tahoma"/>
              </a:rPr>
              <a:t>individual</a:t>
            </a:r>
            <a:r>
              <a:rPr sz="1000" spc="-85" dirty="0">
                <a:latin typeface="Tahoma"/>
                <a:cs typeface="Tahoma"/>
              </a:rPr>
              <a:t> </a:t>
            </a:r>
            <a:r>
              <a:rPr sz="1000" spc="30" dirty="0">
                <a:latin typeface="Tahoma"/>
                <a:cs typeface="Tahoma"/>
              </a:rPr>
              <a:t>de</a:t>
            </a:r>
            <a:r>
              <a:rPr sz="1000" spc="-85" dirty="0">
                <a:latin typeface="Tahoma"/>
                <a:cs typeface="Tahoma"/>
              </a:rPr>
              <a:t> </a:t>
            </a:r>
            <a:r>
              <a:rPr sz="1000" spc="-5" dirty="0">
                <a:latin typeface="Tahoma"/>
                <a:cs typeface="Tahoma"/>
              </a:rPr>
              <a:t>niñas,</a:t>
            </a:r>
            <a:r>
              <a:rPr sz="1000" spc="-85" dirty="0">
                <a:latin typeface="Tahoma"/>
                <a:cs typeface="Tahoma"/>
              </a:rPr>
              <a:t> </a:t>
            </a:r>
            <a:r>
              <a:rPr sz="1000" spc="20" dirty="0">
                <a:latin typeface="Tahoma"/>
                <a:cs typeface="Tahoma"/>
              </a:rPr>
              <a:t>niños</a:t>
            </a:r>
            <a:r>
              <a:rPr sz="1000" spc="-85" dirty="0">
                <a:latin typeface="Tahoma"/>
                <a:cs typeface="Tahoma"/>
              </a:rPr>
              <a:t> </a:t>
            </a:r>
            <a:r>
              <a:rPr sz="1000" spc="-35" dirty="0">
                <a:latin typeface="Tahoma"/>
                <a:cs typeface="Tahoma"/>
              </a:rPr>
              <a:t>y</a:t>
            </a:r>
            <a:r>
              <a:rPr sz="1000" spc="-85" dirty="0">
                <a:latin typeface="Tahoma"/>
                <a:cs typeface="Tahoma"/>
              </a:rPr>
              <a:t> </a:t>
            </a:r>
            <a:r>
              <a:rPr sz="1000" spc="5" dirty="0">
                <a:latin typeface="Tahoma"/>
                <a:cs typeface="Tahoma"/>
              </a:rPr>
              <a:t>adolescentes,</a:t>
            </a:r>
            <a:r>
              <a:rPr sz="1000" spc="-85" dirty="0">
                <a:latin typeface="Tahoma"/>
                <a:cs typeface="Tahoma"/>
              </a:rPr>
              <a:t> </a:t>
            </a:r>
            <a:r>
              <a:rPr sz="1000" spc="15" dirty="0">
                <a:latin typeface="Tahoma"/>
                <a:cs typeface="Tahoma"/>
              </a:rPr>
              <a:t>sino</a:t>
            </a:r>
            <a:r>
              <a:rPr sz="1000" spc="-85" dirty="0">
                <a:latin typeface="Tahoma"/>
                <a:cs typeface="Tahoma"/>
              </a:rPr>
              <a:t> </a:t>
            </a:r>
            <a:r>
              <a:rPr sz="1000" spc="30" dirty="0">
                <a:latin typeface="Tahoma"/>
                <a:cs typeface="Tahoma"/>
              </a:rPr>
              <a:t>como</a:t>
            </a:r>
            <a:r>
              <a:rPr sz="1000" spc="-85" dirty="0">
                <a:latin typeface="Tahoma"/>
                <a:cs typeface="Tahoma"/>
              </a:rPr>
              <a:t> </a:t>
            </a:r>
            <a:r>
              <a:rPr sz="1000" spc="15" dirty="0">
                <a:latin typeface="Tahoma"/>
                <a:cs typeface="Tahoma"/>
              </a:rPr>
              <a:t>una</a:t>
            </a:r>
            <a:r>
              <a:rPr sz="1000" spc="-85" dirty="0">
                <a:latin typeface="Tahoma"/>
                <a:cs typeface="Tahoma"/>
              </a:rPr>
              <a:t> </a:t>
            </a:r>
            <a:r>
              <a:rPr sz="1000" i="1" spc="25" dirty="0">
                <a:latin typeface="Calibri"/>
                <a:cs typeface="Calibri"/>
              </a:rPr>
              <a:t>compleja</a:t>
            </a:r>
            <a:r>
              <a:rPr sz="1000" i="1" spc="15" dirty="0">
                <a:latin typeface="Calibri"/>
                <a:cs typeface="Calibri"/>
              </a:rPr>
              <a:t> </a:t>
            </a:r>
            <a:r>
              <a:rPr sz="1000" i="1" spc="30" dirty="0">
                <a:latin typeface="Calibri"/>
                <a:cs typeface="Calibri"/>
              </a:rPr>
              <a:t>problemática </a:t>
            </a:r>
            <a:r>
              <a:rPr sz="1000" i="1" spc="25" dirty="0">
                <a:latin typeface="Calibri"/>
                <a:cs typeface="Calibri"/>
              </a:rPr>
              <a:t>estructural</a:t>
            </a:r>
            <a:r>
              <a:rPr sz="1000" i="1" spc="30" dirty="0">
                <a:latin typeface="Calibri"/>
                <a:cs typeface="Calibri"/>
              </a:rPr>
              <a:t> </a:t>
            </a:r>
            <a:r>
              <a:rPr sz="1000" i="1" spc="45" dirty="0">
                <a:latin typeface="Calibri"/>
                <a:cs typeface="Calibri"/>
              </a:rPr>
              <a:t>con</a:t>
            </a:r>
            <a:r>
              <a:rPr sz="1000" i="1" spc="30" dirty="0">
                <a:latin typeface="Calibri"/>
                <a:cs typeface="Calibri"/>
              </a:rPr>
              <a:t> </a:t>
            </a:r>
            <a:r>
              <a:rPr sz="1000" i="1" spc="40" dirty="0">
                <a:latin typeface="Calibri"/>
                <a:cs typeface="Calibri"/>
              </a:rPr>
              <a:t>profundas</a:t>
            </a:r>
            <a:r>
              <a:rPr sz="1000" i="1" spc="30" dirty="0">
                <a:latin typeface="Calibri"/>
                <a:cs typeface="Calibri"/>
              </a:rPr>
              <a:t> </a:t>
            </a:r>
            <a:r>
              <a:rPr sz="1000" i="1" spc="25" dirty="0">
                <a:latin typeface="Calibri"/>
                <a:cs typeface="Calibri"/>
              </a:rPr>
              <a:t>raíces</a:t>
            </a:r>
            <a:r>
              <a:rPr sz="1000" i="1" spc="30" dirty="0">
                <a:latin typeface="Calibri"/>
                <a:cs typeface="Calibri"/>
              </a:rPr>
              <a:t> en </a:t>
            </a:r>
            <a:r>
              <a:rPr sz="1000" i="1" spc="25" dirty="0">
                <a:latin typeface="Calibri"/>
                <a:cs typeface="Calibri"/>
              </a:rPr>
              <a:t>la</a:t>
            </a:r>
            <a:r>
              <a:rPr sz="1000" i="1" spc="30" dirty="0">
                <a:latin typeface="Calibri"/>
                <a:cs typeface="Calibri"/>
              </a:rPr>
              <a:t> desigualdad</a:t>
            </a:r>
            <a:r>
              <a:rPr sz="1000" spc="30" dirty="0">
                <a:latin typeface="Tahoma"/>
                <a:cs typeface="Tahoma"/>
              </a:rPr>
              <a:t>.</a:t>
            </a:r>
            <a:endParaRPr sz="1000">
              <a:latin typeface="Tahoma"/>
              <a:cs typeface="Tahoma"/>
            </a:endParaRPr>
          </a:p>
          <a:p>
            <a:pPr marL="12700" marR="6350" indent="431165" algn="just">
              <a:lnSpc>
                <a:spcPct val="116700"/>
              </a:lnSpc>
              <a:spcBef>
                <a:spcPts val="570"/>
              </a:spcBef>
            </a:pPr>
            <a:r>
              <a:rPr sz="1000" dirty="0">
                <a:latin typeface="Tahoma"/>
                <a:cs typeface="Tahoma"/>
              </a:rPr>
              <a:t>Pensar</a:t>
            </a:r>
            <a:r>
              <a:rPr sz="1000" spc="90" dirty="0">
                <a:latin typeface="Tahoma"/>
                <a:cs typeface="Tahoma"/>
              </a:rPr>
              <a:t> </a:t>
            </a:r>
            <a:r>
              <a:rPr sz="1000" dirty="0">
                <a:latin typeface="Tahoma"/>
                <a:cs typeface="Tahoma"/>
              </a:rPr>
              <a:t>de</a:t>
            </a:r>
            <a:r>
              <a:rPr sz="1000" spc="90" dirty="0">
                <a:latin typeface="Tahoma"/>
                <a:cs typeface="Tahoma"/>
              </a:rPr>
              <a:t> </a:t>
            </a:r>
            <a:r>
              <a:rPr sz="1000" spc="55" dirty="0">
                <a:latin typeface="Tahoma"/>
                <a:cs typeface="Tahoma"/>
              </a:rPr>
              <a:t>modo</a:t>
            </a:r>
            <a:r>
              <a:rPr sz="1000" spc="90" dirty="0">
                <a:latin typeface="Tahoma"/>
                <a:cs typeface="Tahoma"/>
              </a:rPr>
              <a:t> </a:t>
            </a:r>
            <a:r>
              <a:rPr sz="1000" dirty="0">
                <a:latin typeface="Tahoma"/>
                <a:cs typeface="Tahoma"/>
              </a:rPr>
              <a:t>distinto</a:t>
            </a:r>
            <a:r>
              <a:rPr sz="1000" spc="90" dirty="0">
                <a:latin typeface="Tahoma"/>
                <a:cs typeface="Tahoma"/>
              </a:rPr>
              <a:t> </a:t>
            </a:r>
            <a:r>
              <a:rPr sz="1000" dirty="0">
                <a:latin typeface="Tahoma"/>
                <a:cs typeface="Tahoma"/>
              </a:rPr>
              <a:t>el</a:t>
            </a:r>
            <a:r>
              <a:rPr sz="1000" spc="90" dirty="0">
                <a:latin typeface="Tahoma"/>
                <a:cs typeface="Tahoma"/>
              </a:rPr>
              <a:t> </a:t>
            </a:r>
            <a:r>
              <a:rPr sz="1000" dirty="0">
                <a:latin typeface="Tahoma"/>
                <a:cs typeface="Tahoma"/>
              </a:rPr>
              <a:t>rezago</a:t>
            </a:r>
            <a:r>
              <a:rPr sz="1000" spc="90" dirty="0">
                <a:latin typeface="Tahoma"/>
                <a:cs typeface="Tahoma"/>
              </a:rPr>
              <a:t> </a:t>
            </a:r>
            <a:r>
              <a:rPr sz="1000" dirty="0">
                <a:latin typeface="Tahoma"/>
                <a:cs typeface="Tahoma"/>
              </a:rPr>
              <a:t>escolar,</a:t>
            </a:r>
            <a:r>
              <a:rPr sz="1000" spc="90" dirty="0">
                <a:latin typeface="Tahoma"/>
                <a:cs typeface="Tahoma"/>
              </a:rPr>
              <a:t> </a:t>
            </a:r>
            <a:r>
              <a:rPr sz="1000" dirty="0">
                <a:latin typeface="Tahoma"/>
                <a:cs typeface="Tahoma"/>
              </a:rPr>
              <a:t>implica</a:t>
            </a:r>
            <a:r>
              <a:rPr sz="1000" spc="95" dirty="0">
                <a:latin typeface="Tahoma"/>
                <a:cs typeface="Tahoma"/>
              </a:rPr>
              <a:t> </a:t>
            </a:r>
            <a:r>
              <a:rPr sz="1000" spc="-10" dirty="0">
                <a:latin typeface="Tahoma"/>
                <a:cs typeface="Tahoma"/>
              </a:rPr>
              <a:t>dejar </a:t>
            </a:r>
            <a:r>
              <a:rPr sz="1000" spc="10" dirty="0">
                <a:latin typeface="Tahoma"/>
                <a:cs typeface="Tahoma"/>
              </a:rPr>
              <a:t>de</a:t>
            </a:r>
            <a:r>
              <a:rPr sz="1000" spc="114" dirty="0">
                <a:latin typeface="Tahoma"/>
                <a:cs typeface="Tahoma"/>
              </a:rPr>
              <a:t> </a:t>
            </a:r>
            <a:r>
              <a:rPr sz="1000" spc="10" dirty="0">
                <a:latin typeface="Tahoma"/>
                <a:cs typeface="Tahoma"/>
              </a:rPr>
              <a:t>preguntarnos</a:t>
            </a:r>
            <a:r>
              <a:rPr sz="1000" spc="120" dirty="0">
                <a:latin typeface="Tahoma"/>
                <a:cs typeface="Tahoma"/>
              </a:rPr>
              <a:t> </a:t>
            </a:r>
            <a:r>
              <a:rPr sz="1000" i="1" spc="10" dirty="0">
                <a:latin typeface="Calibri"/>
                <a:cs typeface="Calibri"/>
              </a:rPr>
              <a:t>¿qué</a:t>
            </a:r>
            <a:r>
              <a:rPr sz="1000" i="1" spc="204" dirty="0">
                <a:latin typeface="Calibri"/>
                <a:cs typeface="Calibri"/>
              </a:rPr>
              <a:t> </a:t>
            </a:r>
            <a:r>
              <a:rPr sz="1000" i="1" spc="10" dirty="0">
                <a:latin typeface="Calibri"/>
                <a:cs typeface="Calibri"/>
              </a:rPr>
              <a:t>le</a:t>
            </a:r>
            <a:r>
              <a:rPr sz="1000" i="1" spc="204" dirty="0">
                <a:latin typeface="Calibri"/>
                <a:cs typeface="Calibri"/>
              </a:rPr>
              <a:t> </a:t>
            </a:r>
            <a:r>
              <a:rPr sz="1000" i="1" spc="55" dirty="0">
                <a:latin typeface="Calibri"/>
                <a:cs typeface="Calibri"/>
              </a:rPr>
              <a:t>pasa</a:t>
            </a:r>
            <a:r>
              <a:rPr sz="1000" i="1" spc="204" dirty="0">
                <a:latin typeface="Calibri"/>
                <a:cs typeface="Calibri"/>
              </a:rPr>
              <a:t> </a:t>
            </a:r>
            <a:r>
              <a:rPr sz="1000" i="1" spc="10" dirty="0">
                <a:latin typeface="Calibri"/>
                <a:cs typeface="Calibri"/>
              </a:rPr>
              <a:t>a</a:t>
            </a:r>
            <a:r>
              <a:rPr sz="1000" i="1" spc="200" dirty="0">
                <a:latin typeface="Calibri"/>
                <a:cs typeface="Calibri"/>
              </a:rPr>
              <a:t> </a:t>
            </a:r>
            <a:r>
              <a:rPr sz="1000" i="1" spc="10" dirty="0">
                <a:latin typeface="Calibri"/>
                <a:cs typeface="Calibri"/>
              </a:rPr>
              <a:t>esta</a:t>
            </a:r>
            <a:r>
              <a:rPr sz="1000" i="1" spc="204" dirty="0">
                <a:latin typeface="Calibri"/>
                <a:cs typeface="Calibri"/>
              </a:rPr>
              <a:t> </a:t>
            </a:r>
            <a:r>
              <a:rPr sz="1000" i="1" spc="55" dirty="0">
                <a:latin typeface="Calibri"/>
                <a:cs typeface="Calibri"/>
              </a:rPr>
              <a:t>alumna</a:t>
            </a:r>
            <a:r>
              <a:rPr sz="1000" i="1" spc="204" dirty="0">
                <a:latin typeface="Calibri"/>
                <a:cs typeface="Calibri"/>
              </a:rPr>
              <a:t> </a:t>
            </a:r>
            <a:r>
              <a:rPr sz="1000" i="1" spc="55" dirty="0">
                <a:latin typeface="Calibri"/>
                <a:cs typeface="Calibri"/>
              </a:rPr>
              <a:t>o</a:t>
            </a:r>
            <a:r>
              <a:rPr sz="1000" i="1" spc="204" dirty="0">
                <a:latin typeface="Calibri"/>
                <a:cs typeface="Calibri"/>
              </a:rPr>
              <a:t> </a:t>
            </a:r>
            <a:r>
              <a:rPr sz="1000" i="1" spc="55" dirty="0">
                <a:latin typeface="Calibri"/>
                <a:cs typeface="Calibri"/>
              </a:rPr>
              <a:t>alumno</a:t>
            </a:r>
            <a:r>
              <a:rPr sz="1000" i="1" spc="204" dirty="0">
                <a:latin typeface="Calibri"/>
                <a:cs typeface="Calibri"/>
              </a:rPr>
              <a:t> </a:t>
            </a:r>
            <a:r>
              <a:rPr sz="1000" i="1" spc="50" dirty="0">
                <a:latin typeface="Calibri"/>
                <a:cs typeface="Calibri"/>
              </a:rPr>
              <a:t>que</a:t>
            </a:r>
            <a:r>
              <a:rPr sz="1000" i="1" spc="200" dirty="0">
                <a:latin typeface="Calibri"/>
                <a:cs typeface="Calibri"/>
              </a:rPr>
              <a:t> </a:t>
            </a:r>
            <a:r>
              <a:rPr sz="1000" i="1" spc="35" dirty="0">
                <a:latin typeface="Calibri"/>
                <a:cs typeface="Calibri"/>
              </a:rPr>
              <a:t>no </a:t>
            </a:r>
            <a:r>
              <a:rPr sz="1000" i="1" spc="20" dirty="0">
                <a:latin typeface="Calibri"/>
                <a:cs typeface="Calibri"/>
              </a:rPr>
              <a:t>aprende?</a:t>
            </a:r>
            <a:r>
              <a:rPr sz="1000" i="1" spc="315" dirty="0">
                <a:latin typeface="Calibri"/>
                <a:cs typeface="Calibri"/>
              </a:rPr>
              <a:t> </a:t>
            </a:r>
            <a:r>
              <a:rPr sz="1000" i="1" spc="50" dirty="0">
                <a:latin typeface="Calibri"/>
                <a:cs typeface="Calibri"/>
              </a:rPr>
              <a:t>para</a:t>
            </a:r>
            <a:r>
              <a:rPr sz="1000" i="1" spc="320" dirty="0">
                <a:latin typeface="Calibri"/>
                <a:cs typeface="Calibri"/>
              </a:rPr>
              <a:t> </a:t>
            </a:r>
            <a:r>
              <a:rPr sz="1000" i="1" spc="20" dirty="0">
                <a:latin typeface="Calibri"/>
                <a:cs typeface="Calibri"/>
              </a:rPr>
              <a:t>cuestionarnos</a:t>
            </a:r>
            <a:r>
              <a:rPr sz="1000" i="1" spc="320" dirty="0">
                <a:latin typeface="Calibri"/>
                <a:cs typeface="Calibri"/>
              </a:rPr>
              <a:t> </a:t>
            </a:r>
            <a:r>
              <a:rPr sz="1000" i="1" spc="20" dirty="0">
                <a:latin typeface="Calibri"/>
                <a:cs typeface="Calibri"/>
              </a:rPr>
              <a:t>¿qué</a:t>
            </a:r>
            <a:r>
              <a:rPr sz="1000" i="1" spc="320" dirty="0">
                <a:latin typeface="Calibri"/>
                <a:cs typeface="Calibri"/>
              </a:rPr>
              <a:t> </a:t>
            </a:r>
            <a:r>
              <a:rPr sz="1000" i="1" spc="20" dirty="0">
                <a:latin typeface="Calibri"/>
                <a:cs typeface="Calibri"/>
              </a:rPr>
              <a:t>sucede</a:t>
            </a:r>
            <a:r>
              <a:rPr sz="1000" i="1" spc="320" dirty="0">
                <a:latin typeface="Calibri"/>
                <a:cs typeface="Calibri"/>
              </a:rPr>
              <a:t> </a:t>
            </a:r>
            <a:r>
              <a:rPr sz="1000" i="1" spc="20" dirty="0">
                <a:latin typeface="Calibri"/>
                <a:cs typeface="Calibri"/>
              </a:rPr>
              <a:t>en</a:t>
            </a:r>
            <a:r>
              <a:rPr sz="1000" i="1" spc="315" dirty="0">
                <a:latin typeface="Calibri"/>
                <a:cs typeface="Calibri"/>
              </a:rPr>
              <a:t> </a:t>
            </a:r>
            <a:r>
              <a:rPr sz="1000" i="1" spc="20" dirty="0">
                <a:latin typeface="Calibri"/>
                <a:cs typeface="Calibri"/>
              </a:rPr>
              <a:t>esta</a:t>
            </a:r>
            <a:r>
              <a:rPr sz="1000" i="1" spc="320" dirty="0">
                <a:latin typeface="Calibri"/>
                <a:cs typeface="Calibri"/>
              </a:rPr>
              <a:t> </a:t>
            </a:r>
            <a:r>
              <a:rPr sz="1000" i="1" spc="20" dirty="0">
                <a:latin typeface="Calibri"/>
                <a:cs typeface="Calibri"/>
              </a:rPr>
              <a:t>situación</a:t>
            </a:r>
            <a:r>
              <a:rPr sz="1000" i="1" spc="320" dirty="0">
                <a:latin typeface="Calibri"/>
                <a:cs typeface="Calibri"/>
              </a:rPr>
              <a:t> </a:t>
            </a:r>
            <a:r>
              <a:rPr sz="1000" i="1" spc="-25" dirty="0">
                <a:latin typeface="Calibri"/>
                <a:cs typeface="Calibri"/>
              </a:rPr>
              <a:t>de</a:t>
            </a:r>
            <a:r>
              <a:rPr sz="1000" i="1" spc="10" dirty="0">
                <a:latin typeface="Calibri"/>
                <a:cs typeface="Calibri"/>
              </a:rPr>
              <a:t> enseñanza</a:t>
            </a:r>
            <a:r>
              <a:rPr sz="1000" i="1" spc="335" dirty="0">
                <a:latin typeface="Calibri"/>
                <a:cs typeface="Calibri"/>
              </a:rPr>
              <a:t> </a:t>
            </a:r>
            <a:r>
              <a:rPr sz="1000" i="1" spc="50" dirty="0">
                <a:latin typeface="Calibri"/>
                <a:cs typeface="Calibri"/>
              </a:rPr>
              <a:t>que</a:t>
            </a:r>
            <a:r>
              <a:rPr sz="1000" i="1" spc="340" dirty="0">
                <a:latin typeface="Calibri"/>
                <a:cs typeface="Calibri"/>
              </a:rPr>
              <a:t> </a:t>
            </a:r>
            <a:r>
              <a:rPr sz="1000" i="1" spc="10" dirty="0">
                <a:latin typeface="Calibri"/>
                <a:cs typeface="Calibri"/>
              </a:rPr>
              <a:t>obstaculiza</a:t>
            </a:r>
            <a:r>
              <a:rPr sz="1000" i="1" spc="340" dirty="0">
                <a:latin typeface="Calibri"/>
                <a:cs typeface="Calibri"/>
              </a:rPr>
              <a:t> </a:t>
            </a:r>
            <a:r>
              <a:rPr sz="1000" i="1" spc="50" dirty="0">
                <a:latin typeface="Calibri"/>
                <a:cs typeface="Calibri"/>
              </a:rPr>
              <a:t>su</a:t>
            </a:r>
            <a:r>
              <a:rPr sz="1000" i="1" spc="340" dirty="0">
                <a:latin typeface="Calibri"/>
                <a:cs typeface="Calibri"/>
              </a:rPr>
              <a:t> </a:t>
            </a:r>
            <a:r>
              <a:rPr sz="1000" i="1" spc="10" dirty="0">
                <a:latin typeface="Calibri"/>
                <a:cs typeface="Calibri"/>
              </a:rPr>
              <a:t>aprendizaje?</a:t>
            </a:r>
            <a:r>
              <a:rPr sz="1000" spc="10" dirty="0">
                <a:latin typeface="Tahoma"/>
                <a:cs typeface="Tahoma"/>
              </a:rPr>
              <a:t>,</a:t>
            </a:r>
            <a:r>
              <a:rPr sz="1000" spc="260" dirty="0">
                <a:latin typeface="Tahoma"/>
                <a:cs typeface="Tahoma"/>
              </a:rPr>
              <a:t> </a:t>
            </a:r>
            <a:r>
              <a:rPr sz="1000" spc="10" dirty="0">
                <a:latin typeface="Tahoma"/>
                <a:cs typeface="Tahoma"/>
              </a:rPr>
              <a:t>lo</a:t>
            </a:r>
            <a:r>
              <a:rPr sz="1000" spc="254" dirty="0">
                <a:latin typeface="Tahoma"/>
                <a:cs typeface="Tahoma"/>
              </a:rPr>
              <a:t> </a:t>
            </a:r>
            <a:r>
              <a:rPr sz="1000" spc="10" dirty="0">
                <a:latin typeface="Tahoma"/>
                <a:cs typeface="Tahoma"/>
              </a:rPr>
              <a:t>cual</a:t>
            </a:r>
            <a:r>
              <a:rPr sz="1000" spc="254" dirty="0">
                <a:latin typeface="Tahoma"/>
                <a:cs typeface="Tahoma"/>
              </a:rPr>
              <a:t> </a:t>
            </a:r>
            <a:r>
              <a:rPr sz="1000" spc="10" dirty="0">
                <a:latin typeface="Tahoma"/>
                <a:cs typeface="Tahoma"/>
              </a:rPr>
              <a:t>es</a:t>
            </a:r>
            <a:r>
              <a:rPr sz="1000" spc="254" dirty="0">
                <a:latin typeface="Tahoma"/>
                <a:cs typeface="Tahoma"/>
              </a:rPr>
              <a:t> </a:t>
            </a:r>
            <a:r>
              <a:rPr sz="1000" spc="10" dirty="0">
                <a:latin typeface="Tahoma"/>
                <a:cs typeface="Tahoma"/>
              </a:rPr>
              <a:t>un</a:t>
            </a:r>
            <a:r>
              <a:rPr sz="1000" spc="254" dirty="0">
                <a:latin typeface="Tahoma"/>
                <a:cs typeface="Tahoma"/>
              </a:rPr>
              <a:t> </a:t>
            </a:r>
            <a:r>
              <a:rPr sz="1000" spc="-20" dirty="0">
                <a:latin typeface="Tahoma"/>
                <a:cs typeface="Tahoma"/>
              </a:rPr>
              <a:t>giro </a:t>
            </a:r>
            <a:r>
              <a:rPr sz="1000" dirty="0">
                <a:latin typeface="Tahoma"/>
                <a:cs typeface="Tahoma"/>
              </a:rPr>
              <a:t>fundamental,</a:t>
            </a:r>
            <a:r>
              <a:rPr sz="1000" spc="105" dirty="0">
                <a:latin typeface="Tahoma"/>
                <a:cs typeface="Tahoma"/>
              </a:rPr>
              <a:t> </a:t>
            </a:r>
            <a:r>
              <a:rPr sz="1000" dirty="0">
                <a:latin typeface="Tahoma"/>
                <a:cs typeface="Tahoma"/>
              </a:rPr>
              <a:t>pues</a:t>
            </a:r>
            <a:r>
              <a:rPr sz="1000" spc="110" dirty="0">
                <a:latin typeface="Tahoma"/>
                <a:cs typeface="Tahoma"/>
              </a:rPr>
              <a:t> </a:t>
            </a:r>
            <a:r>
              <a:rPr sz="1000" dirty="0">
                <a:latin typeface="Tahoma"/>
                <a:cs typeface="Tahoma"/>
              </a:rPr>
              <a:t>conlleva</a:t>
            </a:r>
            <a:r>
              <a:rPr sz="1000" spc="110" dirty="0">
                <a:latin typeface="Tahoma"/>
                <a:cs typeface="Tahoma"/>
              </a:rPr>
              <a:t> </a:t>
            </a:r>
            <a:r>
              <a:rPr sz="1000" dirty="0">
                <a:latin typeface="Tahoma"/>
                <a:cs typeface="Tahoma"/>
              </a:rPr>
              <a:t>una</a:t>
            </a:r>
            <a:r>
              <a:rPr sz="1000" spc="110" dirty="0">
                <a:latin typeface="Tahoma"/>
                <a:cs typeface="Tahoma"/>
              </a:rPr>
              <a:t> </a:t>
            </a:r>
            <a:r>
              <a:rPr sz="1000" dirty="0">
                <a:latin typeface="Tahoma"/>
                <a:cs typeface="Tahoma"/>
              </a:rPr>
              <a:t>lectura</a:t>
            </a:r>
            <a:r>
              <a:rPr sz="1000" spc="105" dirty="0">
                <a:latin typeface="Tahoma"/>
                <a:cs typeface="Tahoma"/>
              </a:rPr>
              <a:t> </a:t>
            </a:r>
            <a:r>
              <a:rPr sz="1000" dirty="0">
                <a:latin typeface="Tahoma"/>
                <a:cs typeface="Tahoma"/>
              </a:rPr>
              <a:t>crítica</a:t>
            </a:r>
            <a:r>
              <a:rPr sz="1000" spc="110" dirty="0">
                <a:latin typeface="Tahoma"/>
                <a:cs typeface="Tahoma"/>
              </a:rPr>
              <a:t> </a:t>
            </a:r>
            <a:r>
              <a:rPr sz="1000" dirty="0">
                <a:latin typeface="Tahoma"/>
                <a:cs typeface="Tahoma"/>
              </a:rPr>
              <a:t>de</a:t>
            </a:r>
            <a:r>
              <a:rPr sz="1000" spc="110" dirty="0">
                <a:latin typeface="Tahoma"/>
                <a:cs typeface="Tahoma"/>
              </a:rPr>
              <a:t> </a:t>
            </a:r>
            <a:r>
              <a:rPr sz="1000" dirty="0">
                <a:latin typeface="Tahoma"/>
                <a:cs typeface="Tahoma"/>
              </a:rPr>
              <a:t>la</a:t>
            </a:r>
            <a:r>
              <a:rPr sz="1000" spc="110" dirty="0">
                <a:latin typeface="Tahoma"/>
                <a:cs typeface="Tahoma"/>
              </a:rPr>
              <a:t> </a:t>
            </a:r>
            <a:r>
              <a:rPr sz="1000" dirty="0">
                <a:latin typeface="Tahoma"/>
                <a:cs typeface="Tahoma"/>
              </a:rPr>
              <a:t>realidad</a:t>
            </a:r>
            <a:r>
              <a:rPr sz="1000" spc="105" dirty="0">
                <a:latin typeface="Tahoma"/>
                <a:cs typeface="Tahoma"/>
              </a:rPr>
              <a:t> </a:t>
            </a:r>
            <a:r>
              <a:rPr sz="1000" spc="-25" dirty="0">
                <a:latin typeface="Tahoma"/>
                <a:cs typeface="Tahoma"/>
              </a:rPr>
              <a:t>en </a:t>
            </a:r>
            <a:r>
              <a:rPr sz="1000" dirty="0">
                <a:latin typeface="Tahoma"/>
                <a:cs typeface="Tahoma"/>
              </a:rPr>
              <a:t>la</a:t>
            </a:r>
            <a:r>
              <a:rPr sz="1000" spc="55" dirty="0">
                <a:latin typeface="Tahoma"/>
                <a:cs typeface="Tahoma"/>
              </a:rPr>
              <a:t> </a:t>
            </a:r>
            <a:r>
              <a:rPr sz="1000" dirty="0">
                <a:latin typeface="Tahoma"/>
                <a:cs typeface="Tahoma"/>
              </a:rPr>
              <a:t>que</a:t>
            </a:r>
            <a:r>
              <a:rPr sz="1000" spc="55" dirty="0">
                <a:latin typeface="Tahoma"/>
                <a:cs typeface="Tahoma"/>
              </a:rPr>
              <a:t> </a:t>
            </a:r>
            <a:r>
              <a:rPr sz="1000" dirty="0">
                <a:latin typeface="Tahoma"/>
                <a:cs typeface="Tahoma"/>
              </a:rPr>
              <a:t>identificar</a:t>
            </a:r>
            <a:r>
              <a:rPr sz="1000" spc="55" dirty="0">
                <a:latin typeface="Tahoma"/>
                <a:cs typeface="Tahoma"/>
              </a:rPr>
              <a:t> </a:t>
            </a:r>
            <a:r>
              <a:rPr sz="1000" dirty="0">
                <a:latin typeface="Tahoma"/>
                <a:cs typeface="Tahoma"/>
              </a:rPr>
              <a:t>nuestro</a:t>
            </a:r>
            <a:r>
              <a:rPr sz="1000" spc="55" dirty="0">
                <a:latin typeface="Tahoma"/>
                <a:cs typeface="Tahoma"/>
              </a:rPr>
              <a:t> </a:t>
            </a:r>
            <a:r>
              <a:rPr sz="1000" dirty="0">
                <a:latin typeface="Tahoma"/>
                <a:cs typeface="Tahoma"/>
              </a:rPr>
              <a:t>papel</a:t>
            </a:r>
            <a:r>
              <a:rPr sz="1000" spc="55" dirty="0">
                <a:latin typeface="Tahoma"/>
                <a:cs typeface="Tahoma"/>
              </a:rPr>
              <a:t> </a:t>
            </a:r>
            <a:r>
              <a:rPr sz="1000" dirty="0">
                <a:latin typeface="Tahoma"/>
                <a:cs typeface="Tahoma"/>
              </a:rPr>
              <a:t>en</a:t>
            </a:r>
            <a:r>
              <a:rPr sz="1000" spc="55" dirty="0">
                <a:latin typeface="Tahoma"/>
                <a:cs typeface="Tahoma"/>
              </a:rPr>
              <a:t> </a:t>
            </a:r>
            <a:r>
              <a:rPr sz="1000" dirty="0">
                <a:latin typeface="Tahoma"/>
                <a:cs typeface="Tahoma"/>
              </a:rPr>
              <a:t>la</a:t>
            </a:r>
            <a:r>
              <a:rPr sz="1000" spc="55" dirty="0">
                <a:latin typeface="Tahoma"/>
                <a:cs typeface="Tahoma"/>
              </a:rPr>
              <a:t> </a:t>
            </a:r>
            <a:r>
              <a:rPr sz="1000" dirty="0">
                <a:latin typeface="Tahoma"/>
                <a:cs typeface="Tahoma"/>
              </a:rPr>
              <a:t>realidad,</a:t>
            </a:r>
            <a:r>
              <a:rPr sz="1000" spc="55" dirty="0">
                <a:latin typeface="Tahoma"/>
                <a:cs typeface="Tahoma"/>
              </a:rPr>
              <a:t> </a:t>
            </a:r>
            <a:r>
              <a:rPr sz="1000" dirty="0">
                <a:latin typeface="Tahoma"/>
                <a:cs typeface="Tahoma"/>
              </a:rPr>
              <a:t>reconocer</a:t>
            </a:r>
            <a:r>
              <a:rPr sz="1000" spc="55" dirty="0">
                <a:latin typeface="Tahoma"/>
                <a:cs typeface="Tahoma"/>
              </a:rPr>
              <a:t> </a:t>
            </a:r>
            <a:r>
              <a:rPr sz="1000" spc="-10" dirty="0">
                <a:latin typeface="Tahoma"/>
                <a:cs typeface="Tahoma"/>
              </a:rPr>
              <a:t>nuestra </a:t>
            </a:r>
            <a:r>
              <a:rPr sz="1000" spc="10" dirty="0">
                <a:latin typeface="Tahoma"/>
                <a:cs typeface="Tahoma"/>
              </a:rPr>
              <a:t>participación</a:t>
            </a:r>
            <a:r>
              <a:rPr sz="1000" spc="-5" dirty="0">
                <a:latin typeface="Tahoma"/>
                <a:cs typeface="Tahoma"/>
              </a:rPr>
              <a:t> </a:t>
            </a:r>
            <a:r>
              <a:rPr sz="1000" spc="10" dirty="0">
                <a:latin typeface="Tahoma"/>
                <a:cs typeface="Tahoma"/>
              </a:rPr>
              <a:t>en</a:t>
            </a:r>
            <a:r>
              <a:rPr sz="1000" dirty="0">
                <a:latin typeface="Tahoma"/>
                <a:cs typeface="Tahoma"/>
              </a:rPr>
              <a:t> </a:t>
            </a:r>
            <a:r>
              <a:rPr sz="1000" spc="10" dirty="0">
                <a:latin typeface="Tahoma"/>
                <a:cs typeface="Tahoma"/>
              </a:rPr>
              <a:t>el</a:t>
            </a:r>
            <a:r>
              <a:rPr sz="1000" dirty="0">
                <a:latin typeface="Tahoma"/>
                <a:cs typeface="Tahoma"/>
              </a:rPr>
              <a:t> </a:t>
            </a:r>
            <a:r>
              <a:rPr sz="1000" spc="10" dirty="0">
                <a:latin typeface="Tahoma"/>
                <a:cs typeface="Tahoma"/>
              </a:rPr>
              <a:t>problema,</a:t>
            </a:r>
            <a:r>
              <a:rPr sz="1000" dirty="0">
                <a:latin typeface="Tahoma"/>
                <a:cs typeface="Tahoma"/>
              </a:rPr>
              <a:t> </a:t>
            </a:r>
            <a:r>
              <a:rPr sz="1000" spc="10" dirty="0">
                <a:latin typeface="Tahoma"/>
                <a:cs typeface="Tahoma"/>
              </a:rPr>
              <a:t>es</a:t>
            </a:r>
            <a:r>
              <a:rPr sz="1000" dirty="0">
                <a:latin typeface="Tahoma"/>
                <a:cs typeface="Tahoma"/>
              </a:rPr>
              <a:t> </a:t>
            </a:r>
            <a:r>
              <a:rPr sz="1000" spc="-10" dirty="0">
                <a:latin typeface="Tahoma"/>
                <a:cs typeface="Tahoma"/>
              </a:rPr>
              <a:t>fundamental.</a:t>
            </a:r>
            <a:endParaRPr sz="1000">
              <a:latin typeface="Tahoma"/>
              <a:cs typeface="Tahoma"/>
            </a:endParaRPr>
          </a:p>
          <a:p>
            <a:pPr marL="12700" marR="5080" indent="431165" algn="just">
              <a:lnSpc>
                <a:spcPct val="116700"/>
              </a:lnSpc>
              <a:spcBef>
                <a:spcPts val="565"/>
              </a:spcBef>
            </a:pPr>
            <a:r>
              <a:rPr sz="1000" spc="35" dirty="0">
                <a:latin typeface="Tahoma"/>
                <a:cs typeface="Tahoma"/>
              </a:rPr>
              <a:t>Atender</a:t>
            </a:r>
            <a:r>
              <a:rPr sz="1000" spc="225" dirty="0">
                <a:latin typeface="Tahoma"/>
                <a:cs typeface="Tahoma"/>
              </a:rPr>
              <a:t> </a:t>
            </a:r>
            <a:r>
              <a:rPr sz="1000" spc="20" dirty="0">
                <a:latin typeface="Tahoma"/>
                <a:cs typeface="Tahoma"/>
              </a:rPr>
              <a:t>el</a:t>
            </a:r>
            <a:r>
              <a:rPr sz="1000" spc="225" dirty="0">
                <a:latin typeface="Tahoma"/>
                <a:cs typeface="Tahoma"/>
              </a:rPr>
              <a:t> </a:t>
            </a:r>
            <a:r>
              <a:rPr sz="1000" spc="35" dirty="0">
                <a:latin typeface="Tahoma"/>
                <a:cs typeface="Tahoma"/>
              </a:rPr>
              <a:t>rezago</a:t>
            </a:r>
            <a:r>
              <a:rPr sz="1000" spc="225" dirty="0">
                <a:latin typeface="Tahoma"/>
                <a:cs typeface="Tahoma"/>
              </a:rPr>
              <a:t> </a:t>
            </a:r>
            <a:r>
              <a:rPr sz="1000" spc="35" dirty="0">
                <a:latin typeface="Tahoma"/>
                <a:cs typeface="Tahoma"/>
              </a:rPr>
              <a:t>escolar</a:t>
            </a:r>
            <a:r>
              <a:rPr sz="1000" spc="225" dirty="0">
                <a:latin typeface="Tahoma"/>
                <a:cs typeface="Tahoma"/>
              </a:rPr>
              <a:t> </a:t>
            </a:r>
            <a:r>
              <a:rPr sz="1000" spc="25" dirty="0">
                <a:latin typeface="Tahoma"/>
                <a:cs typeface="Tahoma"/>
              </a:rPr>
              <a:t>exige</a:t>
            </a:r>
            <a:r>
              <a:rPr sz="1000" spc="225" dirty="0">
                <a:latin typeface="Tahoma"/>
                <a:cs typeface="Tahoma"/>
              </a:rPr>
              <a:t> </a:t>
            </a:r>
            <a:r>
              <a:rPr sz="1000" spc="30" dirty="0">
                <a:latin typeface="Tahoma"/>
                <a:cs typeface="Tahoma"/>
              </a:rPr>
              <a:t>una</a:t>
            </a:r>
            <a:r>
              <a:rPr sz="1000" spc="225" dirty="0">
                <a:latin typeface="Tahoma"/>
                <a:cs typeface="Tahoma"/>
              </a:rPr>
              <a:t> </a:t>
            </a:r>
            <a:r>
              <a:rPr sz="1000" spc="35" dirty="0">
                <a:latin typeface="Tahoma"/>
                <a:cs typeface="Tahoma"/>
              </a:rPr>
              <a:t>transformación</a:t>
            </a:r>
            <a:r>
              <a:rPr sz="1000" spc="25" dirty="0">
                <a:latin typeface="Tahoma"/>
                <a:cs typeface="Tahoma"/>
              </a:rPr>
              <a:t> </a:t>
            </a:r>
            <a:r>
              <a:rPr sz="1000" spc="50" dirty="0">
                <a:latin typeface="Tahoma"/>
                <a:cs typeface="Tahoma"/>
              </a:rPr>
              <a:t>de</a:t>
            </a:r>
            <a:r>
              <a:rPr sz="1000" spc="340" dirty="0">
                <a:latin typeface="Tahoma"/>
                <a:cs typeface="Tahoma"/>
              </a:rPr>
              <a:t> </a:t>
            </a:r>
            <a:r>
              <a:rPr sz="1000" spc="25" dirty="0">
                <a:latin typeface="Tahoma"/>
                <a:cs typeface="Tahoma"/>
              </a:rPr>
              <a:t>las</a:t>
            </a:r>
            <a:r>
              <a:rPr sz="1000" spc="340" dirty="0">
                <a:latin typeface="Tahoma"/>
                <a:cs typeface="Tahoma"/>
              </a:rPr>
              <a:t> </a:t>
            </a:r>
            <a:r>
              <a:rPr sz="1000" spc="30" dirty="0">
                <a:latin typeface="Tahoma"/>
                <a:cs typeface="Tahoma"/>
              </a:rPr>
              <a:t>prácticas</a:t>
            </a:r>
            <a:r>
              <a:rPr sz="1000" spc="340" dirty="0">
                <a:latin typeface="Tahoma"/>
                <a:cs typeface="Tahoma"/>
              </a:rPr>
              <a:t> </a:t>
            </a:r>
            <a:r>
              <a:rPr sz="1000" spc="35" dirty="0">
                <a:latin typeface="Tahoma"/>
                <a:cs typeface="Tahoma"/>
              </a:rPr>
              <a:t>para</a:t>
            </a:r>
            <a:r>
              <a:rPr sz="1000" spc="340" dirty="0">
                <a:latin typeface="Tahoma"/>
                <a:cs typeface="Tahoma"/>
              </a:rPr>
              <a:t> </a:t>
            </a:r>
            <a:r>
              <a:rPr sz="1000" spc="40" dirty="0">
                <a:latin typeface="Tahoma"/>
                <a:cs typeface="Tahoma"/>
              </a:rPr>
              <a:t>diseñar</a:t>
            </a:r>
            <a:r>
              <a:rPr sz="1000" spc="340" dirty="0">
                <a:latin typeface="Tahoma"/>
                <a:cs typeface="Tahoma"/>
              </a:rPr>
              <a:t> </a:t>
            </a:r>
            <a:r>
              <a:rPr sz="1000" spc="35" dirty="0">
                <a:latin typeface="Tahoma"/>
                <a:cs typeface="Tahoma"/>
              </a:rPr>
              <a:t>intervenciones</a:t>
            </a:r>
            <a:r>
              <a:rPr sz="1000" spc="340" dirty="0">
                <a:latin typeface="Tahoma"/>
                <a:cs typeface="Tahoma"/>
              </a:rPr>
              <a:t> </a:t>
            </a:r>
            <a:r>
              <a:rPr sz="1000" spc="45" dirty="0">
                <a:latin typeface="Tahoma"/>
                <a:cs typeface="Tahoma"/>
              </a:rPr>
              <a:t>pedagógicas</a:t>
            </a:r>
            <a:r>
              <a:rPr sz="1000" spc="35" dirty="0">
                <a:latin typeface="Tahoma"/>
                <a:cs typeface="Tahoma"/>
              </a:rPr>
              <a:t> interrelacionadas,</a:t>
            </a:r>
            <a:r>
              <a:rPr sz="1000" spc="440" dirty="0">
                <a:latin typeface="Tahoma"/>
                <a:cs typeface="Tahoma"/>
              </a:rPr>
              <a:t> </a:t>
            </a:r>
            <a:r>
              <a:rPr sz="1000" spc="50" dirty="0">
                <a:latin typeface="Tahoma"/>
                <a:cs typeface="Tahoma"/>
              </a:rPr>
              <a:t>que</a:t>
            </a:r>
            <a:r>
              <a:rPr sz="1000" spc="440" dirty="0">
                <a:latin typeface="Tahoma"/>
                <a:cs typeface="Tahoma"/>
              </a:rPr>
              <a:t> </a:t>
            </a:r>
            <a:r>
              <a:rPr sz="1000" spc="30" dirty="0">
                <a:latin typeface="Tahoma"/>
                <a:cs typeface="Tahoma"/>
              </a:rPr>
              <a:t>fomenten:</a:t>
            </a:r>
            <a:r>
              <a:rPr sz="1000" spc="440" dirty="0">
                <a:latin typeface="Tahoma"/>
                <a:cs typeface="Tahoma"/>
              </a:rPr>
              <a:t> </a:t>
            </a:r>
            <a:r>
              <a:rPr sz="1000" spc="20" dirty="0">
                <a:latin typeface="Tahoma"/>
                <a:cs typeface="Tahoma"/>
              </a:rPr>
              <a:t>la</a:t>
            </a:r>
            <a:r>
              <a:rPr sz="1000" spc="440" dirty="0">
                <a:latin typeface="Tahoma"/>
                <a:cs typeface="Tahoma"/>
              </a:rPr>
              <a:t> </a:t>
            </a:r>
            <a:r>
              <a:rPr sz="1000" spc="30" dirty="0">
                <a:latin typeface="Tahoma"/>
                <a:cs typeface="Tahoma"/>
              </a:rPr>
              <a:t>inclusión,</a:t>
            </a:r>
            <a:r>
              <a:rPr sz="1000" spc="440" dirty="0">
                <a:latin typeface="Tahoma"/>
                <a:cs typeface="Tahoma"/>
              </a:rPr>
              <a:t> </a:t>
            </a:r>
            <a:r>
              <a:rPr sz="1000" spc="25" dirty="0">
                <a:latin typeface="Tahoma"/>
                <a:cs typeface="Tahoma"/>
              </a:rPr>
              <a:t>el</a:t>
            </a:r>
            <a:r>
              <a:rPr sz="1000" spc="440" dirty="0">
                <a:latin typeface="Tahoma"/>
                <a:cs typeface="Tahoma"/>
              </a:rPr>
              <a:t> </a:t>
            </a:r>
            <a:r>
              <a:rPr sz="1000" spc="30" dirty="0">
                <a:latin typeface="Tahoma"/>
                <a:cs typeface="Tahoma"/>
              </a:rPr>
              <a:t>trabajo</a:t>
            </a:r>
            <a:r>
              <a:rPr sz="1000" spc="25" dirty="0">
                <a:latin typeface="Tahoma"/>
                <a:cs typeface="Tahoma"/>
              </a:rPr>
              <a:t> </a:t>
            </a:r>
            <a:r>
              <a:rPr sz="1000" spc="10" dirty="0">
                <a:latin typeface="Tahoma"/>
                <a:cs typeface="Tahoma"/>
              </a:rPr>
              <a:t>cooperativo,</a:t>
            </a:r>
            <a:r>
              <a:rPr sz="1000" spc="-75" dirty="0">
                <a:latin typeface="Tahoma"/>
                <a:cs typeface="Tahoma"/>
              </a:rPr>
              <a:t> </a:t>
            </a:r>
            <a:r>
              <a:rPr sz="1000" spc="15" dirty="0">
                <a:latin typeface="Tahoma"/>
                <a:cs typeface="Tahoma"/>
              </a:rPr>
              <a:t>el</a:t>
            </a:r>
            <a:r>
              <a:rPr sz="1000" spc="-75" dirty="0">
                <a:latin typeface="Tahoma"/>
                <a:cs typeface="Tahoma"/>
              </a:rPr>
              <a:t> </a:t>
            </a:r>
            <a:r>
              <a:rPr sz="1000" spc="25" dirty="0">
                <a:latin typeface="Tahoma"/>
                <a:cs typeface="Tahoma"/>
              </a:rPr>
              <a:t>desarrollo</a:t>
            </a:r>
            <a:r>
              <a:rPr sz="1000" spc="-75" dirty="0">
                <a:latin typeface="Tahoma"/>
                <a:cs typeface="Tahoma"/>
              </a:rPr>
              <a:t> </a:t>
            </a:r>
            <a:r>
              <a:rPr sz="1000" spc="35" dirty="0">
                <a:latin typeface="Tahoma"/>
                <a:cs typeface="Tahoma"/>
              </a:rPr>
              <a:t>de</a:t>
            </a:r>
            <a:r>
              <a:rPr sz="1000" spc="-75" dirty="0">
                <a:latin typeface="Tahoma"/>
                <a:cs typeface="Tahoma"/>
              </a:rPr>
              <a:t> </a:t>
            </a:r>
            <a:r>
              <a:rPr sz="1000" spc="5" dirty="0">
                <a:latin typeface="Tahoma"/>
                <a:cs typeface="Tahoma"/>
              </a:rPr>
              <a:t>proyectos,</a:t>
            </a:r>
            <a:r>
              <a:rPr sz="1000" spc="-75" dirty="0">
                <a:latin typeface="Tahoma"/>
                <a:cs typeface="Tahoma"/>
              </a:rPr>
              <a:t> </a:t>
            </a:r>
            <a:r>
              <a:rPr sz="1000" spc="20" dirty="0">
                <a:latin typeface="Tahoma"/>
                <a:cs typeface="Tahoma"/>
              </a:rPr>
              <a:t>una</a:t>
            </a:r>
            <a:r>
              <a:rPr sz="1000" spc="-75" dirty="0">
                <a:latin typeface="Tahoma"/>
                <a:cs typeface="Tahoma"/>
              </a:rPr>
              <a:t> </a:t>
            </a:r>
            <a:r>
              <a:rPr sz="1000" spc="10" dirty="0">
                <a:latin typeface="Tahoma"/>
                <a:cs typeface="Tahoma"/>
              </a:rPr>
              <a:t>evaluación</a:t>
            </a:r>
            <a:r>
              <a:rPr sz="1000" spc="-75" dirty="0">
                <a:latin typeface="Tahoma"/>
                <a:cs typeface="Tahoma"/>
              </a:rPr>
              <a:t> </a:t>
            </a:r>
            <a:r>
              <a:rPr sz="1000" spc="10" dirty="0">
                <a:latin typeface="Tahoma"/>
                <a:cs typeface="Tahoma"/>
              </a:rPr>
              <a:t>formativa</a:t>
            </a:r>
            <a:r>
              <a:rPr sz="1000" spc="5" dirty="0">
                <a:latin typeface="Tahoma"/>
                <a:cs typeface="Tahoma"/>
              </a:rPr>
              <a:t> </a:t>
            </a:r>
            <a:r>
              <a:rPr sz="1000" spc="40" dirty="0">
                <a:latin typeface="Tahoma"/>
                <a:cs typeface="Tahoma"/>
              </a:rPr>
              <a:t>que</a:t>
            </a:r>
            <a:r>
              <a:rPr sz="1000" spc="160" dirty="0">
                <a:latin typeface="Tahoma"/>
                <a:cs typeface="Tahoma"/>
              </a:rPr>
              <a:t> </a:t>
            </a:r>
            <a:r>
              <a:rPr sz="1000" spc="45" dirty="0">
                <a:latin typeface="Tahoma"/>
                <a:cs typeface="Tahoma"/>
              </a:rPr>
              <a:t>busque</a:t>
            </a:r>
            <a:r>
              <a:rPr sz="1000" spc="160" dirty="0">
                <a:latin typeface="Tahoma"/>
                <a:cs typeface="Tahoma"/>
              </a:rPr>
              <a:t> </a:t>
            </a:r>
            <a:r>
              <a:rPr sz="1000" spc="45" dirty="0">
                <a:latin typeface="Tahoma"/>
                <a:cs typeface="Tahoma"/>
              </a:rPr>
              <a:t>comprender</a:t>
            </a:r>
            <a:r>
              <a:rPr sz="1000" spc="160" dirty="0">
                <a:latin typeface="Tahoma"/>
                <a:cs typeface="Tahoma"/>
              </a:rPr>
              <a:t> </a:t>
            </a:r>
            <a:r>
              <a:rPr sz="1000" spc="35" dirty="0">
                <a:latin typeface="Tahoma"/>
                <a:cs typeface="Tahoma"/>
              </a:rPr>
              <a:t>los</a:t>
            </a:r>
            <a:r>
              <a:rPr sz="1000" spc="160" dirty="0">
                <a:latin typeface="Tahoma"/>
                <a:cs typeface="Tahoma"/>
              </a:rPr>
              <a:t> </a:t>
            </a:r>
            <a:r>
              <a:rPr sz="1000" spc="40" dirty="0">
                <a:latin typeface="Tahoma"/>
                <a:cs typeface="Tahoma"/>
              </a:rPr>
              <a:t>procesos</a:t>
            </a:r>
            <a:r>
              <a:rPr sz="1000" spc="160" dirty="0">
                <a:latin typeface="Tahoma"/>
                <a:cs typeface="Tahoma"/>
              </a:rPr>
              <a:t> </a:t>
            </a:r>
            <a:r>
              <a:rPr sz="1000" spc="40" dirty="0">
                <a:latin typeface="Tahoma"/>
                <a:cs typeface="Tahoma"/>
              </a:rPr>
              <a:t>que</a:t>
            </a:r>
            <a:r>
              <a:rPr sz="1000" spc="160" dirty="0">
                <a:latin typeface="Tahoma"/>
                <a:cs typeface="Tahoma"/>
              </a:rPr>
              <a:t> </a:t>
            </a:r>
            <a:r>
              <a:rPr sz="1000" spc="20" dirty="0">
                <a:latin typeface="Tahoma"/>
                <a:cs typeface="Tahoma"/>
              </a:rPr>
              <a:t>atraviesan</a:t>
            </a:r>
            <a:r>
              <a:rPr sz="1000" spc="160" dirty="0">
                <a:latin typeface="Tahoma"/>
                <a:cs typeface="Tahoma"/>
              </a:rPr>
              <a:t> </a:t>
            </a:r>
            <a:r>
              <a:rPr sz="1000" spc="15" dirty="0">
                <a:latin typeface="Tahoma"/>
                <a:cs typeface="Tahoma"/>
              </a:rPr>
              <a:t>niñas, </a:t>
            </a:r>
            <a:r>
              <a:rPr sz="1000" spc="35" dirty="0">
                <a:latin typeface="Tahoma"/>
                <a:cs typeface="Tahoma"/>
              </a:rPr>
              <a:t>niños</a:t>
            </a:r>
            <a:r>
              <a:rPr sz="1000" spc="110" dirty="0">
                <a:latin typeface="Tahoma"/>
                <a:cs typeface="Tahoma"/>
              </a:rPr>
              <a:t> </a:t>
            </a:r>
            <a:r>
              <a:rPr sz="1000" spc="-30" dirty="0">
                <a:latin typeface="Tahoma"/>
                <a:cs typeface="Tahoma"/>
              </a:rPr>
              <a:t>y</a:t>
            </a:r>
            <a:r>
              <a:rPr sz="1000" spc="110" dirty="0">
                <a:latin typeface="Tahoma"/>
                <a:cs typeface="Tahoma"/>
              </a:rPr>
              <a:t> </a:t>
            </a:r>
            <a:r>
              <a:rPr sz="1000" spc="20" dirty="0">
                <a:latin typeface="Tahoma"/>
                <a:cs typeface="Tahoma"/>
              </a:rPr>
              <a:t>adolescentes,</a:t>
            </a:r>
            <a:r>
              <a:rPr sz="1000" spc="110" dirty="0">
                <a:latin typeface="Tahoma"/>
                <a:cs typeface="Tahoma"/>
              </a:rPr>
              <a:t> </a:t>
            </a:r>
            <a:r>
              <a:rPr sz="1000" spc="20" dirty="0">
                <a:latin typeface="Tahoma"/>
                <a:cs typeface="Tahoma"/>
              </a:rPr>
              <a:t>el</a:t>
            </a:r>
            <a:r>
              <a:rPr sz="1000" spc="110" dirty="0">
                <a:latin typeface="Tahoma"/>
                <a:cs typeface="Tahoma"/>
              </a:rPr>
              <a:t> </a:t>
            </a:r>
            <a:r>
              <a:rPr sz="1000" spc="15" dirty="0">
                <a:latin typeface="Tahoma"/>
                <a:cs typeface="Tahoma"/>
              </a:rPr>
              <a:t>trabajo</a:t>
            </a:r>
            <a:r>
              <a:rPr sz="1000" spc="110" dirty="0">
                <a:latin typeface="Tahoma"/>
                <a:cs typeface="Tahoma"/>
              </a:rPr>
              <a:t> </a:t>
            </a:r>
            <a:r>
              <a:rPr sz="1000" spc="35" dirty="0">
                <a:latin typeface="Tahoma"/>
                <a:cs typeface="Tahoma"/>
              </a:rPr>
              <a:t>con</a:t>
            </a:r>
            <a:r>
              <a:rPr sz="1000" spc="110" dirty="0">
                <a:latin typeface="Tahoma"/>
                <a:cs typeface="Tahoma"/>
              </a:rPr>
              <a:t> </a:t>
            </a:r>
            <a:r>
              <a:rPr sz="1000" spc="15" dirty="0">
                <a:latin typeface="Tahoma"/>
                <a:cs typeface="Tahoma"/>
              </a:rPr>
              <a:t>las</a:t>
            </a:r>
            <a:r>
              <a:rPr sz="1000" spc="110" dirty="0">
                <a:latin typeface="Tahoma"/>
                <a:cs typeface="Tahoma"/>
              </a:rPr>
              <a:t> </a:t>
            </a:r>
            <a:r>
              <a:rPr sz="1000" spc="10" dirty="0">
                <a:latin typeface="Tahoma"/>
                <a:cs typeface="Tahoma"/>
              </a:rPr>
              <a:t>familias,</a:t>
            </a:r>
            <a:r>
              <a:rPr sz="1000" spc="110" dirty="0">
                <a:latin typeface="Tahoma"/>
                <a:cs typeface="Tahoma"/>
              </a:rPr>
              <a:t> </a:t>
            </a:r>
            <a:r>
              <a:rPr sz="1000" spc="15" dirty="0">
                <a:latin typeface="Tahoma"/>
                <a:cs typeface="Tahoma"/>
              </a:rPr>
              <a:t>las</a:t>
            </a:r>
            <a:r>
              <a:rPr sz="1000" spc="110" dirty="0">
                <a:latin typeface="Tahoma"/>
                <a:cs typeface="Tahoma"/>
              </a:rPr>
              <a:t> </a:t>
            </a:r>
            <a:r>
              <a:rPr sz="1000" spc="25" dirty="0">
                <a:latin typeface="Tahoma"/>
                <a:cs typeface="Tahoma"/>
              </a:rPr>
              <a:t>acciones</a:t>
            </a:r>
            <a:r>
              <a:rPr sz="1000" spc="20" dirty="0">
                <a:latin typeface="Tahoma"/>
                <a:cs typeface="Tahoma"/>
              </a:rPr>
              <a:t> </a:t>
            </a:r>
            <a:r>
              <a:rPr sz="1000" spc="30" dirty="0">
                <a:latin typeface="Tahoma"/>
                <a:cs typeface="Tahoma"/>
              </a:rPr>
              <a:t>coordinadas</a:t>
            </a:r>
            <a:r>
              <a:rPr sz="1000" spc="5" dirty="0">
                <a:latin typeface="Tahoma"/>
                <a:cs typeface="Tahoma"/>
              </a:rPr>
              <a:t> </a:t>
            </a:r>
            <a:r>
              <a:rPr sz="1000" spc="40" dirty="0">
                <a:latin typeface="Tahoma"/>
                <a:cs typeface="Tahoma"/>
              </a:rPr>
              <a:t>de</a:t>
            </a:r>
            <a:r>
              <a:rPr sz="1000" spc="5" dirty="0">
                <a:latin typeface="Tahoma"/>
                <a:cs typeface="Tahoma"/>
              </a:rPr>
              <a:t> </a:t>
            </a:r>
            <a:r>
              <a:rPr sz="1000" spc="30" dirty="0">
                <a:latin typeface="Tahoma"/>
                <a:cs typeface="Tahoma"/>
              </a:rPr>
              <a:t>toda</a:t>
            </a:r>
            <a:r>
              <a:rPr sz="1000" spc="5" dirty="0">
                <a:latin typeface="Tahoma"/>
                <a:cs typeface="Tahoma"/>
              </a:rPr>
              <a:t> </a:t>
            </a:r>
            <a:r>
              <a:rPr sz="1000" spc="10" dirty="0">
                <a:latin typeface="Tahoma"/>
                <a:cs typeface="Tahoma"/>
              </a:rPr>
              <a:t>la</a:t>
            </a:r>
            <a:r>
              <a:rPr sz="1000" spc="5" dirty="0">
                <a:latin typeface="Tahoma"/>
                <a:cs typeface="Tahoma"/>
              </a:rPr>
              <a:t> </a:t>
            </a:r>
            <a:r>
              <a:rPr sz="1000" spc="20" dirty="0">
                <a:latin typeface="Tahoma"/>
                <a:cs typeface="Tahoma"/>
              </a:rPr>
              <a:t>escuela</a:t>
            </a:r>
            <a:r>
              <a:rPr sz="1000" spc="5" dirty="0">
                <a:latin typeface="Tahoma"/>
                <a:cs typeface="Tahoma"/>
              </a:rPr>
              <a:t> </a:t>
            </a:r>
            <a:r>
              <a:rPr sz="1000" spc="-30" dirty="0">
                <a:latin typeface="Tahoma"/>
                <a:cs typeface="Tahoma"/>
              </a:rPr>
              <a:t>y</a:t>
            </a:r>
            <a:r>
              <a:rPr sz="1000" spc="5" dirty="0">
                <a:latin typeface="Tahoma"/>
                <a:cs typeface="Tahoma"/>
              </a:rPr>
              <a:t> </a:t>
            </a:r>
            <a:r>
              <a:rPr sz="1000" spc="40" dirty="0">
                <a:latin typeface="Tahoma"/>
                <a:cs typeface="Tahoma"/>
              </a:rPr>
              <a:t>no</a:t>
            </a:r>
            <a:r>
              <a:rPr sz="1000" spc="5" dirty="0">
                <a:latin typeface="Tahoma"/>
                <a:cs typeface="Tahoma"/>
              </a:rPr>
              <a:t> </a:t>
            </a:r>
            <a:r>
              <a:rPr sz="1000" spc="30" dirty="0">
                <a:latin typeface="Tahoma"/>
                <a:cs typeface="Tahoma"/>
              </a:rPr>
              <a:t>solo</a:t>
            </a:r>
            <a:r>
              <a:rPr sz="1000" spc="5" dirty="0">
                <a:latin typeface="Tahoma"/>
                <a:cs typeface="Tahoma"/>
              </a:rPr>
              <a:t> </a:t>
            </a:r>
            <a:r>
              <a:rPr sz="1000" spc="40" dirty="0">
                <a:latin typeface="Tahoma"/>
                <a:cs typeface="Tahoma"/>
              </a:rPr>
              <a:t>de</a:t>
            </a:r>
            <a:r>
              <a:rPr sz="1000" spc="5" dirty="0">
                <a:latin typeface="Tahoma"/>
                <a:cs typeface="Tahoma"/>
              </a:rPr>
              <a:t> </a:t>
            </a:r>
            <a:r>
              <a:rPr sz="1000" spc="30" dirty="0">
                <a:latin typeface="Tahoma"/>
                <a:cs typeface="Tahoma"/>
              </a:rPr>
              <a:t>algunos</a:t>
            </a:r>
            <a:r>
              <a:rPr sz="1000" spc="5" dirty="0">
                <a:latin typeface="Tahoma"/>
                <a:cs typeface="Tahoma"/>
              </a:rPr>
              <a:t> </a:t>
            </a:r>
            <a:r>
              <a:rPr sz="1000" spc="15" dirty="0">
                <a:latin typeface="Tahoma"/>
                <a:cs typeface="Tahoma"/>
              </a:rPr>
              <a:t>docentes,</a:t>
            </a:r>
            <a:r>
              <a:rPr sz="1000" spc="-75" dirty="0">
                <a:latin typeface="Tahoma"/>
                <a:cs typeface="Tahoma"/>
              </a:rPr>
              <a:t> </a:t>
            </a:r>
            <a:r>
              <a:rPr sz="1000" spc="15" dirty="0">
                <a:latin typeface="Tahoma"/>
                <a:cs typeface="Tahoma"/>
              </a:rPr>
              <a:t>mediante</a:t>
            </a:r>
            <a:r>
              <a:rPr sz="1000" spc="-95" dirty="0">
                <a:latin typeface="Tahoma"/>
                <a:cs typeface="Tahoma"/>
              </a:rPr>
              <a:t> </a:t>
            </a:r>
            <a:r>
              <a:rPr sz="1000" spc="15" dirty="0">
                <a:latin typeface="Tahoma"/>
                <a:cs typeface="Tahoma"/>
              </a:rPr>
              <a:t>los</a:t>
            </a:r>
            <a:r>
              <a:rPr sz="1000" spc="-95" dirty="0">
                <a:latin typeface="Tahoma"/>
                <a:cs typeface="Tahoma"/>
              </a:rPr>
              <a:t> </a:t>
            </a:r>
            <a:r>
              <a:rPr sz="1000" spc="10" dirty="0">
                <a:latin typeface="Tahoma"/>
                <a:cs typeface="Tahoma"/>
              </a:rPr>
              <a:t>acuerdos</a:t>
            </a:r>
            <a:r>
              <a:rPr sz="1000" spc="-95" dirty="0">
                <a:latin typeface="Tahoma"/>
                <a:cs typeface="Tahoma"/>
              </a:rPr>
              <a:t> </a:t>
            </a:r>
            <a:r>
              <a:rPr sz="1000" spc="15" dirty="0">
                <a:latin typeface="Tahoma"/>
                <a:cs typeface="Tahoma"/>
              </a:rPr>
              <a:t>del</a:t>
            </a:r>
            <a:r>
              <a:rPr sz="1000" spc="-95" dirty="0">
                <a:latin typeface="Tahoma"/>
                <a:cs typeface="Tahoma"/>
              </a:rPr>
              <a:t> </a:t>
            </a:r>
            <a:r>
              <a:rPr sz="1000" spc="-30" dirty="0">
                <a:latin typeface="Tahoma"/>
                <a:cs typeface="Tahoma"/>
              </a:rPr>
              <a:t>CTE</a:t>
            </a:r>
            <a:r>
              <a:rPr sz="1000" spc="-95" dirty="0">
                <a:latin typeface="Tahoma"/>
                <a:cs typeface="Tahoma"/>
              </a:rPr>
              <a:t> </a:t>
            </a:r>
            <a:r>
              <a:rPr sz="1000" spc="-40" dirty="0">
                <a:latin typeface="Tahoma"/>
                <a:cs typeface="Tahoma"/>
              </a:rPr>
              <a:t>y</a:t>
            </a:r>
            <a:r>
              <a:rPr sz="1000" spc="-95" dirty="0">
                <a:latin typeface="Tahoma"/>
                <a:cs typeface="Tahoma"/>
              </a:rPr>
              <a:t> </a:t>
            </a:r>
            <a:r>
              <a:rPr sz="1000" spc="15" dirty="0">
                <a:latin typeface="Tahoma"/>
                <a:cs typeface="Tahoma"/>
              </a:rPr>
              <a:t>los</a:t>
            </a:r>
            <a:r>
              <a:rPr sz="1000" spc="-95" dirty="0">
                <a:latin typeface="Tahoma"/>
                <a:cs typeface="Tahoma"/>
              </a:rPr>
              <a:t> </a:t>
            </a:r>
            <a:r>
              <a:rPr sz="1000" spc="20" dirty="0">
                <a:latin typeface="Tahoma"/>
                <a:cs typeface="Tahoma"/>
              </a:rPr>
              <a:t>compromisos</a:t>
            </a:r>
            <a:r>
              <a:rPr sz="1000" spc="-95" dirty="0">
                <a:latin typeface="Tahoma"/>
                <a:cs typeface="Tahoma"/>
              </a:rPr>
              <a:t> </a:t>
            </a:r>
            <a:r>
              <a:rPr sz="1000" spc="20" dirty="0">
                <a:latin typeface="Tahoma"/>
                <a:cs typeface="Tahoma"/>
              </a:rPr>
              <a:t>que</a:t>
            </a:r>
            <a:r>
              <a:rPr sz="1000" spc="-95" dirty="0">
                <a:latin typeface="Tahoma"/>
                <a:cs typeface="Tahoma"/>
              </a:rPr>
              <a:t> </a:t>
            </a:r>
            <a:r>
              <a:rPr sz="1000" spc="10" dirty="0">
                <a:latin typeface="Tahoma"/>
                <a:cs typeface="Tahoma"/>
              </a:rPr>
              <a:t>se</a:t>
            </a:r>
            <a:r>
              <a:rPr sz="1000" spc="-95" dirty="0">
                <a:latin typeface="Tahoma"/>
                <a:cs typeface="Tahoma"/>
              </a:rPr>
              <a:t> </a:t>
            </a:r>
            <a:r>
              <a:rPr sz="1000" spc="15" dirty="0">
                <a:latin typeface="Tahoma"/>
                <a:cs typeface="Tahoma"/>
              </a:rPr>
              <a:t>plasman</a:t>
            </a:r>
            <a:r>
              <a:rPr sz="1000" spc="5" dirty="0">
                <a:latin typeface="Tahoma"/>
                <a:cs typeface="Tahoma"/>
              </a:rPr>
              <a:t> </a:t>
            </a:r>
            <a:r>
              <a:rPr sz="1000" spc="35" dirty="0">
                <a:latin typeface="Tahoma"/>
                <a:cs typeface="Tahoma"/>
              </a:rPr>
              <a:t>en</a:t>
            </a:r>
            <a:r>
              <a:rPr sz="1000" spc="60" dirty="0">
                <a:latin typeface="Tahoma"/>
                <a:cs typeface="Tahoma"/>
              </a:rPr>
              <a:t> </a:t>
            </a:r>
            <a:r>
              <a:rPr sz="1000" spc="20" dirty="0">
                <a:latin typeface="Tahoma"/>
                <a:cs typeface="Tahoma"/>
              </a:rPr>
              <a:t>el</a:t>
            </a:r>
            <a:r>
              <a:rPr sz="1000" spc="60" dirty="0">
                <a:latin typeface="Tahoma"/>
                <a:cs typeface="Tahoma"/>
              </a:rPr>
              <a:t> </a:t>
            </a:r>
            <a:r>
              <a:rPr sz="1000" spc="35" dirty="0">
                <a:latin typeface="Tahoma"/>
                <a:cs typeface="Tahoma"/>
              </a:rPr>
              <a:t>Programa</a:t>
            </a:r>
            <a:r>
              <a:rPr sz="1000" spc="60" dirty="0">
                <a:latin typeface="Tahoma"/>
                <a:cs typeface="Tahoma"/>
              </a:rPr>
              <a:t> </a:t>
            </a:r>
            <a:r>
              <a:rPr sz="1000" spc="45" dirty="0">
                <a:latin typeface="Tahoma"/>
                <a:cs typeface="Tahoma"/>
              </a:rPr>
              <a:t>de</a:t>
            </a:r>
            <a:r>
              <a:rPr sz="1000" spc="60" dirty="0">
                <a:latin typeface="Tahoma"/>
                <a:cs typeface="Tahoma"/>
              </a:rPr>
              <a:t> </a:t>
            </a:r>
            <a:r>
              <a:rPr sz="1000" spc="20" dirty="0">
                <a:latin typeface="Tahoma"/>
                <a:cs typeface="Tahoma"/>
              </a:rPr>
              <a:t>mejora</a:t>
            </a:r>
            <a:r>
              <a:rPr sz="1000" spc="60" dirty="0">
                <a:latin typeface="Tahoma"/>
                <a:cs typeface="Tahoma"/>
              </a:rPr>
              <a:t> </a:t>
            </a:r>
            <a:r>
              <a:rPr sz="1000" spc="30" dirty="0">
                <a:latin typeface="Tahoma"/>
                <a:cs typeface="Tahoma"/>
              </a:rPr>
              <a:t>continua</a:t>
            </a:r>
            <a:r>
              <a:rPr sz="1000" spc="60" dirty="0">
                <a:latin typeface="Tahoma"/>
                <a:cs typeface="Tahoma"/>
              </a:rPr>
              <a:t> </a:t>
            </a:r>
            <a:r>
              <a:rPr sz="1000" spc="45" dirty="0">
                <a:latin typeface="Tahoma"/>
                <a:cs typeface="Tahoma"/>
              </a:rPr>
              <a:t>de</a:t>
            </a:r>
            <a:r>
              <a:rPr sz="1000" spc="60" dirty="0">
                <a:latin typeface="Tahoma"/>
                <a:cs typeface="Tahoma"/>
              </a:rPr>
              <a:t> </a:t>
            </a:r>
            <a:r>
              <a:rPr sz="1000" spc="10" dirty="0">
                <a:latin typeface="Tahoma"/>
                <a:cs typeface="Tahoma"/>
              </a:rPr>
              <a:t>la</a:t>
            </a:r>
            <a:r>
              <a:rPr sz="1000" spc="60" dirty="0">
                <a:latin typeface="Tahoma"/>
                <a:cs typeface="Tahoma"/>
              </a:rPr>
              <a:t> </a:t>
            </a:r>
            <a:r>
              <a:rPr sz="1000" spc="10" dirty="0">
                <a:latin typeface="Tahoma"/>
                <a:cs typeface="Tahoma"/>
              </a:rPr>
              <a:t>escuela,</a:t>
            </a:r>
            <a:r>
              <a:rPr sz="1000" spc="60" dirty="0">
                <a:latin typeface="Tahoma"/>
                <a:cs typeface="Tahoma"/>
              </a:rPr>
              <a:t> </a:t>
            </a:r>
            <a:r>
              <a:rPr sz="1000" spc="25" dirty="0">
                <a:latin typeface="Tahoma"/>
                <a:cs typeface="Tahoma"/>
              </a:rPr>
              <a:t>entre</a:t>
            </a:r>
            <a:r>
              <a:rPr sz="1000" spc="60" dirty="0">
                <a:latin typeface="Tahoma"/>
                <a:cs typeface="Tahoma"/>
              </a:rPr>
              <a:t> </a:t>
            </a:r>
            <a:r>
              <a:rPr sz="1000" spc="35" dirty="0">
                <a:latin typeface="Tahoma"/>
                <a:cs typeface="Tahoma"/>
              </a:rPr>
              <a:t>otros</a:t>
            </a:r>
            <a:r>
              <a:rPr sz="1000" spc="30" dirty="0">
                <a:latin typeface="Tahoma"/>
                <a:cs typeface="Tahoma"/>
              </a:rPr>
              <a:t> </a:t>
            </a:r>
            <a:r>
              <a:rPr sz="1000" spc="10" dirty="0">
                <a:latin typeface="Tahoma"/>
                <a:cs typeface="Tahoma"/>
              </a:rPr>
              <a:t>aspectos.</a:t>
            </a:r>
            <a:endParaRPr sz="1000">
              <a:latin typeface="Tahoma"/>
              <a:cs typeface="Tahoma"/>
            </a:endParaRPr>
          </a:p>
        </p:txBody>
      </p:sp>
      <p:grpSp>
        <p:nvGrpSpPr>
          <p:cNvPr id="18" name="object 18"/>
          <p:cNvGrpSpPr/>
          <p:nvPr/>
        </p:nvGrpSpPr>
        <p:grpSpPr>
          <a:xfrm>
            <a:off x="5303065" y="912016"/>
            <a:ext cx="440055" cy="429259"/>
            <a:chOff x="5303065" y="912016"/>
            <a:chExt cx="440055" cy="429259"/>
          </a:xfrm>
        </p:grpSpPr>
        <p:sp>
          <p:nvSpPr>
            <p:cNvPr id="19" name="object 19"/>
            <p:cNvSpPr/>
            <p:nvPr/>
          </p:nvSpPr>
          <p:spPr>
            <a:xfrm>
              <a:off x="5471109" y="912024"/>
              <a:ext cx="140335" cy="124460"/>
            </a:xfrm>
            <a:custGeom>
              <a:avLst/>
              <a:gdLst/>
              <a:ahLst/>
              <a:cxnLst/>
              <a:rect l="l" t="t" r="r" b="b"/>
              <a:pathLst>
                <a:path w="140335" h="124459">
                  <a:moveTo>
                    <a:pt x="76568" y="37630"/>
                  </a:moveTo>
                  <a:lnTo>
                    <a:pt x="72580" y="33642"/>
                  </a:lnTo>
                  <a:lnTo>
                    <a:pt x="62801" y="33642"/>
                  </a:lnTo>
                  <a:lnTo>
                    <a:pt x="58813" y="37630"/>
                  </a:lnTo>
                  <a:lnTo>
                    <a:pt x="58813" y="47409"/>
                  </a:lnTo>
                  <a:lnTo>
                    <a:pt x="62801" y="51396"/>
                  </a:lnTo>
                  <a:lnTo>
                    <a:pt x="67691" y="51396"/>
                  </a:lnTo>
                  <a:lnTo>
                    <a:pt x="72580" y="51396"/>
                  </a:lnTo>
                  <a:lnTo>
                    <a:pt x="76568" y="47409"/>
                  </a:lnTo>
                  <a:lnTo>
                    <a:pt x="76568" y="37630"/>
                  </a:lnTo>
                  <a:close/>
                </a:path>
                <a:path w="140335" h="124459">
                  <a:moveTo>
                    <a:pt x="140322" y="6807"/>
                  </a:moveTo>
                  <a:lnTo>
                    <a:pt x="133527" y="0"/>
                  </a:lnTo>
                  <a:lnTo>
                    <a:pt x="126136" y="0"/>
                  </a:lnTo>
                  <a:lnTo>
                    <a:pt x="126136" y="14630"/>
                  </a:lnTo>
                  <a:lnTo>
                    <a:pt x="126136" y="61785"/>
                  </a:lnTo>
                  <a:lnTo>
                    <a:pt x="126136" y="85496"/>
                  </a:lnTo>
                  <a:lnTo>
                    <a:pt x="126136" y="109550"/>
                  </a:lnTo>
                  <a:lnTo>
                    <a:pt x="125691" y="109994"/>
                  </a:lnTo>
                  <a:lnTo>
                    <a:pt x="14630" y="109994"/>
                  </a:lnTo>
                  <a:lnTo>
                    <a:pt x="14185" y="109550"/>
                  </a:lnTo>
                  <a:lnTo>
                    <a:pt x="14185" y="86664"/>
                  </a:lnTo>
                  <a:lnTo>
                    <a:pt x="37655" y="68872"/>
                  </a:lnTo>
                  <a:lnTo>
                    <a:pt x="43459" y="64477"/>
                  </a:lnTo>
                  <a:lnTo>
                    <a:pt x="57010" y="79768"/>
                  </a:lnTo>
                  <a:lnTo>
                    <a:pt x="47904" y="88074"/>
                  </a:lnTo>
                  <a:lnTo>
                    <a:pt x="47701" y="92557"/>
                  </a:lnTo>
                  <a:lnTo>
                    <a:pt x="51739" y="96989"/>
                  </a:lnTo>
                  <a:lnTo>
                    <a:pt x="53657" y="97764"/>
                  </a:lnTo>
                  <a:lnTo>
                    <a:pt x="57289" y="97764"/>
                  </a:lnTo>
                  <a:lnTo>
                    <a:pt x="59004" y="97155"/>
                  </a:lnTo>
                  <a:lnTo>
                    <a:pt x="88531" y="70205"/>
                  </a:lnTo>
                  <a:lnTo>
                    <a:pt x="104114" y="55981"/>
                  </a:lnTo>
                  <a:lnTo>
                    <a:pt x="126136" y="85496"/>
                  </a:lnTo>
                  <a:lnTo>
                    <a:pt x="126136" y="61785"/>
                  </a:lnTo>
                  <a:lnTo>
                    <a:pt x="121805" y="55981"/>
                  </a:lnTo>
                  <a:lnTo>
                    <a:pt x="109588" y="39624"/>
                  </a:lnTo>
                  <a:lnTo>
                    <a:pt x="107772" y="38608"/>
                  </a:lnTo>
                  <a:lnTo>
                    <a:pt x="103784" y="38227"/>
                  </a:lnTo>
                  <a:lnTo>
                    <a:pt x="101815" y="38887"/>
                  </a:lnTo>
                  <a:lnTo>
                    <a:pt x="67487" y="70205"/>
                  </a:lnTo>
                  <a:lnTo>
                    <a:pt x="62407" y="64477"/>
                  </a:lnTo>
                  <a:lnTo>
                    <a:pt x="47256" y="47383"/>
                  </a:lnTo>
                  <a:lnTo>
                    <a:pt x="43078" y="46964"/>
                  </a:lnTo>
                  <a:lnTo>
                    <a:pt x="14185" y="68872"/>
                  </a:lnTo>
                  <a:lnTo>
                    <a:pt x="14185" y="14630"/>
                  </a:lnTo>
                  <a:lnTo>
                    <a:pt x="14630" y="14185"/>
                  </a:lnTo>
                  <a:lnTo>
                    <a:pt x="125691" y="14185"/>
                  </a:lnTo>
                  <a:lnTo>
                    <a:pt x="126136" y="14630"/>
                  </a:lnTo>
                  <a:lnTo>
                    <a:pt x="126136" y="0"/>
                  </a:lnTo>
                  <a:lnTo>
                    <a:pt x="6807" y="0"/>
                  </a:lnTo>
                  <a:lnTo>
                    <a:pt x="0" y="6807"/>
                  </a:lnTo>
                  <a:lnTo>
                    <a:pt x="0" y="117373"/>
                  </a:lnTo>
                  <a:lnTo>
                    <a:pt x="6807" y="124180"/>
                  </a:lnTo>
                  <a:lnTo>
                    <a:pt x="133527" y="124180"/>
                  </a:lnTo>
                  <a:lnTo>
                    <a:pt x="140322" y="117373"/>
                  </a:lnTo>
                  <a:lnTo>
                    <a:pt x="140322" y="109994"/>
                  </a:lnTo>
                  <a:lnTo>
                    <a:pt x="140322" y="61785"/>
                  </a:lnTo>
                  <a:lnTo>
                    <a:pt x="140322" y="14185"/>
                  </a:lnTo>
                  <a:lnTo>
                    <a:pt x="140322" y="6807"/>
                  </a:lnTo>
                  <a:close/>
                </a:path>
              </a:pathLst>
            </a:custGeom>
            <a:solidFill>
              <a:srgbClr val="296C34"/>
            </a:solidFill>
          </p:spPr>
          <p:txBody>
            <a:bodyPr wrap="square" lIns="0" tIns="0" rIns="0" bIns="0" rtlCol="0"/>
            <a:lstStyle/>
            <a:p>
              <a:endParaRPr/>
            </a:p>
          </p:txBody>
        </p:sp>
        <p:pic>
          <p:nvPicPr>
            <p:cNvPr id="20" name="object 20"/>
            <p:cNvPicPr/>
            <p:nvPr/>
          </p:nvPicPr>
          <p:blipFill>
            <a:blip r:embed="rId5" cstate="print"/>
            <a:stretch>
              <a:fillRect/>
            </a:stretch>
          </p:blipFill>
          <p:spPr>
            <a:xfrm>
              <a:off x="5634567" y="939383"/>
              <a:ext cx="108153" cy="135267"/>
            </a:xfrm>
            <a:prstGeom prst="rect">
              <a:avLst/>
            </a:prstGeom>
          </p:spPr>
        </p:pic>
        <p:sp>
          <p:nvSpPr>
            <p:cNvPr id="21" name="object 21"/>
            <p:cNvSpPr/>
            <p:nvPr/>
          </p:nvSpPr>
          <p:spPr>
            <a:xfrm>
              <a:off x="5359565" y="1083525"/>
              <a:ext cx="340995" cy="257810"/>
            </a:xfrm>
            <a:custGeom>
              <a:avLst/>
              <a:gdLst/>
              <a:ahLst/>
              <a:cxnLst/>
              <a:rect l="l" t="t" r="r" b="b"/>
              <a:pathLst>
                <a:path w="340995" h="257809">
                  <a:moveTo>
                    <a:pt x="219316" y="257378"/>
                  </a:moveTo>
                  <a:lnTo>
                    <a:pt x="207772" y="222732"/>
                  </a:lnTo>
                  <a:lnTo>
                    <a:pt x="132943" y="222732"/>
                  </a:lnTo>
                  <a:lnTo>
                    <a:pt x="121386" y="257378"/>
                  </a:lnTo>
                  <a:lnTo>
                    <a:pt x="219316" y="257378"/>
                  </a:lnTo>
                  <a:close/>
                </a:path>
                <a:path w="340995" h="257809">
                  <a:moveTo>
                    <a:pt x="340702" y="250012"/>
                  </a:moveTo>
                  <a:lnTo>
                    <a:pt x="332854" y="232359"/>
                  </a:lnTo>
                  <a:lnTo>
                    <a:pt x="326631" y="218351"/>
                  </a:lnTo>
                  <a:lnTo>
                    <a:pt x="305981" y="230098"/>
                  </a:lnTo>
                  <a:lnTo>
                    <a:pt x="303758" y="231495"/>
                  </a:lnTo>
                  <a:lnTo>
                    <a:pt x="300748" y="232359"/>
                  </a:lnTo>
                  <a:lnTo>
                    <a:pt x="296595" y="232359"/>
                  </a:lnTo>
                  <a:lnTo>
                    <a:pt x="283222" y="223672"/>
                  </a:lnTo>
                  <a:lnTo>
                    <a:pt x="277507" y="213753"/>
                  </a:lnTo>
                  <a:lnTo>
                    <a:pt x="268325" y="213753"/>
                  </a:lnTo>
                  <a:lnTo>
                    <a:pt x="259016" y="213042"/>
                  </a:lnTo>
                  <a:lnTo>
                    <a:pt x="225882" y="187286"/>
                  </a:lnTo>
                  <a:lnTo>
                    <a:pt x="224104" y="184454"/>
                  </a:lnTo>
                  <a:lnTo>
                    <a:pt x="219087" y="177063"/>
                  </a:lnTo>
                  <a:lnTo>
                    <a:pt x="216852" y="173062"/>
                  </a:lnTo>
                  <a:lnTo>
                    <a:pt x="215303" y="168656"/>
                  </a:lnTo>
                  <a:lnTo>
                    <a:pt x="214579" y="164084"/>
                  </a:lnTo>
                  <a:lnTo>
                    <a:pt x="213918" y="162026"/>
                  </a:lnTo>
                  <a:lnTo>
                    <a:pt x="212839" y="157657"/>
                  </a:lnTo>
                  <a:lnTo>
                    <a:pt x="213918" y="153111"/>
                  </a:lnTo>
                  <a:lnTo>
                    <a:pt x="215773" y="148488"/>
                  </a:lnTo>
                  <a:lnTo>
                    <a:pt x="61455" y="148488"/>
                  </a:lnTo>
                  <a:lnTo>
                    <a:pt x="61455" y="19799"/>
                  </a:lnTo>
                  <a:lnTo>
                    <a:pt x="279247" y="19799"/>
                  </a:lnTo>
                  <a:lnTo>
                    <a:pt x="279247" y="84531"/>
                  </a:lnTo>
                  <a:lnTo>
                    <a:pt x="280301" y="83680"/>
                  </a:lnTo>
                  <a:lnTo>
                    <a:pt x="285851" y="79451"/>
                  </a:lnTo>
                  <a:lnTo>
                    <a:pt x="292684" y="77825"/>
                  </a:lnTo>
                  <a:lnTo>
                    <a:pt x="299046" y="78638"/>
                  </a:lnTo>
                  <a:lnTo>
                    <a:pt x="299046" y="77825"/>
                  </a:lnTo>
                  <a:lnTo>
                    <a:pt x="299046" y="19799"/>
                  </a:lnTo>
                  <a:lnTo>
                    <a:pt x="297484" y="12090"/>
                  </a:lnTo>
                  <a:lnTo>
                    <a:pt x="293243" y="5803"/>
                  </a:lnTo>
                  <a:lnTo>
                    <a:pt x="286956" y="1562"/>
                  </a:lnTo>
                  <a:lnTo>
                    <a:pt x="279247" y="0"/>
                  </a:lnTo>
                  <a:lnTo>
                    <a:pt x="61455" y="0"/>
                  </a:lnTo>
                  <a:lnTo>
                    <a:pt x="53746" y="1562"/>
                  </a:lnTo>
                  <a:lnTo>
                    <a:pt x="47459" y="5803"/>
                  </a:lnTo>
                  <a:lnTo>
                    <a:pt x="43218" y="12090"/>
                  </a:lnTo>
                  <a:lnTo>
                    <a:pt x="41656" y="19799"/>
                  </a:lnTo>
                  <a:lnTo>
                    <a:pt x="41656" y="156286"/>
                  </a:lnTo>
                  <a:lnTo>
                    <a:pt x="0" y="250012"/>
                  </a:lnTo>
                  <a:lnTo>
                    <a:pt x="4787" y="257390"/>
                  </a:lnTo>
                  <a:lnTo>
                    <a:pt x="100520" y="257390"/>
                  </a:lnTo>
                  <a:lnTo>
                    <a:pt x="117754" y="205663"/>
                  </a:lnTo>
                  <a:lnTo>
                    <a:pt x="121539" y="202933"/>
                  </a:lnTo>
                  <a:lnTo>
                    <a:pt x="219163" y="202933"/>
                  </a:lnTo>
                  <a:lnTo>
                    <a:pt x="222948" y="205663"/>
                  </a:lnTo>
                  <a:lnTo>
                    <a:pt x="240182" y="257390"/>
                  </a:lnTo>
                  <a:lnTo>
                    <a:pt x="335915" y="257390"/>
                  </a:lnTo>
                  <a:lnTo>
                    <a:pt x="340702" y="250012"/>
                  </a:lnTo>
                  <a:close/>
                </a:path>
              </a:pathLst>
            </a:custGeom>
            <a:solidFill>
              <a:srgbClr val="296C34"/>
            </a:solidFill>
          </p:spPr>
          <p:txBody>
            <a:bodyPr wrap="square" lIns="0" tIns="0" rIns="0" bIns="0" rtlCol="0"/>
            <a:lstStyle/>
            <a:p>
              <a:endParaRPr/>
            </a:p>
          </p:txBody>
        </p:sp>
        <p:pic>
          <p:nvPicPr>
            <p:cNvPr id="22" name="object 22"/>
            <p:cNvPicPr/>
            <p:nvPr/>
          </p:nvPicPr>
          <p:blipFill>
            <a:blip r:embed="rId6" cstate="print"/>
            <a:stretch>
              <a:fillRect/>
            </a:stretch>
          </p:blipFill>
          <p:spPr>
            <a:xfrm>
              <a:off x="5303065" y="938587"/>
              <a:ext cx="144919" cy="144932"/>
            </a:xfrm>
            <a:prstGeom prst="rect">
              <a:avLst/>
            </a:prstGeom>
          </p:spPr>
        </p:pic>
        <p:pic>
          <p:nvPicPr>
            <p:cNvPr id="23" name="object 23"/>
            <p:cNvPicPr/>
            <p:nvPr/>
          </p:nvPicPr>
          <p:blipFill>
            <a:blip r:embed="rId7" cstate="print"/>
            <a:stretch>
              <a:fillRect/>
            </a:stretch>
          </p:blipFill>
          <p:spPr>
            <a:xfrm>
              <a:off x="5544332" y="1118147"/>
              <a:ext cx="189279" cy="188213"/>
            </a:xfrm>
            <a:prstGeom prst="rect">
              <a:avLst/>
            </a:prstGeom>
          </p:spPr>
        </p:pic>
      </p:grpSp>
      <p:grpSp>
        <p:nvGrpSpPr>
          <p:cNvPr id="24" name="object 24"/>
          <p:cNvGrpSpPr/>
          <p:nvPr/>
        </p:nvGrpSpPr>
        <p:grpSpPr>
          <a:xfrm>
            <a:off x="779297" y="2075294"/>
            <a:ext cx="1802764" cy="2383155"/>
            <a:chOff x="779297" y="2075294"/>
            <a:chExt cx="1802764" cy="2383155"/>
          </a:xfrm>
        </p:grpSpPr>
        <p:pic>
          <p:nvPicPr>
            <p:cNvPr id="25" name="object 25"/>
            <p:cNvPicPr/>
            <p:nvPr/>
          </p:nvPicPr>
          <p:blipFill>
            <a:blip r:embed="rId8" cstate="print"/>
            <a:stretch>
              <a:fillRect/>
            </a:stretch>
          </p:blipFill>
          <p:spPr>
            <a:xfrm>
              <a:off x="791829" y="2087829"/>
              <a:ext cx="1777126" cy="2357487"/>
            </a:xfrm>
            <a:prstGeom prst="rect">
              <a:avLst/>
            </a:prstGeom>
          </p:spPr>
        </p:pic>
        <p:sp>
          <p:nvSpPr>
            <p:cNvPr id="26" name="object 26"/>
            <p:cNvSpPr/>
            <p:nvPr/>
          </p:nvSpPr>
          <p:spPr>
            <a:xfrm>
              <a:off x="781392" y="2077389"/>
              <a:ext cx="1798320" cy="2378710"/>
            </a:xfrm>
            <a:custGeom>
              <a:avLst/>
              <a:gdLst/>
              <a:ahLst/>
              <a:cxnLst/>
              <a:rect l="l" t="t" r="r" b="b"/>
              <a:pathLst>
                <a:path w="1798320" h="2378710">
                  <a:moveTo>
                    <a:pt x="0" y="10439"/>
                  </a:moveTo>
                  <a:lnTo>
                    <a:pt x="0" y="2367927"/>
                  </a:lnTo>
                  <a:lnTo>
                    <a:pt x="0" y="2378367"/>
                  </a:lnTo>
                  <a:lnTo>
                    <a:pt x="10439" y="2378367"/>
                  </a:lnTo>
                  <a:lnTo>
                    <a:pt x="1787575" y="2378367"/>
                  </a:lnTo>
                  <a:lnTo>
                    <a:pt x="1798015" y="2378367"/>
                  </a:lnTo>
                  <a:lnTo>
                    <a:pt x="1798015" y="2367927"/>
                  </a:lnTo>
                  <a:lnTo>
                    <a:pt x="1798015" y="10439"/>
                  </a:lnTo>
                  <a:lnTo>
                    <a:pt x="1798015" y="0"/>
                  </a:lnTo>
                  <a:lnTo>
                    <a:pt x="1787575" y="0"/>
                  </a:lnTo>
                  <a:lnTo>
                    <a:pt x="10439" y="0"/>
                  </a:lnTo>
                  <a:lnTo>
                    <a:pt x="0" y="0"/>
                  </a:lnTo>
                  <a:lnTo>
                    <a:pt x="0" y="10439"/>
                  </a:lnTo>
                  <a:close/>
                </a:path>
              </a:pathLst>
            </a:custGeom>
            <a:ln w="4191">
              <a:solidFill>
                <a:srgbClr val="3C924D"/>
              </a:solidFill>
            </a:ln>
          </p:spPr>
          <p:txBody>
            <a:bodyPr wrap="square" lIns="0" tIns="0" rIns="0" bIns="0" rtlCol="0"/>
            <a:lstStyle/>
            <a:p>
              <a:endParaRPr/>
            </a:p>
          </p:txBody>
        </p:sp>
        <p:sp>
          <p:nvSpPr>
            <p:cNvPr id="27" name="object 27"/>
            <p:cNvSpPr/>
            <p:nvPr/>
          </p:nvSpPr>
          <p:spPr>
            <a:xfrm>
              <a:off x="798093" y="2094102"/>
              <a:ext cx="1764664" cy="2345055"/>
            </a:xfrm>
            <a:custGeom>
              <a:avLst/>
              <a:gdLst/>
              <a:ahLst/>
              <a:cxnLst/>
              <a:rect l="l" t="t" r="r" b="b"/>
              <a:pathLst>
                <a:path w="1764664" h="2345054">
                  <a:moveTo>
                    <a:pt x="0" y="2344953"/>
                  </a:moveTo>
                  <a:lnTo>
                    <a:pt x="1764601" y="2344953"/>
                  </a:lnTo>
                  <a:lnTo>
                    <a:pt x="1764601" y="0"/>
                  </a:lnTo>
                  <a:lnTo>
                    <a:pt x="0" y="0"/>
                  </a:lnTo>
                  <a:lnTo>
                    <a:pt x="0" y="2344953"/>
                  </a:lnTo>
                  <a:close/>
                </a:path>
              </a:pathLst>
            </a:custGeom>
            <a:ln w="12534">
              <a:solidFill>
                <a:srgbClr val="3C924D"/>
              </a:solidFill>
            </a:ln>
          </p:spPr>
          <p:txBody>
            <a:bodyPr wrap="square" lIns="0" tIns="0" rIns="0" bIns="0" rtlCol="0"/>
            <a:lstStyle/>
            <a:p>
              <a:endParaRPr/>
            </a:p>
          </p:txBody>
        </p:sp>
      </p:grpSp>
      <p:pic>
        <p:nvPicPr>
          <p:cNvPr id="28" name="Imagen 27" descr="Un dibujo de un personaje de caricatura&#10;&#10;El contenido generado por IA puede ser incorrecto.">
            <a:extLst>
              <a:ext uri="{FF2B5EF4-FFF2-40B4-BE49-F238E27FC236}">
                <a16:creationId xmlns:a16="http://schemas.microsoft.com/office/drawing/2014/main" id="{3FE0606D-8CB4-FCB7-8425-C42042CABB6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1479" y="9302278"/>
            <a:ext cx="159385" cy="193040"/>
          </a:xfrm>
          <a:prstGeom prst="rect">
            <a:avLst/>
          </a:prstGeom>
        </p:spPr>
        <p:txBody>
          <a:bodyPr vert="horz" wrap="square" lIns="0" tIns="12700" rIns="0" bIns="0" rtlCol="0">
            <a:spAutoFit/>
          </a:bodyPr>
          <a:lstStyle/>
          <a:p>
            <a:pPr marL="12700">
              <a:lnSpc>
                <a:spcPct val="100000"/>
              </a:lnSpc>
              <a:spcBef>
                <a:spcPts val="100"/>
              </a:spcBef>
            </a:pPr>
            <a:r>
              <a:rPr sz="1100" b="1" spc="-60" dirty="0">
                <a:solidFill>
                  <a:srgbClr val="296C34"/>
                </a:solidFill>
                <a:latin typeface="Century Gothic"/>
                <a:cs typeface="Century Gothic"/>
              </a:rPr>
              <a:t>10</a:t>
            </a:r>
            <a:endParaRPr sz="1100">
              <a:latin typeface="Century Gothic"/>
              <a:cs typeface="Century Gothic"/>
            </a:endParaRPr>
          </a:p>
        </p:txBody>
      </p:sp>
      <p:sp>
        <p:nvSpPr>
          <p:cNvPr id="3" name="object 3"/>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C924D"/>
          </a:solidFill>
        </p:spPr>
        <p:txBody>
          <a:bodyPr wrap="square" lIns="0" tIns="0" rIns="0" bIns="0" rtlCol="0"/>
          <a:lstStyle/>
          <a:p>
            <a:endParaRPr/>
          </a:p>
        </p:txBody>
      </p:sp>
      <p:sp>
        <p:nvSpPr>
          <p:cNvPr id="4" name="object 4"/>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hlinkClick r:id="rId2"/>
              </a:rPr>
              <a:t>Sesión</a:t>
            </a:r>
            <a:r>
              <a:rPr sz="900" spc="-30" dirty="0">
                <a:solidFill>
                  <a:srgbClr val="878787"/>
                </a:solidFill>
                <a:latin typeface="Tahoma"/>
                <a:cs typeface="Tahoma"/>
                <a:hlinkClick r:id="rId2"/>
              </a:rPr>
              <a:t> </a:t>
            </a:r>
            <a:r>
              <a:rPr sz="900" spc="-20" dirty="0">
                <a:solidFill>
                  <a:srgbClr val="878787"/>
                </a:solidFill>
                <a:latin typeface="Tahoma"/>
                <a:cs typeface="Tahoma"/>
                <a:hlinkClick r:id="rId2"/>
              </a:rPr>
              <a:t>Ordinaria</a:t>
            </a:r>
            <a:r>
              <a:rPr sz="900" spc="-25" dirty="0">
                <a:solidFill>
                  <a:srgbClr val="878787"/>
                </a:solidFill>
                <a:latin typeface="Tahoma"/>
                <a:cs typeface="Tahoma"/>
                <a:hlinkClick r:id="rId2"/>
              </a:rPr>
              <a:t> </a:t>
            </a:r>
            <a:r>
              <a:rPr sz="900" spc="-10" dirty="0">
                <a:solidFill>
                  <a:srgbClr val="878787"/>
                </a:solidFill>
                <a:latin typeface="Tahoma"/>
                <a:cs typeface="Tahoma"/>
                <a:hlinkClick r:id="rId2"/>
              </a:rPr>
              <a:t>del</a:t>
            </a:r>
            <a:r>
              <a:rPr sz="900" spc="-30" dirty="0">
                <a:solidFill>
                  <a:srgbClr val="878787"/>
                </a:solidFill>
                <a:latin typeface="Tahoma"/>
                <a:cs typeface="Tahoma"/>
                <a:hlinkClick r:id="rId2"/>
              </a:rPr>
              <a:t> </a:t>
            </a:r>
            <a:r>
              <a:rPr sz="900" spc="-20" dirty="0">
                <a:solidFill>
                  <a:srgbClr val="878787"/>
                </a:solidFill>
                <a:latin typeface="Tahoma"/>
                <a:cs typeface="Tahoma"/>
                <a:hlinkClick r:id="rId2"/>
              </a:rPr>
              <a:t>Consejo</a:t>
            </a:r>
            <a:r>
              <a:rPr sz="900" spc="-30" dirty="0">
                <a:solidFill>
                  <a:srgbClr val="878787"/>
                </a:solidFill>
                <a:latin typeface="Tahoma"/>
                <a:cs typeface="Tahoma"/>
                <a:hlinkClick r:id="rId2"/>
              </a:rPr>
              <a:t> </a:t>
            </a:r>
            <a:r>
              <a:rPr sz="900" spc="-35" dirty="0">
                <a:solidFill>
                  <a:srgbClr val="878787"/>
                </a:solidFill>
                <a:latin typeface="Tahoma"/>
                <a:cs typeface="Tahoma"/>
                <a:hlinkClick r:id="rId2"/>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6" name="object 6"/>
          <p:cNvPicPr/>
          <p:nvPr/>
        </p:nvPicPr>
        <p:blipFill>
          <a:blip r:embed="rId3" cstate="print"/>
          <a:stretch>
            <a:fillRect/>
          </a:stretch>
        </p:blipFill>
        <p:spPr>
          <a:xfrm>
            <a:off x="789479" y="10728"/>
            <a:ext cx="6812279" cy="1033271"/>
          </a:xfrm>
          <a:prstGeom prst="rect">
            <a:avLst/>
          </a:prstGeom>
        </p:spPr>
      </p:pic>
      <p:grpSp>
        <p:nvGrpSpPr>
          <p:cNvPr id="7" name="object 7"/>
          <p:cNvGrpSpPr/>
          <p:nvPr/>
        </p:nvGrpSpPr>
        <p:grpSpPr>
          <a:xfrm>
            <a:off x="1326140" y="1206425"/>
            <a:ext cx="5667375" cy="355600"/>
            <a:chOff x="1326140" y="1206425"/>
            <a:chExt cx="5667375" cy="355600"/>
          </a:xfrm>
        </p:grpSpPr>
        <p:sp>
          <p:nvSpPr>
            <p:cNvPr id="8" name="object 8"/>
            <p:cNvSpPr/>
            <p:nvPr/>
          </p:nvSpPr>
          <p:spPr>
            <a:xfrm>
              <a:off x="1338840" y="1209600"/>
              <a:ext cx="2909570" cy="349250"/>
            </a:xfrm>
            <a:custGeom>
              <a:avLst/>
              <a:gdLst/>
              <a:ahLst/>
              <a:cxnLst/>
              <a:rect l="l" t="t" r="r" b="b"/>
              <a:pathLst>
                <a:path w="2909570" h="349250">
                  <a:moveTo>
                    <a:pt x="0" y="348754"/>
                  </a:moveTo>
                  <a:lnTo>
                    <a:pt x="0" y="152400"/>
                  </a:lnTo>
                  <a:lnTo>
                    <a:pt x="7769" y="104226"/>
                  </a:lnTo>
                  <a:lnTo>
                    <a:pt x="29405" y="62391"/>
                  </a:lnTo>
                  <a:lnTo>
                    <a:pt x="62396" y="29402"/>
                  </a:lnTo>
                  <a:lnTo>
                    <a:pt x="104231" y="7768"/>
                  </a:lnTo>
                  <a:lnTo>
                    <a:pt x="152400" y="0"/>
                  </a:lnTo>
                  <a:lnTo>
                    <a:pt x="2909112" y="0"/>
                  </a:lnTo>
                </a:path>
              </a:pathLst>
            </a:custGeom>
            <a:ln w="6350">
              <a:solidFill>
                <a:srgbClr val="296C34"/>
              </a:solidFill>
            </a:ln>
          </p:spPr>
          <p:txBody>
            <a:bodyPr wrap="square" lIns="0" tIns="0" rIns="0" bIns="0" rtlCol="0"/>
            <a:lstStyle/>
            <a:p>
              <a:endParaRPr/>
            </a:p>
          </p:txBody>
        </p:sp>
        <p:sp>
          <p:nvSpPr>
            <p:cNvPr id="9" name="object 9"/>
            <p:cNvSpPr/>
            <p:nvPr/>
          </p:nvSpPr>
          <p:spPr>
            <a:xfrm>
              <a:off x="1338840" y="1511518"/>
              <a:ext cx="5641975" cy="0"/>
            </a:xfrm>
            <a:custGeom>
              <a:avLst/>
              <a:gdLst/>
              <a:ahLst/>
              <a:cxnLst/>
              <a:rect l="l" t="t" r="r" b="b"/>
              <a:pathLst>
                <a:path w="5641975">
                  <a:moveTo>
                    <a:pt x="0" y="0"/>
                  </a:moveTo>
                  <a:lnTo>
                    <a:pt x="5641555" y="0"/>
                  </a:lnTo>
                </a:path>
              </a:pathLst>
            </a:custGeom>
            <a:ln w="25400">
              <a:solidFill>
                <a:srgbClr val="296C34"/>
              </a:solidFill>
            </a:ln>
          </p:spPr>
          <p:txBody>
            <a:bodyPr wrap="square" lIns="0" tIns="0" rIns="0" bIns="0" rtlCol="0"/>
            <a:lstStyle/>
            <a:p>
              <a:endParaRPr/>
            </a:p>
          </p:txBody>
        </p:sp>
      </p:grpSp>
      <p:sp>
        <p:nvSpPr>
          <p:cNvPr id="10" name="object 10"/>
          <p:cNvSpPr txBox="1"/>
          <p:nvPr/>
        </p:nvSpPr>
        <p:spPr>
          <a:xfrm>
            <a:off x="1398140" y="1210916"/>
            <a:ext cx="5601335" cy="5135880"/>
          </a:xfrm>
          <a:prstGeom prst="rect">
            <a:avLst/>
          </a:prstGeom>
        </p:spPr>
        <p:txBody>
          <a:bodyPr vert="horz" wrap="square" lIns="0" tIns="12700" rIns="0" bIns="0" rtlCol="0">
            <a:spAutoFit/>
          </a:bodyPr>
          <a:lstStyle/>
          <a:p>
            <a:pPr marL="12700">
              <a:lnSpc>
                <a:spcPct val="100000"/>
              </a:lnSpc>
              <a:spcBef>
                <a:spcPts val="100"/>
              </a:spcBef>
            </a:pPr>
            <a:r>
              <a:rPr sz="1600" spc="-75" dirty="0">
                <a:solidFill>
                  <a:srgbClr val="296C34"/>
                </a:solidFill>
                <a:latin typeface="Arial Black"/>
                <a:cs typeface="Arial Black"/>
              </a:rPr>
              <a:t>Para</a:t>
            </a:r>
            <a:r>
              <a:rPr sz="1600" spc="-100" dirty="0">
                <a:solidFill>
                  <a:srgbClr val="296C34"/>
                </a:solidFill>
                <a:latin typeface="Arial Black"/>
                <a:cs typeface="Arial Black"/>
              </a:rPr>
              <a:t> </a:t>
            </a:r>
            <a:r>
              <a:rPr sz="1600" spc="-50" dirty="0">
                <a:solidFill>
                  <a:srgbClr val="296C34"/>
                </a:solidFill>
                <a:latin typeface="Arial Black"/>
                <a:cs typeface="Arial Black"/>
              </a:rPr>
              <a:t>seguir</a:t>
            </a:r>
            <a:r>
              <a:rPr sz="1600" spc="-100" dirty="0">
                <a:solidFill>
                  <a:srgbClr val="296C34"/>
                </a:solidFill>
                <a:latin typeface="Arial Black"/>
                <a:cs typeface="Arial Black"/>
              </a:rPr>
              <a:t> </a:t>
            </a:r>
            <a:r>
              <a:rPr sz="1600" spc="-10" dirty="0">
                <a:solidFill>
                  <a:srgbClr val="296C34"/>
                </a:solidFill>
                <a:latin typeface="Arial Black"/>
                <a:cs typeface="Arial Black"/>
              </a:rPr>
              <a:t>Profundizando</a:t>
            </a:r>
            <a:endParaRPr sz="1600">
              <a:latin typeface="Arial Black"/>
              <a:cs typeface="Arial Black"/>
            </a:endParaRPr>
          </a:p>
          <a:p>
            <a:pPr>
              <a:lnSpc>
                <a:spcPct val="100000"/>
              </a:lnSpc>
              <a:spcBef>
                <a:spcPts val="190"/>
              </a:spcBef>
            </a:pPr>
            <a:endParaRPr sz="1600">
              <a:latin typeface="Arial Black"/>
              <a:cs typeface="Arial Black"/>
            </a:endParaRPr>
          </a:p>
          <a:p>
            <a:pPr marL="901700" marR="11430" indent="-267335" algn="just">
              <a:lnSpc>
                <a:spcPct val="106100"/>
              </a:lnSpc>
              <a:spcBef>
                <a:spcPts val="5"/>
              </a:spcBef>
              <a:buClr>
                <a:srgbClr val="3C924D"/>
              </a:buClr>
              <a:buFont typeface="Lucida Sans"/>
              <a:buChar char="o"/>
              <a:tabLst>
                <a:tab pos="901700" algn="l"/>
              </a:tabLst>
            </a:pPr>
            <a:r>
              <a:rPr sz="1100" dirty="0">
                <a:latin typeface="Tahoma"/>
                <a:cs typeface="Tahoma"/>
              </a:rPr>
              <a:t>Bourdieu,</a:t>
            </a:r>
            <a:r>
              <a:rPr sz="1100" spc="235" dirty="0">
                <a:latin typeface="Tahoma"/>
                <a:cs typeface="Tahoma"/>
              </a:rPr>
              <a:t> </a:t>
            </a:r>
            <a:r>
              <a:rPr sz="1100" dirty="0">
                <a:latin typeface="Tahoma"/>
                <a:cs typeface="Tahoma"/>
              </a:rPr>
              <a:t>P.</a:t>
            </a:r>
            <a:r>
              <a:rPr sz="1100" spc="235" dirty="0">
                <a:latin typeface="Tahoma"/>
                <a:cs typeface="Tahoma"/>
              </a:rPr>
              <a:t> </a:t>
            </a:r>
            <a:r>
              <a:rPr sz="1100" dirty="0">
                <a:latin typeface="Tahoma"/>
                <a:cs typeface="Tahoma"/>
              </a:rPr>
              <a:t>(1997).</a:t>
            </a:r>
            <a:r>
              <a:rPr sz="1100" spc="254" dirty="0">
                <a:latin typeface="Tahoma"/>
                <a:cs typeface="Tahoma"/>
              </a:rPr>
              <a:t> </a:t>
            </a:r>
            <a:r>
              <a:rPr sz="1100" i="1" spc="45" dirty="0">
                <a:latin typeface="Calibri"/>
                <a:cs typeface="Calibri"/>
              </a:rPr>
              <a:t>Capital</a:t>
            </a:r>
            <a:r>
              <a:rPr sz="1100" i="1" spc="335" dirty="0">
                <a:latin typeface="Calibri"/>
                <a:cs typeface="Calibri"/>
              </a:rPr>
              <a:t> </a:t>
            </a:r>
            <a:r>
              <a:rPr sz="1100" i="1" dirty="0">
                <a:latin typeface="Calibri"/>
                <a:cs typeface="Calibri"/>
              </a:rPr>
              <a:t>cultural,</a:t>
            </a:r>
            <a:r>
              <a:rPr sz="1100" i="1" spc="335" dirty="0">
                <a:latin typeface="Calibri"/>
                <a:cs typeface="Calibri"/>
              </a:rPr>
              <a:t> </a:t>
            </a:r>
            <a:r>
              <a:rPr sz="1100" i="1" spc="45" dirty="0">
                <a:latin typeface="Calibri"/>
                <a:cs typeface="Calibri"/>
              </a:rPr>
              <a:t>escuela</a:t>
            </a:r>
            <a:r>
              <a:rPr sz="1100" i="1" spc="335" dirty="0">
                <a:latin typeface="Calibri"/>
                <a:cs typeface="Calibri"/>
              </a:rPr>
              <a:t> </a:t>
            </a:r>
            <a:r>
              <a:rPr sz="1100" i="1" dirty="0">
                <a:latin typeface="Calibri"/>
                <a:cs typeface="Calibri"/>
              </a:rPr>
              <a:t>y</a:t>
            </a:r>
            <a:r>
              <a:rPr sz="1100" i="1" spc="340" dirty="0">
                <a:latin typeface="Calibri"/>
                <a:cs typeface="Calibri"/>
              </a:rPr>
              <a:t> </a:t>
            </a:r>
            <a:r>
              <a:rPr sz="1100" i="1" spc="50" dirty="0">
                <a:latin typeface="Calibri"/>
                <a:cs typeface="Calibri"/>
              </a:rPr>
              <a:t>espacio</a:t>
            </a:r>
            <a:r>
              <a:rPr sz="1100" i="1" spc="335" dirty="0">
                <a:latin typeface="Calibri"/>
                <a:cs typeface="Calibri"/>
              </a:rPr>
              <a:t> </a:t>
            </a:r>
            <a:r>
              <a:rPr sz="1100" i="1" dirty="0">
                <a:latin typeface="Calibri"/>
                <a:cs typeface="Calibri"/>
              </a:rPr>
              <a:t>social</a:t>
            </a:r>
            <a:r>
              <a:rPr sz="1100" dirty="0">
                <a:latin typeface="Tahoma"/>
                <a:cs typeface="Tahoma"/>
              </a:rPr>
              <a:t>.</a:t>
            </a:r>
            <a:r>
              <a:rPr sz="1100" spc="235" dirty="0">
                <a:latin typeface="Tahoma"/>
                <a:cs typeface="Tahoma"/>
              </a:rPr>
              <a:t> </a:t>
            </a:r>
            <a:r>
              <a:rPr sz="1100" dirty="0">
                <a:latin typeface="Tahoma"/>
                <a:cs typeface="Tahoma"/>
              </a:rPr>
              <a:t>Siglo</a:t>
            </a:r>
            <a:r>
              <a:rPr sz="1100" spc="235" dirty="0">
                <a:latin typeface="Tahoma"/>
                <a:cs typeface="Tahoma"/>
              </a:rPr>
              <a:t> </a:t>
            </a:r>
            <a:r>
              <a:rPr sz="1100" spc="-25" dirty="0">
                <a:latin typeface="Tahoma"/>
                <a:cs typeface="Tahoma"/>
              </a:rPr>
              <a:t>XXI </a:t>
            </a:r>
            <a:r>
              <a:rPr sz="1100" spc="-10" dirty="0">
                <a:latin typeface="Tahoma"/>
                <a:cs typeface="Tahoma"/>
              </a:rPr>
              <a:t>Editores.</a:t>
            </a:r>
            <a:endParaRPr sz="1100">
              <a:latin typeface="Tahoma"/>
              <a:cs typeface="Tahoma"/>
            </a:endParaRPr>
          </a:p>
          <a:p>
            <a:pPr marL="901700" marR="5080" indent="-266700" algn="just">
              <a:lnSpc>
                <a:spcPct val="106100"/>
              </a:lnSpc>
              <a:spcBef>
                <a:spcPts val="280"/>
              </a:spcBef>
              <a:buClr>
                <a:srgbClr val="3C924D"/>
              </a:buClr>
              <a:buFont typeface="Lucida Sans"/>
              <a:buChar char="o"/>
              <a:tabLst>
                <a:tab pos="901700" algn="l"/>
              </a:tabLst>
            </a:pPr>
            <a:r>
              <a:rPr sz="1100" dirty="0">
                <a:latin typeface="Tahoma"/>
                <a:cs typeface="Tahoma"/>
              </a:rPr>
              <a:t>Cervini,</a:t>
            </a:r>
            <a:r>
              <a:rPr sz="1100" spc="335" dirty="0">
                <a:latin typeface="Tahoma"/>
                <a:cs typeface="Tahoma"/>
              </a:rPr>
              <a:t> </a:t>
            </a:r>
            <a:r>
              <a:rPr sz="1100" dirty="0">
                <a:latin typeface="Tahoma"/>
                <a:cs typeface="Tahoma"/>
              </a:rPr>
              <a:t>R.</a:t>
            </a:r>
            <a:r>
              <a:rPr sz="1100" spc="335" dirty="0">
                <a:latin typeface="Tahoma"/>
                <a:cs typeface="Tahoma"/>
              </a:rPr>
              <a:t> </a:t>
            </a:r>
            <a:r>
              <a:rPr sz="1100" dirty="0">
                <a:latin typeface="Tahoma"/>
                <a:cs typeface="Tahoma"/>
              </a:rPr>
              <a:t>(Comp.).</a:t>
            </a:r>
            <a:r>
              <a:rPr sz="1100" spc="340" dirty="0">
                <a:latin typeface="Tahoma"/>
                <a:cs typeface="Tahoma"/>
              </a:rPr>
              <a:t> </a:t>
            </a:r>
            <a:r>
              <a:rPr sz="1100" dirty="0">
                <a:latin typeface="Tahoma"/>
                <a:cs typeface="Tahoma"/>
              </a:rPr>
              <a:t>(2017).</a:t>
            </a:r>
            <a:r>
              <a:rPr sz="1100" spc="335" dirty="0">
                <a:latin typeface="Tahoma"/>
                <a:cs typeface="Tahoma"/>
              </a:rPr>
              <a:t> </a:t>
            </a:r>
            <a:r>
              <a:rPr sz="1100" i="1" dirty="0">
                <a:latin typeface="Calibri"/>
                <a:cs typeface="Calibri"/>
              </a:rPr>
              <a:t>El</a:t>
            </a:r>
            <a:r>
              <a:rPr sz="1100" i="1" spc="425" dirty="0">
                <a:latin typeface="Calibri"/>
                <a:cs typeface="Calibri"/>
              </a:rPr>
              <a:t> </a:t>
            </a:r>
            <a:r>
              <a:rPr sz="1100" i="1" spc="45" dirty="0">
                <a:latin typeface="Calibri"/>
                <a:cs typeface="Calibri"/>
              </a:rPr>
              <a:t>fracaso</a:t>
            </a:r>
            <a:r>
              <a:rPr sz="1100" i="1" spc="430" dirty="0">
                <a:latin typeface="Calibri"/>
                <a:cs typeface="Calibri"/>
              </a:rPr>
              <a:t> </a:t>
            </a:r>
            <a:r>
              <a:rPr sz="1100" i="1" dirty="0">
                <a:latin typeface="Calibri"/>
                <a:cs typeface="Calibri"/>
              </a:rPr>
              <a:t>escolar:</a:t>
            </a:r>
            <a:r>
              <a:rPr sz="1100" i="1" spc="425" dirty="0">
                <a:latin typeface="Calibri"/>
                <a:cs typeface="Calibri"/>
              </a:rPr>
              <a:t> </a:t>
            </a:r>
            <a:r>
              <a:rPr sz="1100" i="1" dirty="0">
                <a:latin typeface="Calibri"/>
                <a:cs typeface="Calibri"/>
              </a:rPr>
              <a:t>Diferentes</a:t>
            </a:r>
            <a:r>
              <a:rPr sz="1100" i="1" spc="425" dirty="0">
                <a:latin typeface="Calibri"/>
                <a:cs typeface="Calibri"/>
              </a:rPr>
              <a:t> </a:t>
            </a:r>
            <a:r>
              <a:rPr sz="1100" i="1" spc="-10" dirty="0">
                <a:latin typeface="Calibri"/>
                <a:cs typeface="Calibri"/>
              </a:rPr>
              <a:t>perspectivas </a:t>
            </a:r>
            <a:r>
              <a:rPr sz="1100" i="1" spc="10" dirty="0">
                <a:latin typeface="Calibri"/>
                <a:cs typeface="Calibri"/>
              </a:rPr>
              <a:t>disciplinarias</a:t>
            </a:r>
            <a:r>
              <a:rPr sz="1100" spc="10" dirty="0">
                <a:latin typeface="Tahoma"/>
                <a:cs typeface="Tahoma"/>
              </a:rPr>
              <a:t>.</a:t>
            </a:r>
            <a:r>
              <a:rPr sz="1100" spc="165" dirty="0">
                <a:latin typeface="Tahoma"/>
                <a:cs typeface="Tahoma"/>
              </a:rPr>
              <a:t> </a:t>
            </a:r>
            <a:r>
              <a:rPr sz="1100" spc="10" dirty="0">
                <a:latin typeface="Tahoma"/>
                <a:cs typeface="Tahoma"/>
              </a:rPr>
              <a:t>Universidad</a:t>
            </a:r>
            <a:r>
              <a:rPr sz="1100" spc="165" dirty="0">
                <a:latin typeface="Tahoma"/>
                <a:cs typeface="Tahoma"/>
              </a:rPr>
              <a:t> </a:t>
            </a:r>
            <a:r>
              <a:rPr sz="1100" spc="10" dirty="0">
                <a:latin typeface="Tahoma"/>
                <a:cs typeface="Tahoma"/>
              </a:rPr>
              <a:t>Nacional</a:t>
            </a:r>
            <a:r>
              <a:rPr sz="1100" spc="165" dirty="0">
                <a:latin typeface="Tahoma"/>
                <a:cs typeface="Tahoma"/>
              </a:rPr>
              <a:t> </a:t>
            </a:r>
            <a:r>
              <a:rPr sz="1100" spc="10" dirty="0">
                <a:latin typeface="Tahoma"/>
                <a:cs typeface="Tahoma"/>
              </a:rPr>
              <a:t>de</a:t>
            </a:r>
            <a:r>
              <a:rPr sz="1100" spc="170" dirty="0">
                <a:latin typeface="Tahoma"/>
                <a:cs typeface="Tahoma"/>
              </a:rPr>
              <a:t> </a:t>
            </a:r>
            <a:r>
              <a:rPr sz="1100" spc="10" dirty="0">
                <a:latin typeface="Tahoma"/>
                <a:cs typeface="Tahoma"/>
              </a:rPr>
              <a:t>Quilmes.</a:t>
            </a:r>
            <a:r>
              <a:rPr sz="1100" spc="165" dirty="0">
                <a:latin typeface="Tahoma"/>
                <a:cs typeface="Tahoma"/>
              </a:rPr>
              <a:t> </a:t>
            </a:r>
            <a:r>
              <a:rPr sz="1100" spc="-10" dirty="0">
                <a:solidFill>
                  <a:srgbClr val="255B4E"/>
                </a:solidFill>
                <a:latin typeface="Tahoma"/>
                <a:cs typeface="Tahoma"/>
                <a:hlinkClick r:id="rId2"/>
              </a:rPr>
              <a:t>https://ridaa.unq.edu.ar/</a:t>
            </a:r>
            <a:r>
              <a:rPr sz="1100" spc="-10" dirty="0">
                <a:solidFill>
                  <a:srgbClr val="255B4E"/>
                </a:solidFill>
                <a:latin typeface="Tahoma"/>
                <a:cs typeface="Tahoma"/>
              </a:rPr>
              <a:t> </a:t>
            </a:r>
            <a:r>
              <a:rPr sz="1100" spc="-10" dirty="0">
                <a:solidFill>
                  <a:srgbClr val="255B4E"/>
                </a:solidFill>
                <a:latin typeface="Tahoma"/>
                <a:cs typeface="Tahoma"/>
                <a:hlinkClick r:id="rId2"/>
              </a:rPr>
              <a:t>bitstream/handle/20.500.11807/724/ME_2017_educaci%C3%B3n_003.</a:t>
            </a:r>
            <a:r>
              <a:rPr sz="1100" spc="-10" dirty="0">
                <a:solidFill>
                  <a:srgbClr val="255B4E"/>
                </a:solidFill>
                <a:latin typeface="Tahoma"/>
                <a:cs typeface="Tahoma"/>
              </a:rPr>
              <a:t> </a:t>
            </a:r>
            <a:r>
              <a:rPr sz="1100" spc="-10" dirty="0">
                <a:solidFill>
                  <a:srgbClr val="255B4E"/>
                </a:solidFill>
                <a:latin typeface="Tahoma"/>
                <a:cs typeface="Tahoma"/>
                <a:hlinkClick r:id="rId2"/>
              </a:rPr>
              <a:t>pdf?sequence=1&amp;isAllowed=y</a:t>
            </a:r>
            <a:endParaRPr sz="1100">
              <a:latin typeface="Tahoma"/>
              <a:cs typeface="Tahoma"/>
            </a:endParaRPr>
          </a:p>
          <a:p>
            <a:pPr marL="901700" indent="-266700" algn="just">
              <a:lnSpc>
                <a:spcPct val="100000"/>
              </a:lnSpc>
              <a:spcBef>
                <a:spcPts val="365"/>
              </a:spcBef>
              <a:buClr>
                <a:srgbClr val="3C924D"/>
              </a:buClr>
              <a:buFont typeface="Lucida Sans"/>
              <a:buChar char="o"/>
              <a:tabLst>
                <a:tab pos="901700" algn="l"/>
              </a:tabLst>
            </a:pPr>
            <a:r>
              <a:rPr sz="1100" spc="-10" dirty="0">
                <a:latin typeface="Tahoma"/>
                <a:cs typeface="Tahoma"/>
              </a:rPr>
              <a:t>Freire,</a:t>
            </a:r>
            <a:r>
              <a:rPr sz="1100" spc="75" dirty="0">
                <a:latin typeface="Tahoma"/>
                <a:cs typeface="Tahoma"/>
              </a:rPr>
              <a:t> </a:t>
            </a:r>
            <a:r>
              <a:rPr sz="1100" spc="-100" dirty="0">
                <a:latin typeface="Tahoma"/>
                <a:cs typeface="Tahoma"/>
              </a:rPr>
              <a:t>P.</a:t>
            </a:r>
            <a:r>
              <a:rPr sz="1100" spc="80" dirty="0">
                <a:latin typeface="Tahoma"/>
                <a:cs typeface="Tahoma"/>
              </a:rPr>
              <a:t> </a:t>
            </a:r>
            <a:r>
              <a:rPr sz="1100" spc="-35" dirty="0">
                <a:latin typeface="Tahoma"/>
                <a:cs typeface="Tahoma"/>
              </a:rPr>
              <a:t>(2010).</a:t>
            </a:r>
            <a:r>
              <a:rPr sz="1100" spc="80" dirty="0">
                <a:latin typeface="Tahoma"/>
                <a:cs typeface="Tahoma"/>
              </a:rPr>
              <a:t> </a:t>
            </a:r>
            <a:r>
              <a:rPr sz="1100" i="1" dirty="0">
                <a:latin typeface="Calibri"/>
                <a:cs typeface="Calibri"/>
              </a:rPr>
              <a:t>Pedagogía</a:t>
            </a:r>
            <a:r>
              <a:rPr sz="1100" i="1" spc="175" dirty="0">
                <a:latin typeface="Calibri"/>
                <a:cs typeface="Calibri"/>
              </a:rPr>
              <a:t> </a:t>
            </a:r>
            <a:r>
              <a:rPr sz="1100" i="1" dirty="0">
                <a:latin typeface="Calibri"/>
                <a:cs typeface="Calibri"/>
              </a:rPr>
              <a:t>del</a:t>
            </a:r>
            <a:r>
              <a:rPr sz="1100" i="1" spc="170" dirty="0">
                <a:latin typeface="Calibri"/>
                <a:cs typeface="Calibri"/>
              </a:rPr>
              <a:t> </a:t>
            </a:r>
            <a:r>
              <a:rPr sz="1100" i="1" dirty="0">
                <a:latin typeface="Calibri"/>
                <a:cs typeface="Calibri"/>
              </a:rPr>
              <a:t>oprimido</a:t>
            </a:r>
            <a:r>
              <a:rPr sz="1100" dirty="0">
                <a:latin typeface="Tahoma"/>
                <a:cs typeface="Tahoma"/>
              </a:rPr>
              <a:t>.</a:t>
            </a:r>
            <a:r>
              <a:rPr sz="1100" spc="80" dirty="0">
                <a:latin typeface="Tahoma"/>
                <a:cs typeface="Tahoma"/>
              </a:rPr>
              <a:t> </a:t>
            </a:r>
            <a:r>
              <a:rPr sz="1100" dirty="0">
                <a:latin typeface="Tahoma"/>
                <a:cs typeface="Tahoma"/>
              </a:rPr>
              <a:t>Siglo</a:t>
            </a:r>
            <a:r>
              <a:rPr sz="1100" spc="80" dirty="0">
                <a:latin typeface="Tahoma"/>
                <a:cs typeface="Tahoma"/>
              </a:rPr>
              <a:t> </a:t>
            </a:r>
            <a:r>
              <a:rPr sz="1100" spc="-20" dirty="0">
                <a:latin typeface="Tahoma"/>
                <a:cs typeface="Tahoma"/>
              </a:rPr>
              <a:t>XXI.</a:t>
            </a:r>
            <a:endParaRPr sz="1100">
              <a:latin typeface="Tahoma"/>
              <a:cs typeface="Tahoma"/>
            </a:endParaRPr>
          </a:p>
          <a:p>
            <a:pPr marL="901700" marR="8890" indent="-266700" algn="just">
              <a:lnSpc>
                <a:spcPct val="106100"/>
              </a:lnSpc>
              <a:spcBef>
                <a:spcPts val="280"/>
              </a:spcBef>
              <a:buClr>
                <a:srgbClr val="3C924D"/>
              </a:buClr>
              <a:buFont typeface="Lucida Sans"/>
              <a:buChar char="o"/>
              <a:tabLst>
                <a:tab pos="901700" algn="l"/>
              </a:tabLst>
            </a:pPr>
            <a:r>
              <a:rPr sz="1100" dirty="0">
                <a:latin typeface="Tahoma"/>
                <a:cs typeface="Tahoma"/>
              </a:rPr>
              <a:t>Mercado,</a:t>
            </a:r>
            <a:r>
              <a:rPr sz="1100" spc="275" dirty="0">
                <a:latin typeface="Tahoma"/>
                <a:cs typeface="Tahoma"/>
              </a:rPr>
              <a:t> </a:t>
            </a:r>
            <a:r>
              <a:rPr sz="1100" dirty="0">
                <a:latin typeface="Tahoma"/>
                <a:cs typeface="Tahoma"/>
              </a:rPr>
              <a:t>R.,</a:t>
            </a:r>
            <a:r>
              <a:rPr sz="1100" spc="280" dirty="0">
                <a:latin typeface="Tahoma"/>
                <a:cs typeface="Tahoma"/>
              </a:rPr>
              <a:t> </a:t>
            </a:r>
            <a:r>
              <a:rPr sz="1100" dirty="0">
                <a:latin typeface="Tahoma"/>
                <a:cs typeface="Tahoma"/>
              </a:rPr>
              <a:t>y</a:t>
            </a:r>
            <a:r>
              <a:rPr sz="1100" spc="280" dirty="0">
                <a:latin typeface="Tahoma"/>
                <a:cs typeface="Tahoma"/>
              </a:rPr>
              <a:t> </a:t>
            </a:r>
            <a:r>
              <a:rPr sz="1100" dirty="0">
                <a:latin typeface="Tahoma"/>
                <a:cs typeface="Tahoma"/>
              </a:rPr>
              <a:t>Espinosa,</a:t>
            </a:r>
            <a:r>
              <a:rPr sz="1100" spc="280" dirty="0">
                <a:latin typeface="Tahoma"/>
                <a:cs typeface="Tahoma"/>
              </a:rPr>
              <a:t> </a:t>
            </a:r>
            <a:r>
              <a:rPr sz="1100" dirty="0">
                <a:latin typeface="Tahoma"/>
                <a:cs typeface="Tahoma"/>
              </a:rPr>
              <a:t>E.</a:t>
            </a:r>
            <a:r>
              <a:rPr sz="1100" spc="280" dirty="0">
                <a:latin typeface="Tahoma"/>
                <a:cs typeface="Tahoma"/>
              </a:rPr>
              <a:t> </a:t>
            </a:r>
            <a:r>
              <a:rPr sz="1100" dirty="0">
                <a:latin typeface="Tahoma"/>
                <a:cs typeface="Tahoma"/>
              </a:rPr>
              <a:t>(2020).</a:t>
            </a:r>
            <a:r>
              <a:rPr sz="1100" spc="280" dirty="0">
                <a:latin typeface="Tahoma"/>
                <a:cs typeface="Tahoma"/>
              </a:rPr>
              <a:t> </a:t>
            </a:r>
            <a:r>
              <a:rPr sz="1100" i="1" spc="60" dirty="0">
                <a:latin typeface="Calibri"/>
                <a:cs typeface="Calibri"/>
              </a:rPr>
              <a:t>Que</a:t>
            </a:r>
            <a:r>
              <a:rPr sz="1100" i="1" spc="365" dirty="0">
                <a:latin typeface="Calibri"/>
                <a:cs typeface="Calibri"/>
              </a:rPr>
              <a:t> </a:t>
            </a:r>
            <a:r>
              <a:rPr sz="1100" i="1" spc="60" dirty="0">
                <a:latin typeface="Calibri"/>
                <a:cs typeface="Calibri"/>
              </a:rPr>
              <a:t>ningún</a:t>
            </a:r>
            <a:r>
              <a:rPr sz="1100" i="1" spc="370" dirty="0">
                <a:latin typeface="Calibri"/>
                <a:cs typeface="Calibri"/>
              </a:rPr>
              <a:t> </a:t>
            </a:r>
            <a:r>
              <a:rPr sz="1100" i="1" spc="60" dirty="0">
                <a:latin typeface="Calibri"/>
                <a:cs typeface="Calibri"/>
              </a:rPr>
              <a:t>alumno</a:t>
            </a:r>
            <a:r>
              <a:rPr sz="1100" i="1" spc="370" dirty="0">
                <a:latin typeface="Calibri"/>
                <a:cs typeface="Calibri"/>
              </a:rPr>
              <a:t> </a:t>
            </a:r>
            <a:r>
              <a:rPr sz="1100" i="1" dirty="0">
                <a:latin typeface="Calibri"/>
                <a:cs typeface="Calibri"/>
              </a:rPr>
              <a:t>se</a:t>
            </a:r>
            <a:r>
              <a:rPr sz="1100" i="1" spc="370" dirty="0">
                <a:latin typeface="Calibri"/>
                <a:cs typeface="Calibri"/>
              </a:rPr>
              <a:t> </a:t>
            </a:r>
            <a:r>
              <a:rPr sz="1100" i="1" dirty="0">
                <a:latin typeface="Calibri"/>
                <a:cs typeface="Calibri"/>
              </a:rPr>
              <a:t>quede:</a:t>
            </a:r>
            <a:r>
              <a:rPr sz="1100" i="1" spc="365" dirty="0">
                <a:latin typeface="Calibri"/>
                <a:cs typeface="Calibri"/>
              </a:rPr>
              <a:t> </a:t>
            </a:r>
            <a:r>
              <a:rPr sz="1100" i="1" spc="45" dirty="0">
                <a:latin typeface="Calibri"/>
                <a:cs typeface="Calibri"/>
              </a:rPr>
              <a:t>La </a:t>
            </a:r>
            <a:r>
              <a:rPr sz="1100" i="1" spc="20" dirty="0">
                <a:latin typeface="Calibri"/>
                <a:cs typeface="Calibri"/>
              </a:rPr>
              <a:t>enseñanza</a:t>
            </a:r>
            <a:r>
              <a:rPr sz="1100" i="1" spc="105" dirty="0">
                <a:latin typeface="Calibri"/>
                <a:cs typeface="Calibri"/>
              </a:rPr>
              <a:t> </a:t>
            </a:r>
            <a:r>
              <a:rPr sz="1100" i="1" spc="20" dirty="0">
                <a:latin typeface="Calibri"/>
                <a:cs typeface="Calibri"/>
              </a:rPr>
              <a:t>con</a:t>
            </a:r>
            <a:r>
              <a:rPr sz="1100" i="1" spc="105" dirty="0">
                <a:latin typeface="Calibri"/>
                <a:cs typeface="Calibri"/>
              </a:rPr>
              <a:t> </a:t>
            </a:r>
            <a:r>
              <a:rPr sz="1100" i="1" spc="20" dirty="0">
                <a:latin typeface="Calibri"/>
                <a:cs typeface="Calibri"/>
              </a:rPr>
              <a:t>sentido</a:t>
            </a:r>
            <a:r>
              <a:rPr sz="1100" i="1" spc="110" dirty="0">
                <a:latin typeface="Calibri"/>
                <a:cs typeface="Calibri"/>
              </a:rPr>
              <a:t> </a:t>
            </a:r>
            <a:r>
              <a:rPr sz="1100" i="1" spc="20" dirty="0">
                <a:latin typeface="Calibri"/>
                <a:cs typeface="Calibri"/>
              </a:rPr>
              <a:t>y</a:t>
            </a:r>
            <a:r>
              <a:rPr sz="1100" i="1" spc="105" dirty="0">
                <a:latin typeface="Calibri"/>
                <a:cs typeface="Calibri"/>
              </a:rPr>
              <a:t> </a:t>
            </a:r>
            <a:r>
              <a:rPr sz="1100" i="1" spc="20" dirty="0">
                <a:latin typeface="Calibri"/>
                <a:cs typeface="Calibri"/>
              </a:rPr>
              <a:t>equidad</a:t>
            </a:r>
            <a:r>
              <a:rPr sz="1100" spc="20" dirty="0">
                <a:latin typeface="Tahoma"/>
                <a:cs typeface="Tahoma"/>
              </a:rPr>
              <a:t>.</a:t>
            </a:r>
            <a:r>
              <a:rPr sz="1100" spc="15" dirty="0">
                <a:latin typeface="Tahoma"/>
                <a:cs typeface="Tahoma"/>
              </a:rPr>
              <a:t> </a:t>
            </a:r>
            <a:r>
              <a:rPr sz="1100" spc="20" dirty="0">
                <a:latin typeface="Tahoma"/>
                <a:cs typeface="Tahoma"/>
              </a:rPr>
              <a:t>Ediciones</a:t>
            </a:r>
            <a:r>
              <a:rPr sz="1100" spc="15" dirty="0">
                <a:latin typeface="Tahoma"/>
                <a:cs typeface="Tahoma"/>
              </a:rPr>
              <a:t> </a:t>
            </a:r>
            <a:r>
              <a:rPr sz="1100" spc="-25" dirty="0">
                <a:latin typeface="Tahoma"/>
                <a:cs typeface="Tahoma"/>
              </a:rPr>
              <a:t>SM.</a:t>
            </a:r>
            <a:endParaRPr sz="1100">
              <a:latin typeface="Tahoma"/>
              <a:cs typeface="Tahoma"/>
            </a:endParaRPr>
          </a:p>
          <a:p>
            <a:pPr marL="901065" marR="8255" indent="-266700" algn="just">
              <a:lnSpc>
                <a:spcPct val="106100"/>
              </a:lnSpc>
              <a:spcBef>
                <a:spcPts val="284"/>
              </a:spcBef>
              <a:buClr>
                <a:srgbClr val="3C924D"/>
              </a:buClr>
              <a:buFont typeface="Lucida Sans"/>
              <a:buChar char="o"/>
              <a:tabLst>
                <a:tab pos="901065" algn="l"/>
              </a:tabLst>
            </a:pPr>
            <a:r>
              <a:rPr sz="1100" dirty="0">
                <a:latin typeface="Tahoma"/>
                <a:cs typeface="Tahoma"/>
              </a:rPr>
              <a:t>Núñez,</a:t>
            </a:r>
            <a:r>
              <a:rPr sz="1100" spc="270" dirty="0">
                <a:latin typeface="Tahoma"/>
                <a:cs typeface="Tahoma"/>
              </a:rPr>
              <a:t> </a:t>
            </a:r>
            <a:r>
              <a:rPr sz="1100" dirty="0">
                <a:latin typeface="Tahoma"/>
                <a:cs typeface="Tahoma"/>
              </a:rPr>
              <a:t>M.</a:t>
            </a:r>
            <a:r>
              <a:rPr sz="1100" spc="270" dirty="0">
                <a:latin typeface="Tahoma"/>
                <a:cs typeface="Tahoma"/>
              </a:rPr>
              <a:t> </a:t>
            </a:r>
            <a:r>
              <a:rPr sz="1100" dirty="0">
                <a:latin typeface="Tahoma"/>
                <a:cs typeface="Tahoma"/>
              </a:rPr>
              <a:t>(2005).</a:t>
            </a:r>
            <a:r>
              <a:rPr sz="1100" spc="270" dirty="0">
                <a:latin typeface="Tahoma"/>
                <a:cs typeface="Tahoma"/>
              </a:rPr>
              <a:t> </a:t>
            </a:r>
            <a:r>
              <a:rPr sz="1100" dirty="0">
                <a:latin typeface="Tahoma"/>
                <a:cs typeface="Tahoma"/>
              </a:rPr>
              <a:t>El</a:t>
            </a:r>
            <a:r>
              <a:rPr sz="1100" spc="275" dirty="0">
                <a:latin typeface="Tahoma"/>
                <a:cs typeface="Tahoma"/>
              </a:rPr>
              <a:t> </a:t>
            </a:r>
            <a:r>
              <a:rPr sz="1100" dirty="0">
                <a:latin typeface="Tahoma"/>
                <a:cs typeface="Tahoma"/>
              </a:rPr>
              <a:t>rezago</a:t>
            </a:r>
            <a:r>
              <a:rPr sz="1100" spc="270" dirty="0">
                <a:latin typeface="Tahoma"/>
                <a:cs typeface="Tahoma"/>
              </a:rPr>
              <a:t> </a:t>
            </a:r>
            <a:r>
              <a:rPr sz="1100" dirty="0">
                <a:latin typeface="Tahoma"/>
                <a:cs typeface="Tahoma"/>
              </a:rPr>
              <a:t>educativo</a:t>
            </a:r>
            <a:r>
              <a:rPr sz="1100" spc="270" dirty="0">
                <a:latin typeface="Tahoma"/>
                <a:cs typeface="Tahoma"/>
              </a:rPr>
              <a:t> </a:t>
            </a:r>
            <a:r>
              <a:rPr sz="1100" dirty="0">
                <a:latin typeface="Tahoma"/>
                <a:cs typeface="Tahoma"/>
              </a:rPr>
              <a:t>en</a:t>
            </a:r>
            <a:r>
              <a:rPr sz="1100" spc="270" dirty="0">
                <a:latin typeface="Tahoma"/>
                <a:cs typeface="Tahoma"/>
              </a:rPr>
              <a:t> </a:t>
            </a:r>
            <a:r>
              <a:rPr sz="1100" dirty="0">
                <a:latin typeface="Tahoma"/>
                <a:cs typeface="Tahoma"/>
              </a:rPr>
              <a:t>México:</a:t>
            </a:r>
            <a:r>
              <a:rPr sz="1100" spc="275" dirty="0">
                <a:latin typeface="Tahoma"/>
                <a:cs typeface="Tahoma"/>
              </a:rPr>
              <a:t> </a:t>
            </a:r>
            <a:r>
              <a:rPr sz="1100" dirty="0">
                <a:latin typeface="Tahoma"/>
                <a:cs typeface="Tahoma"/>
              </a:rPr>
              <a:t>dimensiones</a:t>
            </a:r>
            <a:r>
              <a:rPr sz="1100" spc="270" dirty="0">
                <a:latin typeface="Tahoma"/>
                <a:cs typeface="Tahoma"/>
              </a:rPr>
              <a:t> </a:t>
            </a:r>
            <a:r>
              <a:rPr sz="1100" dirty="0">
                <a:latin typeface="Tahoma"/>
                <a:cs typeface="Tahoma"/>
              </a:rPr>
              <a:t>de</a:t>
            </a:r>
            <a:r>
              <a:rPr sz="1100" spc="270" dirty="0">
                <a:latin typeface="Tahoma"/>
                <a:cs typeface="Tahoma"/>
              </a:rPr>
              <a:t> </a:t>
            </a:r>
            <a:r>
              <a:rPr sz="1100" spc="25" dirty="0">
                <a:latin typeface="Tahoma"/>
                <a:cs typeface="Tahoma"/>
              </a:rPr>
              <a:t>un </a:t>
            </a:r>
            <a:r>
              <a:rPr sz="1100" dirty="0">
                <a:latin typeface="Tahoma"/>
                <a:cs typeface="Tahoma"/>
              </a:rPr>
              <a:t>enemigo</a:t>
            </a:r>
            <a:r>
              <a:rPr sz="1100" spc="190" dirty="0">
                <a:latin typeface="Tahoma"/>
                <a:cs typeface="Tahoma"/>
              </a:rPr>
              <a:t> </a:t>
            </a:r>
            <a:r>
              <a:rPr sz="1100" dirty="0">
                <a:latin typeface="Tahoma"/>
                <a:cs typeface="Tahoma"/>
              </a:rPr>
              <a:t>silencioso</a:t>
            </a:r>
            <a:r>
              <a:rPr sz="1100" spc="190" dirty="0">
                <a:latin typeface="Tahoma"/>
                <a:cs typeface="Tahoma"/>
              </a:rPr>
              <a:t> </a:t>
            </a:r>
            <a:r>
              <a:rPr sz="1100" dirty="0">
                <a:latin typeface="Tahoma"/>
                <a:cs typeface="Tahoma"/>
              </a:rPr>
              <a:t>y</a:t>
            </a:r>
            <a:r>
              <a:rPr sz="1100" spc="195" dirty="0">
                <a:latin typeface="Tahoma"/>
                <a:cs typeface="Tahoma"/>
              </a:rPr>
              <a:t> </a:t>
            </a:r>
            <a:r>
              <a:rPr sz="1100" dirty="0">
                <a:latin typeface="Tahoma"/>
                <a:cs typeface="Tahoma"/>
              </a:rPr>
              <a:t>modelo</a:t>
            </a:r>
            <a:r>
              <a:rPr sz="1100" spc="190" dirty="0">
                <a:latin typeface="Tahoma"/>
                <a:cs typeface="Tahoma"/>
              </a:rPr>
              <a:t> </a:t>
            </a:r>
            <a:r>
              <a:rPr sz="1100" dirty="0">
                <a:latin typeface="Tahoma"/>
                <a:cs typeface="Tahoma"/>
              </a:rPr>
              <a:t>propuesto</a:t>
            </a:r>
            <a:r>
              <a:rPr sz="1100" spc="195" dirty="0">
                <a:latin typeface="Tahoma"/>
                <a:cs typeface="Tahoma"/>
              </a:rPr>
              <a:t> </a:t>
            </a:r>
            <a:r>
              <a:rPr sz="1100" dirty="0">
                <a:latin typeface="Tahoma"/>
                <a:cs typeface="Tahoma"/>
              </a:rPr>
              <a:t>para</a:t>
            </a:r>
            <a:r>
              <a:rPr sz="1100" spc="190" dirty="0">
                <a:latin typeface="Tahoma"/>
                <a:cs typeface="Tahoma"/>
              </a:rPr>
              <a:t> </a:t>
            </a:r>
            <a:r>
              <a:rPr sz="1100" dirty="0">
                <a:latin typeface="Tahoma"/>
                <a:cs typeface="Tahoma"/>
              </a:rPr>
              <a:t>entender</a:t>
            </a:r>
            <a:r>
              <a:rPr sz="1100" spc="195" dirty="0">
                <a:latin typeface="Tahoma"/>
                <a:cs typeface="Tahoma"/>
              </a:rPr>
              <a:t> </a:t>
            </a:r>
            <a:r>
              <a:rPr sz="1100" dirty="0">
                <a:latin typeface="Tahoma"/>
                <a:cs typeface="Tahoma"/>
              </a:rPr>
              <a:t>las</a:t>
            </a:r>
            <a:r>
              <a:rPr sz="1100" spc="190" dirty="0">
                <a:latin typeface="Tahoma"/>
                <a:cs typeface="Tahoma"/>
              </a:rPr>
              <a:t> </a:t>
            </a:r>
            <a:r>
              <a:rPr sz="1100" dirty="0">
                <a:latin typeface="Tahoma"/>
                <a:cs typeface="Tahoma"/>
              </a:rPr>
              <a:t>causas</a:t>
            </a:r>
            <a:r>
              <a:rPr sz="1100" spc="195" dirty="0">
                <a:latin typeface="Tahoma"/>
                <a:cs typeface="Tahoma"/>
              </a:rPr>
              <a:t> </a:t>
            </a:r>
            <a:r>
              <a:rPr sz="1100" dirty="0">
                <a:latin typeface="Tahoma"/>
                <a:cs typeface="Tahoma"/>
              </a:rPr>
              <a:t>de</a:t>
            </a:r>
            <a:r>
              <a:rPr sz="1100" spc="190" dirty="0">
                <a:latin typeface="Tahoma"/>
                <a:cs typeface="Tahoma"/>
              </a:rPr>
              <a:t> </a:t>
            </a:r>
            <a:r>
              <a:rPr sz="1100" spc="-25" dirty="0">
                <a:latin typeface="Tahoma"/>
                <a:cs typeface="Tahoma"/>
              </a:rPr>
              <a:t>su </a:t>
            </a:r>
            <a:r>
              <a:rPr sz="1100" dirty="0">
                <a:latin typeface="Tahoma"/>
                <a:cs typeface="Tahoma"/>
              </a:rPr>
              <a:t>propagación.</a:t>
            </a:r>
            <a:r>
              <a:rPr sz="1100" spc="180" dirty="0">
                <a:latin typeface="Tahoma"/>
                <a:cs typeface="Tahoma"/>
              </a:rPr>
              <a:t> </a:t>
            </a:r>
            <a:r>
              <a:rPr sz="1100" i="1" dirty="0">
                <a:latin typeface="Calibri"/>
                <a:cs typeface="Calibri"/>
              </a:rPr>
              <a:t>Revista</a:t>
            </a:r>
            <a:r>
              <a:rPr sz="1100" i="1" spc="270" dirty="0">
                <a:latin typeface="Calibri"/>
                <a:cs typeface="Calibri"/>
              </a:rPr>
              <a:t> </a:t>
            </a:r>
            <a:r>
              <a:rPr sz="1100" i="1" dirty="0">
                <a:latin typeface="Calibri"/>
                <a:cs typeface="Calibri"/>
              </a:rPr>
              <a:t>Interamericana</a:t>
            </a:r>
            <a:r>
              <a:rPr sz="1100" i="1" spc="270" dirty="0">
                <a:latin typeface="Calibri"/>
                <a:cs typeface="Calibri"/>
              </a:rPr>
              <a:t> </a:t>
            </a:r>
            <a:r>
              <a:rPr sz="1100" i="1" dirty="0">
                <a:latin typeface="Calibri"/>
                <a:cs typeface="Calibri"/>
              </a:rPr>
              <a:t>de</a:t>
            </a:r>
            <a:r>
              <a:rPr sz="1100" i="1" spc="275" dirty="0">
                <a:latin typeface="Calibri"/>
                <a:cs typeface="Calibri"/>
              </a:rPr>
              <a:t> </a:t>
            </a:r>
            <a:r>
              <a:rPr sz="1100" i="1" dirty="0">
                <a:latin typeface="Calibri"/>
                <a:cs typeface="Calibri"/>
              </a:rPr>
              <a:t>Educación</a:t>
            </a:r>
            <a:r>
              <a:rPr sz="1100" i="1" spc="270" dirty="0">
                <a:latin typeface="Calibri"/>
                <a:cs typeface="Calibri"/>
              </a:rPr>
              <a:t> </a:t>
            </a:r>
            <a:r>
              <a:rPr sz="1100" i="1" dirty="0">
                <a:latin typeface="Calibri"/>
                <a:cs typeface="Calibri"/>
              </a:rPr>
              <a:t>de</a:t>
            </a:r>
            <a:r>
              <a:rPr sz="1100" i="1" spc="275" dirty="0">
                <a:latin typeface="Calibri"/>
                <a:cs typeface="Calibri"/>
              </a:rPr>
              <a:t> </a:t>
            </a:r>
            <a:r>
              <a:rPr sz="1100" i="1" dirty="0">
                <a:latin typeface="Calibri"/>
                <a:cs typeface="Calibri"/>
              </a:rPr>
              <a:t>Adultos,</a:t>
            </a:r>
            <a:r>
              <a:rPr sz="1100" i="1" spc="270" dirty="0">
                <a:latin typeface="Calibri"/>
                <a:cs typeface="Calibri"/>
              </a:rPr>
              <a:t> </a:t>
            </a:r>
            <a:r>
              <a:rPr sz="1100" i="1" spc="-35" dirty="0">
                <a:latin typeface="Calibri"/>
                <a:cs typeface="Calibri"/>
              </a:rPr>
              <a:t>27</a:t>
            </a:r>
            <a:r>
              <a:rPr sz="1100" spc="-35" dirty="0">
                <a:latin typeface="Tahoma"/>
                <a:cs typeface="Tahoma"/>
              </a:rPr>
              <a:t>(2),</a:t>
            </a:r>
            <a:r>
              <a:rPr sz="1100" spc="180" dirty="0">
                <a:latin typeface="Tahoma"/>
                <a:cs typeface="Tahoma"/>
              </a:rPr>
              <a:t> </a:t>
            </a:r>
            <a:r>
              <a:rPr sz="1100" spc="-10" dirty="0">
                <a:latin typeface="Tahoma"/>
                <a:cs typeface="Tahoma"/>
              </a:rPr>
              <a:t>29-</a:t>
            </a:r>
            <a:r>
              <a:rPr sz="1100" spc="-25" dirty="0">
                <a:latin typeface="Tahoma"/>
                <a:cs typeface="Tahoma"/>
              </a:rPr>
              <a:t>70. </a:t>
            </a:r>
            <a:r>
              <a:rPr sz="1100" spc="-10" dirty="0">
                <a:solidFill>
                  <a:srgbClr val="255B4E"/>
                </a:solidFill>
                <a:latin typeface="Tahoma"/>
                <a:cs typeface="Tahoma"/>
                <a:hlinkClick r:id="rId4"/>
              </a:rPr>
              <a:t>https://www.redalyc.org/pdf/4575/457545128002.pdf</a:t>
            </a:r>
            <a:endParaRPr sz="1100">
              <a:latin typeface="Tahoma"/>
              <a:cs typeface="Tahoma"/>
            </a:endParaRPr>
          </a:p>
          <a:p>
            <a:pPr marL="901065" indent="-266700">
              <a:lnSpc>
                <a:spcPct val="100000"/>
              </a:lnSpc>
              <a:spcBef>
                <a:spcPts val="80"/>
              </a:spcBef>
              <a:buClr>
                <a:srgbClr val="3C924D"/>
              </a:buClr>
              <a:buFont typeface="Lucida Sans"/>
              <a:buChar char="o"/>
              <a:tabLst>
                <a:tab pos="901065" algn="l"/>
              </a:tabLst>
            </a:pPr>
            <a:r>
              <a:rPr sz="1100" dirty="0">
                <a:latin typeface="Tahoma"/>
                <a:cs typeface="Tahoma"/>
              </a:rPr>
              <a:t>Perrenoud,</a:t>
            </a:r>
            <a:r>
              <a:rPr sz="1100" spc="15" dirty="0">
                <a:latin typeface="Tahoma"/>
                <a:cs typeface="Tahoma"/>
              </a:rPr>
              <a:t> </a:t>
            </a:r>
            <a:r>
              <a:rPr sz="1100" spc="-105" dirty="0">
                <a:latin typeface="Tahoma"/>
                <a:cs typeface="Tahoma"/>
              </a:rPr>
              <a:t>P.</a:t>
            </a:r>
            <a:r>
              <a:rPr sz="1100" spc="15" dirty="0">
                <a:latin typeface="Tahoma"/>
                <a:cs typeface="Tahoma"/>
              </a:rPr>
              <a:t> </a:t>
            </a:r>
            <a:r>
              <a:rPr sz="1100" spc="-50" dirty="0">
                <a:latin typeface="Tahoma"/>
                <a:cs typeface="Tahoma"/>
              </a:rPr>
              <a:t>(2004).</a:t>
            </a:r>
            <a:r>
              <a:rPr sz="1100" spc="20" dirty="0">
                <a:latin typeface="Tahoma"/>
                <a:cs typeface="Tahoma"/>
              </a:rPr>
              <a:t> </a:t>
            </a:r>
            <a:r>
              <a:rPr sz="1100" i="1" dirty="0">
                <a:latin typeface="Calibri"/>
                <a:cs typeface="Calibri"/>
              </a:rPr>
              <a:t>Diez</a:t>
            </a:r>
            <a:r>
              <a:rPr sz="1100" i="1" spc="110" dirty="0">
                <a:latin typeface="Calibri"/>
                <a:cs typeface="Calibri"/>
              </a:rPr>
              <a:t> </a:t>
            </a:r>
            <a:r>
              <a:rPr sz="1100" i="1" dirty="0">
                <a:latin typeface="Calibri"/>
                <a:cs typeface="Calibri"/>
              </a:rPr>
              <a:t>nuevas</a:t>
            </a:r>
            <a:r>
              <a:rPr sz="1100" i="1" spc="110" dirty="0">
                <a:latin typeface="Calibri"/>
                <a:cs typeface="Calibri"/>
              </a:rPr>
              <a:t> </a:t>
            </a:r>
            <a:r>
              <a:rPr sz="1100" i="1" dirty="0">
                <a:latin typeface="Calibri"/>
                <a:cs typeface="Calibri"/>
              </a:rPr>
              <a:t>competencias</a:t>
            </a:r>
            <a:r>
              <a:rPr sz="1100" i="1" spc="105" dirty="0">
                <a:latin typeface="Calibri"/>
                <a:cs typeface="Calibri"/>
              </a:rPr>
              <a:t> </a:t>
            </a:r>
            <a:r>
              <a:rPr sz="1100" i="1" dirty="0">
                <a:latin typeface="Calibri"/>
                <a:cs typeface="Calibri"/>
              </a:rPr>
              <a:t>para</a:t>
            </a:r>
            <a:r>
              <a:rPr sz="1100" i="1" spc="110" dirty="0">
                <a:latin typeface="Calibri"/>
                <a:cs typeface="Calibri"/>
              </a:rPr>
              <a:t> </a:t>
            </a:r>
            <a:r>
              <a:rPr sz="1100" i="1" dirty="0">
                <a:latin typeface="Calibri"/>
                <a:cs typeface="Calibri"/>
              </a:rPr>
              <a:t>enseñar.</a:t>
            </a:r>
            <a:r>
              <a:rPr sz="1100" i="1" spc="114" dirty="0">
                <a:latin typeface="Calibri"/>
                <a:cs typeface="Calibri"/>
              </a:rPr>
              <a:t> </a:t>
            </a:r>
            <a:r>
              <a:rPr sz="1100" dirty="0">
                <a:latin typeface="Tahoma"/>
                <a:cs typeface="Tahoma"/>
              </a:rPr>
              <a:t>Editorial</a:t>
            </a:r>
            <a:r>
              <a:rPr sz="1100" spc="15" dirty="0">
                <a:latin typeface="Tahoma"/>
                <a:cs typeface="Tahoma"/>
              </a:rPr>
              <a:t> </a:t>
            </a:r>
            <a:r>
              <a:rPr sz="1100" spc="-10" dirty="0">
                <a:latin typeface="Tahoma"/>
                <a:cs typeface="Tahoma"/>
              </a:rPr>
              <a:t>GRAÓ.</a:t>
            </a:r>
            <a:endParaRPr sz="1100">
              <a:latin typeface="Tahoma"/>
              <a:cs typeface="Tahoma"/>
            </a:endParaRPr>
          </a:p>
          <a:p>
            <a:pPr marL="901065" indent="-266700">
              <a:lnSpc>
                <a:spcPct val="100000"/>
              </a:lnSpc>
              <a:spcBef>
                <a:spcPts val="360"/>
              </a:spcBef>
              <a:buClr>
                <a:srgbClr val="3C924D"/>
              </a:buClr>
              <a:buFont typeface="Lucida Sans"/>
              <a:buChar char="o"/>
              <a:tabLst>
                <a:tab pos="901065" algn="l"/>
              </a:tabLst>
            </a:pPr>
            <a:r>
              <a:rPr sz="1100" dirty="0">
                <a:latin typeface="Tahoma"/>
                <a:cs typeface="Tahoma"/>
              </a:rPr>
              <a:t>Perrenoud,</a:t>
            </a:r>
            <a:r>
              <a:rPr sz="1100" spc="165" dirty="0">
                <a:latin typeface="Tahoma"/>
                <a:cs typeface="Tahoma"/>
              </a:rPr>
              <a:t> </a:t>
            </a:r>
            <a:r>
              <a:rPr sz="1100" spc="-10" dirty="0">
                <a:latin typeface="Tahoma"/>
                <a:cs typeface="Tahoma"/>
              </a:rPr>
              <a:t>P.</a:t>
            </a:r>
            <a:r>
              <a:rPr sz="1100" spc="165" dirty="0">
                <a:latin typeface="Tahoma"/>
                <a:cs typeface="Tahoma"/>
              </a:rPr>
              <a:t> </a:t>
            </a:r>
            <a:r>
              <a:rPr sz="1100" dirty="0">
                <a:latin typeface="Tahoma"/>
                <a:cs typeface="Tahoma"/>
              </a:rPr>
              <a:t>(2014).</a:t>
            </a:r>
            <a:r>
              <a:rPr sz="1100" spc="175" dirty="0">
                <a:latin typeface="Tahoma"/>
                <a:cs typeface="Tahoma"/>
              </a:rPr>
              <a:t> </a:t>
            </a:r>
            <a:r>
              <a:rPr sz="1100" i="1" spc="70" dirty="0">
                <a:latin typeface="Calibri"/>
                <a:cs typeface="Calibri"/>
              </a:rPr>
              <a:t>Cuando</a:t>
            </a:r>
            <a:r>
              <a:rPr sz="1100" i="1" spc="270" dirty="0">
                <a:latin typeface="Calibri"/>
                <a:cs typeface="Calibri"/>
              </a:rPr>
              <a:t> </a:t>
            </a:r>
            <a:r>
              <a:rPr sz="1100" i="1" dirty="0">
                <a:latin typeface="Calibri"/>
                <a:cs typeface="Calibri"/>
              </a:rPr>
              <a:t>la</a:t>
            </a:r>
            <a:r>
              <a:rPr sz="1100" i="1" spc="265" dirty="0">
                <a:latin typeface="Calibri"/>
                <a:cs typeface="Calibri"/>
              </a:rPr>
              <a:t> </a:t>
            </a:r>
            <a:r>
              <a:rPr sz="1100" i="1" dirty="0">
                <a:latin typeface="Calibri"/>
                <a:cs typeface="Calibri"/>
              </a:rPr>
              <a:t>escuela</a:t>
            </a:r>
            <a:r>
              <a:rPr sz="1100" i="1" spc="265" dirty="0">
                <a:latin typeface="Calibri"/>
                <a:cs typeface="Calibri"/>
              </a:rPr>
              <a:t> </a:t>
            </a:r>
            <a:r>
              <a:rPr sz="1100" i="1" dirty="0">
                <a:latin typeface="Calibri"/>
                <a:cs typeface="Calibri"/>
              </a:rPr>
              <a:t>pretende</a:t>
            </a:r>
            <a:r>
              <a:rPr sz="1100" i="1" spc="270" dirty="0">
                <a:latin typeface="Calibri"/>
                <a:cs typeface="Calibri"/>
              </a:rPr>
              <a:t> </a:t>
            </a:r>
            <a:r>
              <a:rPr sz="1100" i="1" spc="50" dirty="0">
                <a:latin typeface="Calibri"/>
                <a:cs typeface="Calibri"/>
              </a:rPr>
              <a:t>preparar</a:t>
            </a:r>
            <a:r>
              <a:rPr sz="1100" i="1" spc="265" dirty="0">
                <a:latin typeface="Calibri"/>
                <a:cs typeface="Calibri"/>
              </a:rPr>
              <a:t> </a:t>
            </a:r>
            <a:r>
              <a:rPr sz="1100" i="1" spc="55" dirty="0">
                <a:latin typeface="Calibri"/>
                <a:cs typeface="Calibri"/>
              </a:rPr>
              <a:t>para</a:t>
            </a:r>
            <a:r>
              <a:rPr sz="1100" i="1" spc="270" dirty="0">
                <a:latin typeface="Calibri"/>
                <a:cs typeface="Calibri"/>
              </a:rPr>
              <a:t> </a:t>
            </a:r>
            <a:r>
              <a:rPr sz="1100" i="1" dirty="0">
                <a:latin typeface="Calibri"/>
                <a:cs typeface="Calibri"/>
              </a:rPr>
              <a:t>la</a:t>
            </a:r>
            <a:r>
              <a:rPr sz="1100" i="1" spc="265" dirty="0">
                <a:latin typeface="Calibri"/>
                <a:cs typeface="Calibri"/>
              </a:rPr>
              <a:t> </a:t>
            </a:r>
            <a:r>
              <a:rPr sz="1100" i="1" spc="-10" dirty="0">
                <a:latin typeface="Calibri"/>
                <a:cs typeface="Calibri"/>
              </a:rPr>
              <a:t>vida:</a:t>
            </a:r>
            <a:endParaRPr sz="1100">
              <a:latin typeface="Calibri"/>
              <a:cs typeface="Calibri"/>
            </a:endParaRPr>
          </a:p>
          <a:p>
            <a:pPr marL="901700">
              <a:lnSpc>
                <a:spcPct val="100000"/>
              </a:lnSpc>
              <a:spcBef>
                <a:spcPts val="80"/>
              </a:spcBef>
            </a:pPr>
            <a:r>
              <a:rPr sz="1100" i="1" spc="20" dirty="0">
                <a:latin typeface="Calibri"/>
                <a:cs typeface="Calibri"/>
              </a:rPr>
              <a:t>¿Desarrollar</a:t>
            </a:r>
            <a:r>
              <a:rPr sz="1100" i="1" spc="105" dirty="0">
                <a:latin typeface="Calibri"/>
                <a:cs typeface="Calibri"/>
              </a:rPr>
              <a:t> </a:t>
            </a:r>
            <a:r>
              <a:rPr sz="1100" i="1" spc="20" dirty="0">
                <a:latin typeface="Calibri"/>
                <a:cs typeface="Calibri"/>
              </a:rPr>
              <a:t>competencias</a:t>
            </a:r>
            <a:r>
              <a:rPr sz="1100" i="1" spc="110" dirty="0">
                <a:latin typeface="Calibri"/>
                <a:cs typeface="Calibri"/>
              </a:rPr>
              <a:t> </a:t>
            </a:r>
            <a:r>
              <a:rPr sz="1100" i="1" spc="55" dirty="0">
                <a:latin typeface="Calibri"/>
                <a:cs typeface="Calibri"/>
              </a:rPr>
              <a:t>o</a:t>
            </a:r>
            <a:r>
              <a:rPr sz="1100" i="1" spc="105" dirty="0">
                <a:latin typeface="Calibri"/>
                <a:cs typeface="Calibri"/>
              </a:rPr>
              <a:t> </a:t>
            </a:r>
            <a:r>
              <a:rPr sz="1100" i="1" spc="20" dirty="0">
                <a:latin typeface="Calibri"/>
                <a:cs typeface="Calibri"/>
              </a:rPr>
              <a:t>enseñar</a:t>
            </a:r>
            <a:r>
              <a:rPr sz="1100" i="1" spc="110" dirty="0">
                <a:latin typeface="Calibri"/>
                <a:cs typeface="Calibri"/>
              </a:rPr>
              <a:t> </a:t>
            </a:r>
            <a:r>
              <a:rPr sz="1100" i="1" spc="20" dirty="0">
                <a:latin typeface="Calibri"/>
                <a:cs typeface="Calibri"/>
              </a:rPr>
              <a:t>otros</a:t>
            </a:r>
            <a:r>
              <a:rPr sz="1100" i="1" spc="110" dirty="0">
                <a:latin typeface="Calibri"/>
                <a:cs typeface="Calibri"/>
              </a:rPr>
              <a:t> </a:t>
            </a:r>
            <a:r>
              <a:rPr sz="1100" i="1" spc="20" dirty="0">
                <a:latin typeface="Calibri"/>
                <a:cs typeface="Calibri"/>
              </a:rPr>
              <a:t>saberes?</a:t>
            </a:r>
            <a:r>
              <a:rPr sz="1100" i="1" spc="105" dirty="0">
                <a:latin typeface="Calibri"/>
                <a:cs typeface="Calibri"/>
              </a:rPr>
              <a:t> </a:t>
            </a:r>
            <a:r>
              <a:rPr sz="1100" spc="20" dirty="0">
                <a:latin typeface="Tahoma"/>
                <a:cs typeface="Tahoma"/>
              </a:rPr>
              <a:t>Editorial</a:t>
            </a:r>
            <a:r>
              <a:rPr sz="1100" spc="15" dirty="0">
                <a:latin typeface="Tahoma"/>
                <a:cs typeface="Tahoma"/>
              </a:rPr>
              <a:t> </a:t>
            </a:r>
            <a:r>
              <a:rPr sz="1100" spc="-10" dirty="0">
                <a:latin typeface="Tahoma"/>
                <a:cs typeface="Tahoma"/>
              </a:rPr>
              <a:t>GRAÓ.</a:t>
            </a:r>
            <a:endParaRPr sz="1100">
              <a:latin typeface="Tahoma"/>
              <a:cs typeface="Tahoma"/>
            </a:endParaRPr>
          </a:p>
          <a:p>
            <a:pPr marL="901700" marR="9525" indent="-266700" algn="just">
              <a:lnSpc>
                <a:spcPct val="106100"/>
              </a:lnSpc>
              <a:spcBef>
                <a:spcPts val="285"/>
              </a:spcBef>
              <a:buClr>
                <a:srgbClr val="3C924D"/>
              </a:buClr>
              <a:buFont typeface="Lucida Sans"/>
              <a:buChar char="o"/>
              <a:tabLst>
                <a:tab pos="901700" algn="l"/>
              </a:tabLst>
            </a:pPr>
            <a:r>
              <a:rPr sz="1100" dirty="0">
                <a:latin typeface="Tahoma"/>
                <a:cs typeface="Tahoma"/>
              </a:rPr>
              <a:t>Schmelkes,</a:t>
            </a:r>
            <a:r>
              <a:rPr sz="1100" spc="135" dirty="0">
                <a:latin typeface="Tahoma"/>
                <a:cs typeface="Tahoma"/>
              </a:rPr>
              <a:t> </a:t>
            </a:r>
            <a:r>
              <a:rPr sz="1100" dirty="0">
                <a:latin typeface="Tahoma"/>
                <a:cs typeface="Tahoma"/>
              </a:rPr>
              <a:t>S.</a:t>
            </a:r>
            <a:r>
              <a:rPr sz="1100" spc="140" dirty="0">
                <a:latin typeface="Tahoma"/>
                <a:cs typeface="Tahoma"/>
              </a:rPr>
              <a:t> </a:t>
            </a:r>
            <a:r>
              <a:rPr sz="1100" spc="-20" dirty="0">
                <a:latin typeface="Tahoma"/>
                <a:cs typeface="Tahoma"/>
              </a:rPr>
              <a:t>(2010).</a:t>
            </a:r>
            <a:r>
              <a:rPr sz="1100" spc="130" dirty="0">
                <a:latin typeface="Tahoma"/>
                <a:cs typeface="Tahoma"/>
              </a:rPr>
              <a:t> </a:t>
            </a:r>
            <a:r>
              <a:rPr sz="1100" i="1" dirty="0">
                <a:latin typeface="Calibri"/>
                <a:cs typeface="Calibri"/>
              </a:rPr>
              <a:t>Hacia</a:t>
            </a:r>
            <a:r>
              <a:rPr sz="1100" i="1" spc="229" dirty="0">
                <a:latin typeface="Calibri"/>
                <a:cs typeface="Calibri"/>
              </a:rPr>
              <a:t> </a:t>
            </a:r>
            <a:r>
              <a:rPr sz="1100" i="1" spc="55" dirty="0">
                <a:latin typeface="Calibri"/>
                <a:cs typeface="Calibri"/>
              </a:rPr>
              <a:t>una</a:t>
            </a:r>
            <a:r>
              <a:rPr sz="1100" i="1" spc="235" dirty="0">
                <a:latin typeface="Calibri"/>
                <a:cs typeface="Calibri"/>
              </a:rPr>
              <a:t> </a:t>
            </a:r>
            <a:r>
              <a:rPr sz="1100" i="1" dirty="0">
                <a:latin typeface="Calibri"/>
                <a:cs typeface="Calibri"/>
              </a:rPr>
              <a:t>mejor</a:t>
            </a:r>
            <a:r>
              <a:rPr sz="1100" i="1" spc="229" dirty="0">
                <a:latin typeface="Calibri"/>
                <a:cs typeface="Calibri"/>
              </a:rPr>
              <a:t> </a:t>
            </a:r>
            <a:r>
              <a:rPr sz="1100" i="1" dirty="0">
                <a:latin typeface="Calibri"/>
                <a:cs typeface="Calibri"/>
              </a:rPr>
              <a:t>calidad</a:t>
            </a:r>
            <a:r>
              <a:rPr sz="1100" i="1" spc="229" dirty="0">
                <a:latin typeface="Calibri"/>
                <a:cs typeface="Calibri"/>
              </a:rPr>
              <a:t> </a:t>
            </a:r>
            <a:r>
              <a:rPr sz="1100" i="1" dirty="0">
                <a:latin typeface="Calibri"/>
                <a:cs typeface="Calibri"/>
              </a:rPr>
              <a:t>de</a:t>
            </a:r>
            <a:r>
              <a:rPr sz="1100" i="1" spc="229" dirty="0">
                <a:latin typeface="Calibri"/>
                <a:cs typeface="Calibri"/>
              </a:rPr>
              <a:t> </a:t>
            </a:r>
            <a:r>
              <a:rPr sz="1100" i="1" dirty="0">
                <a:latin typeface="Calibri"/>
                <a:cs typeface="Calibri"/>
              </a:rPr>
              <a:t>nuestras</a:t>
            </a:r>
            <a:r>
              <a:rPr sz="1100" i="1" spc="235" dirty="0">
                <a:latin typeface="Calibri"/>
                <a:cs typeface="Calibri"/>
              </a:rPr>
              <a:t> </a:t>
            </a:r>
            <a:r>
              <a:rPr sz="1100" i="1" dirty="0">
                <a:latin typeface="Calibri"/>
                <a:cs typeface="Calibri"/>
              </a:rPr>
              <a:t>escuelas</a:t>
            </a:r>
            <a:r>
              <a:rPr sz="1100" dirty="0">
                <a:latin typeface="Tahoma"/>
                <a:cs typeface="Tahoma"/>
              </a:rPr>
              <a:t>.</a:t>
            </a:r>
            <a:r>
              <a:rPr sz="1100" spc="135" dirty="0">
                <a:latin typeface="Tahoma"/>
                <a:cs typeface="Tahoma"/>
              </a:rPr>
              <a:t> </a:t>
            </a:r>
            <a:r>
              <a:rPr sz="1100" spc="-10" dirty="0">
                <a:latin typeface="Tahoma"/>
                <a:cs typeface="Tahoma"/>
              </a:rPr>
              <a:t>Hacia </a:t>
            </a:r>
            <a:r>
              <a:rPr sz="1100" dirty="0">
                <a:latin typeface="Tahoma"/>
                <a:cs typeface="Tahoma"/>
              </a:rPr>
              <a:t>una</a:t>
            </a:r>
            <a:r>
              <a:rPr sz="1100" spc="-75" dirty="0">
                <a:latin typeface="Tahoma"/>
                <a:cs typeface="Tahoma"/>
              </a:rPr>
              <a:t> </a:t>
            </a:r>
            <a:r>
              <a:rPr sz="1100" dirty="0">
                <a:latin typeface="Tahoma"/>
                <a:cs typeface="Tahoma"/>
              </a:rPr>
              <a:t>cultura</a:t>
            </a:r>
            <a:r>
              <a:rPr sz="1100" spc="-35" dirty="0">
                <a:latin typeface="Tahoma"/>
                <a:cs typeface="Tahoma"/>
              </a:rPr>
              <a:t> </a:t>
            </a:r>
            <a:r>
              <a:rPr sz="1100" dirty="0">
                <a:latin typeface="Tahoma"/>
                <a:cs typeface="Tahoma"/>
              </a:rPr>
              <a:t>democrática,</a:t>
            </a:r>
            <a:r>
              <a:rPr sz="1100" spc="-40" dirty="0">
                <a:latin typeface="Tahoma"/>
                <a:cs typeface="Tahoma"/>
              </a:rPr>
              <a:t> </a:t>
            </a:r>
            <a:r>
              <a:rPr sz="1100" spc="-80" dirty="0">
                <a:latin typeface="Tahoma"/>
                <a:cs typeface="Tahoma"/>
              </a:rPr>
              <a:t>A.C.,</a:t>
            </a:r>
            <a:r>
              <a:rPr sz="1100" spc="-10" dirty="0">
                <a:latin typeface="Tahoma"/>
                <a:cs typeface="Tahoma"/>
              </a:rPr>
              <a:t> ACUDE.</a:t>
            </a:r>
            <a:r>
              <a:rPr sz="1100" spc="-40" dirty="0">
                <a:latin typeface="Tahoma"/>
                <a:cs typeface="Tahoma"/>
              </a:rPr>
              <a:t> </a:t>
            </a:r>
            <a:r>
              <a:rPr sz="1100" spc="-10" dirty="0">
                <a:solidFill>
                  <a:srgbClr val="255B4E"/>
                </a:solidFill>
                <a:latin typeface="Tahoma"/>
                <a:cs typeface="Tahoma"/>
                <a:hlinkClick r:id="rId5"/>
              </a:rPr>
              <a:t>https://www.drelm.gob.pe/drelm/wp-</a:t>
            </a:r>
            <a:r>
              <a:rPr sz="1100" spc="-10" dirty="0">
                <a:solidFill>
                  <a:srgbClr val="255B4E"/>
                </a:solidFill>
                <a:latin typeface="Tahoma"/>
                <a:cs typeface="Tahoma"/>
              </a:rPr>
              <a:t> </a:t>
            </a:r>
            <a:r>
              <a:rPr sz="1100" spc="-10" dirty="0">
                <a:solidFill>
                  <a:srgbClr val="255B4E"/>
                </a:solidFill>
                <a:latin typeface="Tahoma"/>
                <a:cs typeface="Tahoma"/>
                <a:hlinkClick r:id="rId5"/>
              </a:rPr>
              <a:t>content/uploads/2022/09/Libro_Schmelkes_.pdf</a:t>
            </a:r>
            <a:endParaRPr sz="1100">
              <a:latin typeface="Tahoma"/>
              <a:cs typeface="Tahoma"/>
            </a:endParaRPr>
          </a:p>
          <a:p>
            <a:pPr marL="901700" marR="10795" indent="-266700" algn="just">
              <a:lnSpc>
                <a:spcPct val="106100"/>
              </a:lnSpc>
              <a:spcBef>
                <a:spcPts val="280"/>
              </a:spcBef>
              <a:buClr>
                <a:srgbClr val="3C924D"/>
              </a:buClr>
              <a:buFont typeface="Lucida Sans"/>
              <a:buChar char="o"/>
              <a:tabLst>
                <a:tab pos="901700" algn="l"/>
              </a:tabLst>
            </a:pPr>
            <a:r>
              <a:rPr sz="1100" dirty="0">
                <a:latin typeface="Tahoma"/>
                <a:cs typeface="Tahoma"/>
              </a:rPr>
              <a:t>Solana</a:t>
            </a:r>
            <a:r>
              <a:rPr sz="1100" spc="180" dirty="0">
                <a:latin typeface="Tahoma"/>
                <a:cs typeface="Tahoma"/>
              </a:rPr>
              <a:t> </a:t>
            </a:r>
            <a:r>
              <a:rPr sz="1100" dirty="0">
                <a:latin typeface="Tahoma"/>
                <a:cs typeface="Tahoma"/>
              </a:rPr>
              <a:t>Morales,</a:t>
            </a:r>
            <a:r>
              <a:rPr sz="1100" spc="180" dirty="0">
                <a:latin typeface="Tahoma"/>
                <a:cs typeface="Tahoma"/>
              </a:rPr>
              <a:t> </a:t>
            </a:r>
            <a:r>
              <a:rPr sz="1100" dirty="0">
                <a:latin typeface="Tahoma"/>
                <a:cs typeface="Tahoma"/>
              </a:rPr>
              <a:t>F.</a:t>
            </a:r>
            <a:r>
              <a:rPr sz="1100" spc="180" dirty="0">
                <a:latin typeface="Tahoma"/>
                <a:cs typeface="Tahoma"/>
              </a:rPr>
              <a:t> </a:t>
            </a:r>
            <a:r>
              <a:rPr sz="1100" dirty="0">
                <a:latin typeface="Tahoma"/>
                <a:cs typeface="Tahoma"/>
              </a:rPr>
              <a:t>(1982).</a:t>
            </a:r>
            <a:r>
              <a:rPr sz="1100" spc="185" dirty="0">
                <a:latin typeface="Tahoma"/>
                <a:cs typeface="Tahoma"/>
              </a:rPr>
              <a:t> </a:t>
            </a:r>
            <a:r>
              <a:rPr sz="1100" i="1" dirty="0">
                <a:latin typeface="Calibri"/>
                <a:cs typeface="Calibri"/>
              </a:rPr>
              <a:t>Tan</a:t>
            </a:r>
            <a:r>
              <a:rPr sz="1100" i="1" spc="280" dirty="0">
                <a:latin typeface="Calibri"/>
                <a:cs typeface="Calibri"/>
              </a:rPr>
              <a:t> </a:t>
            </a:r>
            <a:r>
              <a:rPr sz="1100" i="1" dirty="0">
                <a:latin typeface="Calibri"/>
                <a:cs typeface="Calibri"/>
              </a:rPr>
              <a:t>lejos</a:t>
            </a:r>
            <a:r>
              <a:rPr sz="1100" i="1" spc="280" dirty="0">
                <a:latin typeface="Calibri"/>
                <a:cs typeface="Calibri"/>
              </a:rPr>
              <a:t> </a:t>
            </a:r>
            <a:r>
              <a:rPr sz="1100" i="1" spc="60" dirty="0">
                <a:latin typeface="Calibri"/>
                <a:cs typeface="Calibri"/>
              </a:rPr>
              <a:t>como</a:t>
            </a:r>
            <a:r>
              <a:rPr sz="1100" i="1" spc="280" dirty="0">
                <a:latin typeface="Calibri"/>
                <a:cs typeface="Calibri"/>
              </a:rPr>
              <a:t> </a:t>
            </a:r>
            <a:r>
              <a:rPr sz="1100" i="1" dirty="0">
                <a:latin typeface="Calibri"/>
                <a:cs typeface="Calibri"/>
              </a:rPr>
              <a:t>llegue</a:t>
            </a:r>
            <a:r>
              <a:rPr sz="1100" i="1" spc="285" dirty="0">
                <a:latin typeface="Calibri"/>
                <a:cs typeface="Calibri"/>
              </a:rPr>
              <a:t> </a:t>
            </a:r>
            <a:r>
              <a:rPr sz="1100" i="1" dirty="0">
                <a:latin typeface="Calibri"/>
                <a:cs typeface="Calibri"/>
              </a:rPr>
              <a:t>la</a:t>
            </a:r>
            <a:r>
              <a:rPr sz="1100" i="1" spc="280" dirty="0">
                <a:latin typeface="Calibri"/>
                <a:cs typeface="Calibri"/>
              </a:rPr>
              <a:t> </a:t>
            </a:r>
            <a:r>
              <a:rPr sz="1100" i="1" dirty="0">
                <a:latin typeface="Calibri"/>
                <a:cs typeface="Calibri"/>
              </a:rPr>
              <a:t>educación</a:t>
            </a:r>
            <a:r>
              <a:rPr sz="1100" dirty="0">
                <a:latin typeface="Tahoma"/>
                <a:cs typeface="Tahoma"/>
              </a:rPr>
              <a:t>.</a:t>
            </a:r>
            <a:r>
              <a:rPr sz="1100" spc="180" dirty="0">
                <a:latin typeface="Tahoma"/>
                <a:cs typeface="Tahoma"/>
              </a:rPr>
              <a:t> </a:t>
            </a:r>
            <a:r>
              <a:rPr sz="1100" dirty="0">
                <a:latin typeface="Tahoma"/>
                <a:cs typeface="Tahoma"/>
              </a:rPr>
              <a:t>Fondo</a:t>
            </a:r>
            <a:r>
              <a:rPr sz="1100" spc="180" dirty="0">
                <a:latin typeface="Tahoma"/>
                <a:cs typeface="Tahoma"/>
              </a:rPr>
              <a:t> </a:t>
            </a:r>
            <a:r>
              <a:rPr sz="1100" spc="-25" dirty="0">
                <a:latin typeface="Tahoma"/>
                <a:cs typeface="Tahoma"/>
              </a:rPr>
              <a:t>de </a:t>
            </a:r>
            <a:r>
              <a:rPr sz="1100" dirty="0">
                <a:latin typeface="Tahoma"/>
                <a:cs typeface="Tahoma"/>
              </a:rPr>
              <a:t>Cultura</a:t>
            </a:r>
            <a:r>
              <a:rPr sz="1100" spc="70" dirty="0">
                <a:latin typeface="Tahoma"/>
                <a:cs typeface="Tahoma"/>
              </a:rPr>
              <a:t> </a:t>
            </a:r>
            <a:r>
              <a:rPr sz="1100" spc="-10" dirty="0">
                <a:latin typeface="Tahoma"/>
                <a:cs typeface="Tahoma"/>
              </a:rPr>
              <a:t>Económica.</a:t>
            </a:r>
            <a:endParaRPr sz="1100">
              <a:latin typeface="Tahoma"/>
              <a:cs typeface="Tahoma"/>
            </a:endParaRPr>
          </a:p>
          <a:p>
            <a:pPr marL="901700" marR="11430" indent="-266700" algn="just">
              <a:lnSpc>
                <a:spcPct val="106100"/>
              </a:lnSpc>
              <a:spcBef>
                <a:spcPts val="285"/>
              </a:spcBef>
              <a:buClr>
                <a:srgbClr val="3C924D"/>
              </a:buClr>
              <a:buFont typeface="Lucida Sans"/>
              <a:buChar char="o"/>
              <a:tabLst>
                <a:tab pos="901700" algn="l"/>
              </a:tabLst>
            </a:pPr>
            <a:r>
              <a:rPr sz="1100" spc="-35" dirty="0">
                <a:latin typeface="Tahoma"/>
                <a:cs typeface="Tahoma"/>
              </a:rPr>
              <a:t>Terigi,</a:t>
            </a:r>
            <a:r>
              <a:rPr sz="1100" spc="-55" dirty="0">
                <a:latin typeface="Tahoma"/>
                <a:cs typeface="Tahoma"/>
              </a:rPr>
              <a:t> </a:t>
            </a:r>
            <a:r>
              <a:rPr sz="1100" spc="-200" dirty="0">
                <a:latin typeface="Tahoma"/>
                <a:cs typeface="Tahoma"/>
              </a:rPr>
              <a:t>F.</a:t>
            </a:r>
            <a:r>
              <a:rPr sz="1100" spc="114" dirty="0">
                <a:latin typeface="Tahoma"/>
                <a:cs typeface="Tahoma"/>
              </a:rPr>
              <a:t> </a:t>
            </a:r>
            <a:r>
              <a:rPr sz="1100" spc="-60" dirty="0">
                <a:latin typeface="Tahoma"/>
                <a:cs typeface="Tahoma"/>
              </a:rPr>
              <a:t>(2009).</a:t>
            </a:r>
            <a:r>
              <a:rPr sz="1100" spc="-30" dirty="0">
                <a:latin typeface="Tahoma"/>
                <a:cs typeface="Tahoma"/>
              </a:rPr>
              <a:t> </a:t>
            </a:r>
            <a:r>
              <a:rPr sz="1100" spc="-45" dirty="0">
                <a:latin typeface="Tahoma"/>
                <a:cs typeface="Tahoma"/>
              </a:rPr>
              <a:t>El</a:t>
            </a:r>
            <a:r>
              <a:rPr sz="1100" spc="-35" dirty="0">
                <a:latin typeface="Tahoma"/>
                <a:cs typeface="Tahoma"/>
              </a:rPr>
              <a:t> </a:t>
            </a:r>
            <a:r>
              <a:rPr sz="1100" dirty="0">
                <a:latin typeface="Tahoma"/>
                <a:cs typeface="Tahoma"/>
              </a:rPr>
              <a:t>fracaso escolar desde </a:t>
            </a:r>
            <a:r>
              <a:rPr sz="1100" spc="-20" dirty="0">
                <a:latin typeface="Tahoma"/>
                <a:cs typeface="Tahoma"/>
              </a:rPr>
              <a:t>la</a:t>
            </a:r>
            <a:r>
              <a:rPr sz="1100" dirty="0">
                <a:latin typeface="Tahoma"/>
                <a:cs typeface="Tahoma"/>
              </a:rPr>
              <a:t> perspectiva </a:t>
            </a:r>
            <a:r>
              <a:rPr sz="1100" spc="-10" dirty="0">
                <a:latin typeface="Tahoma"/>
                <a:cs typeface="Tahoma"/>
              </a:rPr>
              <a:t>psicoeducativa:</a:t>
            </a:r>
            <a:r>
              <a:rPr sz="1100" dirty="0">
                <a:latin typeface="Tahoma"/>
                <a:cs typeface="Tahoma"/>
              </a:rPr>
              <a:t> </a:t>
            </a:r>
            <a:r>
              <a:rPr sz="1100" spc="-10" dirty="0">
                <a:latin typeface="Tahoma"/>
                <a:cs typeface="Tahoma"/>
              </a:rPr>
              <a:t>hacia </a:t>
            </a:r>
            <a:r>
              <a:rPr sz="1100" spc="20" dirty="0">
                <a:latin typeface="Tahoma"/>
                <a:cs typeface="Tahoma"/>
              </a:rPr>
              <a:t>una</a:t>
            </a:r>
            <a:r>
              <a:rPr sz="1100" spc="50" dirty="0">
                <a:latin typeface="Tahoma"/>
                <a:cs typeface="Tahoma"/>
              </a:rPr>
              <a:t> </a:t>
            </a:r>
            <a:r>
              <a:rPr sz="1100" spc="20" dirty="0">
                <a:latin typeface="Tahoma"/>
                <a:cs typeface="Tahoma"/>
              </a:rPr>
              <a:t>reconceptualización</a:t>
            </a:r>
            <a:r>
              <a:rPr sz="1100" spc="55" dirty="0">
                <a:latin typeface="Tahoma"/>
                <a:cs typeface="Tahoma"/>
              </a:rPr>
              <a:t> </a:t>
            </a:r>
            <a:r>
              <a:rPr sz="1100" spc="20" dirty="0">
                <a:latin typeface="Tahoma"/>
                <a:cs typeface="Tahoma"/>
              </a:rPr>
              <a:t>situacional.</a:t>
            </a:r>
            <a:r>
              <a:rPr sz="1100" spc="50" dirty="0">
                <a:latin typeface="Tahoma"/>
                <a:cs typeface="Tahoma"/>
              </a:rPr>
              <a:t> </a:t>
            </a:r>
            <a:r>
              <a:rPr sz="1100" i="1" spc="20" dirty="0">
                <a:latin typeface="Calibri"/>
                <a:cs typeface="Calibri"/>
              </a:rPr>
              <a:t>Revista</a:t>
            </a:r>
            <a:r>
              <a:rPr sz="1100" i="1" spc="145" dirty="0">
                <a:latin typeface="Calibri"/>
                <a:cs typeface="Calibri"/>
              </a:rPr>
              <a:t> </a:t>
            </a:r>
            <a:r>
              <a:rPr sz="1100" i="1" spc="20" dirty="0">
                <a:latin typeface="Calibri"/>
                <a:cs typeface="Calibri"/>
              </a:rPr>
              <a:t>Iberoamericana</a:t>
            </a:r>
            <a:r>
              <a:rPr sz="1100" i="1" spc="150" dirty="0">
                <a:latin typeface="Calibri"/>
                <a:cs typeface="Calibri"/>
              </a:rPr>
              <a:t> </a:t>
            </a:r>
            <a:r>
              <a:rPr sz="1100" i="1" spc="20" dirty="0">
                <a:latin typeface="Calibri"/>
                <a:cs typeface="Calibri"/>
              </a:rPr>
              <a:t>de</a:t>
            </a:r>
            <a:r>
              <a:rPr sz="1100" i="1" spc="145" dirty="0">
                <a:latin typeface="Calibri"/>
                <a:cs typeface="Calibri"/>
              </a:rPr>
              <a:t> </a:t>
            </a:r>
            <a:r>
              <a:rPr sz="1100" i="1" spc="-10" dirty="0">
                <a:latin typeface="Calibri"/>
                <a:cs typeface="Calibri"/>
              </a:rPr>
              <a:t>Educación, </a:t>
            </a:r>
            <a:r>
              <a:rPr sz="1100" i="1" dirty="0">
                <a:latin typeface="Calibri"/>
                <a:cs typeface="Calibri"/>
              </a:rPr>
              <a:t>50</a:t>
            </a:r>
            <a:r>
              <a:rPr sz="1100" dirty="0">
                <a:latin typeface="Tahoma"/>
                <a:cs typeface="Tahoma"/>
              </a:rPr>
              <a:t>,</a:t>
            </a:r>
            <a:r>
              <a:rPr sz="1100" spc="125" dirty="0">
                <a:latin typeface="Tahoma"/>
                <a:cs typeface="Tahoma"/>
              </a:rPr>
              <a:t> </a:t>
            </a:r>
            <a:r>
              <a:rPr sz="1100" spc="-10" dirty="0">
                <a:latin typeface="Tahoma"/>
                <a:cs typeface="Tahoma"/>
              </a:rPr>
              <a:t>23-</a:t>
            </a:r>
            <a:r>
              <a:rPr sz="1100" dirty="0">
                <a:latin typeface="Tahoma"/>
                <a:cs typeface="Tahoma"/>
              </a:rPr>
              <a:t>39.</a:t>
            </a:r>
            <a:r>
              <a:rPr sz="1100" spc="130" dirty="0">
                <a:latin typeface="Tahoma"/>
                <a:cs typeface="Tahoma"/>
              </a:rPr>
              <a:t> </a:t>
            </a:r>
            <a:r>
              <a:rPr sz="1100" spc="-10" dirty="0">
                <a:solidFill>
                  <a:srgbClr val="255B4E"/>
                </a:solidFill>
                <a:latin typeface="Tahoma"/>
                <a:cs typeface="Tahoma"/>
                <a:hlinkClick r:id="rId6"/>
              </a:rPr>
              <a:t>https://rieoei.org/historico/documentos/rie50a01.pdf</a:t>
            </a:r>
            <a:endParaRPr sz="1100">
              <a:latin typeface="Tahoma"/>
              <a:cs typeface="Tahoma"/>
            </a:endParaRPr>
          </a:p>
        </p:txBody>
      </p:sp>
      <p:sp>
        <p:nvSpPr>
          <p:cNvPr id="11" name="object 11"/>
          <p:cNvSpPr/>
          <p:nvPr/>
        </p:nvSpPr>
        <p:spPr>
          <a:xfrm>
            <a:off x="6598208" y="1119631"/>
            <a:ext cx="382270" cy="354965"/>
          </a:xfrm>
          <a:custGeom>
            <a:avLst/>
            <a:gdLst/>
            <a:ahLst/>
            <a:cxnLst/>
            <a:rect l="l" t="t" r="r" b="b"/>
            <a:pathLst>
              <a:path w="382270" h="354965">
                <a:moveTo>
                  <a:pt x="166408" y="30695"/>
                </a:moveTo>
                <a:lnTo>
                  <a:pt x="164401" y="28689"/>
                </a:lnTo>
                <a:lnTo>
                  <a:pt x="48082" y="28689"/>
                </a:lnTo>
                <a:lnTo>
                  <a:pt x="46062" y="30695"/>
                </a:lnTo>
                <a:lnTo>
                  <a:pt x="46062" y="35661"/>
                </a:lnTo>
                <a:lnTo>
                  <a:pt x="48082" y="37668"/>
                </a:lnTo>
                <a:lnTo>
                  <a:pt x="50558" y="37668"/>
                </a:lnTo>
                <a:lnTo>
                  <a:pt x="164401" y="37668"/>
                </a:lnTo>
                <a:lnTo>
                  <a:pt x="166408" y="35661"/>
                </a:lnTo>
                <a:lnTo>
                  <a:pt x="166408" y="30695"/>
                </a:lnTo>
                <a:close/>
              </a:path>
              <a:path w="382270" h="354965">
                <a:moveTo>
                  <a:pt x="330365" y="201206"/>
                </a:moveTo>
                <a:lnTo>
                  <a:pt x="328358" y="199186"/>
                </a:lnTo>
                <a:lnTo>
                  <a:pt x="212039" y="199186"/>
                </a:lnTo>
                <a:lnTo>
                  <a:pt x="210019" y="201206"/>
                </a:lnTo>
                <a:lnTo>
                  <a:pt x="210019" y="206171"/>
                </a:lnTo>
                <a:lnTo>
                  <a:pt x="212039" y="208178"/>
                </a:lnTo>
                <a:lnTo>
                  <a:pt x="214515" y="208178"/>
                </a:lnTo>
                <a:lnTo>
                  <a:pt x="328358" y="208178"/>
                </a:lnTo>
                <a:lnTo>
                  <a:pt x="330365" y="206171"/>
                </a:lnTo>
                <a:lnTo>
                  <a:pt x="330365" y="201206"/>
                </a:lnTo>
                <a:close/>
              </a:path>
              <a:path w="382270" h="354965">
                <a:moveTo>
                  <a:pt x="330365" y="175056"/>
                </a:moveTo>
                <a:lnTo>
                  <a:pt x="328358" y="173050"/>
                </a:lnTo>
                <a:lnTo>
                  <a:pt x="212039" y="173050"/>
                </a:lnTo>
                <a:lnTo>
                  <a:pt x="210019" y="175056"/>
                </a:lnTo>
                <a:lnTo>
                  <a:pt x="210019" y="180022"/>
                </a:lnTo>
                <a:lnTo>
                  <a:pt x="212039" y="182029"/>
                </a:lnTo>
                <a:lnTo>
                  <a:pt x="214515" y="182029"/>
                </a:lnTo>
                <a:lnTo>
                  <a:pt x="328358" y="182029"/>
                </a:lnTo>
                <a:lnTo>
                  <a:pt x="330365" y="180022"/>
                </a:lnTo>
                <a:lnTo>
                  <a:pt x="330365" y="175056"/>
                </a:lnTo>
                <a:close/>
              </a:path>
              <a:path w="382270" h="354965">
                <a:moveTo>
                  <a:pt x="330365" y="153085"/>
                </a:moveTo>
                <a:lnTo>
                  <a:pt x="328358" y="151066"/>
                </a:lnTo>
                <a:lnTo>
                  <a:pt x="212039" y="151066"/>
                </a:lnTo>
                <a:lnTo>
                  <a:pt x="210019" y="153085"/>
                </a:lnTo>
                <a:lnTo>
                  <a:pt x="210019" y="158051"/>
                </a:lnTo>
                <a:lnTo>
                  <a:pt x="212039" y="160058"/>
                </a:lnTo>
                <a:lnTo>
                  <a:pt x="214515" y="160058"/>
                </a:lnTo>
                <a:lnTo>
                  <a:pt x="328358" y="160058"/>
                </a:lnTo>
                <a:lnTo>
                  <a:pt x="330365" y="158051"/>
                </a:lnTo>
                <a:lnTo>
                  <a:pt x="330365" y="153085"/>
                </a:lnTo>
                <a:close/>
              </a:path>
              <a:path w="382270" h="354965">
                <a:moveTo>
                  <a:pt x="330365" y="126936"/>
                </a:moveTo>
                <a:lnTo>
                  <a:pt x="328358" y="124929"/>
                </a:lnTo>
                <a:lnTo>
                  <a:pt x="212039" y="124929"/>
                </a:lnTo>
                <a:lnTo>
                  <a:pt x="210019" y="126936"/>
                </a:lnTo>
                <a:lnTo>
                  <a:pt x="210019" y="131902"/>
                </a:lnTo>
                <a:lnTo>
                  <a:pt x="212039" y="133908"/>
                </a:lnTo>
                <a:lnTo>
                  <a:pt x="214515" y="133908"/>
                </a:lnTo>
                <a:lnTo>
                  <a:pt x="328358" y="133908"/>
                </a:lnTo>
                <a:lnTo>
                  <a:pt x="330365" y="131902"/>
                </a:lnTo>
                <a:lnTo>
                  <a:pt x="330365" y="126936"/>
                </a:lnTo>
                <a:close/>
              </a:path>
              <a:path w="382270" h="354965">
                <a:moveTo>
                  <a:pt x="330365" y="104965"/>
                </a:moveTo>
                <a:lnTo>
                  <a:pt x="328358" y="102958"/>
                </a:lnTo>
                <a:lnTo>
                  <a:pt x="212039" y="102958"/>
                </a:lnTo>
                <a:lnTo>
                  <a:pt x="210019" y="104965"/>
                </a:lnTo>
                <a:lnTo>
                  <a:pt x="210019" y="109931"/>
                </a:lnTo>
                <a:lnTo>
                  <a:pt x="212039" y="111937"/>
                </a:lnTo>
                <a:lnTo>
                  <a:pt x="214515" y="111937"/>
                </a:lnTo>
                <a:lnTo>
                  <a:pt x="328358" y="111937"/>
                </a:lnTo>
                <a:lnTo>
                  <a:pt x="330365" y="109931"/>
                </a:lnTo>
                <a:lnTo>
                  <a:pt x="330365" y="104965"/>
                </a:lnTo>
                <a:close/>
              </a:path>
              <a:path w="382270" h="354965">
                <a:moveTo>
                  <a:pt x="330365" y="78816"/>
                </a:moveTo>
                <a:lnTo>
                  <a:pt x="328358" y="76796"/>
                </a:lnTo>
                <a:lnTo>
                  <a:pt x="212039" y="76796"/>
                </a:lnTo>
                <a:lnTo>
                  <a:pt x="210019" y="78816"/>
                </a:lnTo>
                <a:lnTo>
                  <a:pt x="210019" y="83769"/>
                </a:lnTo>
                <a:lnTo>
                  <a:pt x="212039" y="85788"/>
                </a:lnTo>
                <a:lnTo>
                  <a:pt x="214515" y="85788"/>
                </a:lnTo>
                <a:lnTo>
                  <a:pt x="328358" y="85788"/>
                </a:lnTo>
                <a:lnTo>
                  <a:pt x="330365" y="83769"/>
                </a:lnTo>
                <a:lnTo>
                  <a:pt x="330365" y="78816"/>
                </a:lnTo>
                <a:close/>
              </a:path>
              <a:path w="382270" h="354965">
                <a:moveTo>
                  <a:pt x="330365" y="56845"/>
                </a:moveTo>
                <a:lnTo>
                  <a:pt x="328358" y="54838"/>
                </a:lnTo>
                <a:lnTo>
                  <a:pt x="212039" y="54838"/>
                </a:lnTo>
                <a:lnTo>
                  <a:pt x="210019" y="56845"/>
                </a:lnTo>
                <a:lnTo>
                  <a:pt x="210019" y="61810"/>
                </a:lnTo>
                <a:lnTo>
                  <a:pt x="212039" y="63817"/>
                </a:lnTo>
                <a:lnTo>
                  <a:pt x="214515" y="63817"/>
                </a:lnTo>
                <a:lnTo>
                  <a:pt x="328358" y="63817"/>
                </a:lnTo>
                <a:lnTo>
                  <a:pt x="330365" y="61810"/>
                </a:lnTo>
                <a:lnTo>
                  <a:pt x="330365" y="56845"/>
                </a:lnTo>
                <a:close/>
              </a:path>
              <a:path w="382270" h="354965">
                <a:moveTo>
                  <a:pt x="330365" y="30695"/>
                </a:moveTo>
                <a:lnTo>
                  <a:pt x="328358" y="28689"/>
                </a:lnTo>
                <a:lnTo>
                  <a:pt x="212039" y="28689"/>
                </a:lnTo>
                <a:lnTo>
                  <a:pt x="210019" y="30695"/>
                </a:lnTo>
                <a:lnTo>
                  <a:pt x="210019" y="35661"/>
                </a:lnTo>
                <a:lnTo>
                  <a:pt x="212039" y="37668"/>
                </a:lnTo>
                <a:lnTo>
                  <a:pt x="214515" y="37668"/>
                </a:lnTo>
                <a:lnTo>
                  <a:pt x="328358" y="37668"/>
                </a:lnTo>
                <a:lnTo>
                  <a:pt x="330365" y="35661"/>
                </a:lnTo>
                <a:lnTo>
                  <a:pt x="330365" y="30695"/>
                </a:lnTo>
                <a:close/>
              </a:path>
              <a:path w="382270" h="354965">
                <a:moveTo>
                  <a:pt x="382193" y="30238"/>
                </a:moveTo>
                <a:lnTo>
                  <a:pt x="380517" y="21983"/>
                </a:lnTo>
                <a:lnTo>
                  <a:pt x="377952" y="18173"/>
                </a:lnTo>
                <a:lnTo>
                  <a:pt x="377863" y="18034"/>
                </a:lnTo>
                <a:lnTo>
                  <a:pt x="375970" y="15240"/>
                </a:lnTo>
                <a:lnTo>
                  <a:pt x="373202" y="13373"/>
                </a:lnTo>
                <a:lnTo>
                  <a:pt x="373202" y="23583"/>
                </a:lnTo>
                <a:lnTo>
                  <a:pt x="373202" y="246621"/>
                </a:lnTo>
                <a:lnTo>
                  <a:pt x="367728" y="252095"/>
                </a:lnTo>
                <a:lnTo>
                  <a:pt x="227418" y="252095"/>
                </a:lnTo>
                <a:lnTo>
                  <a:pt x="226695" y="251244"/>
                </a:lnTo>
                <a:lnTo>
                  <a:pt x="224231" y="248348"/>
                </a:lnTo>
                <a:lnTo>
                  <a:pt x="220700" y="244144"/>
                </a:lnTo>
                <a:lnTo>
                  <a:pt x="219227" y="242760"/>
                </a:lnTo>
                <a:lnTo>
                  <a:pt x="217601" y="241566"/>
                </a:lnTo>
                <a:lnTo>
                  <a:pt x="338201" y="241566"/>
                </a:lnTo>
                <a:lnTo>
                  <a:pt x="358698" y="221081"/>
                </a:lnTo>
                <a:lnTo>
                  <a:pt x="358622" y="18821"/>
                </a:lnTo>
                <a:lnTo>
                  <a:pt x="358533" y="18034"/>
                </a:lnTo>
                <a:lnTo>
                  <a:pt x="367753" y="18034"/>
                </a:lnTo>
                <a:lnTo>
                  <a:pt x="371690" y="21983"/>
                </a:lnTo>
                <a:lnTo>
                  <a:pt x="373202" y="23583"/>
                </a:lnTo>
                <a:lnTo>
                  <a:pt x="373202" y="13373"/>
                </a:lnTo>
                <a:lnTo>
                  <a:pt x="369239" y="10693"/>
                </a:lnTo>
                <a:lnTo>
                  <a:pt x="360984" y="9029"/>
                </a:lnTo>
                <a:lnTo>
                  <a:pt x="355193" y="9029"/>
                </a:lnTo>
                <a:lnTo>
                  <a:pt x="354304" y="7708"/>
                </a:lnTo>
                <a:lnTo>
                  <a:pt x="351510" y="3568"/>
                </a:lnTo>
                <a:lnTo>
                  <a:pt x="349707" y="2540"/>
                </a:lnTo>
                <a:lnTo>
                  <a:pt x="349707" y="14135"/>
                </a:lnTo>
                <a:lnTo>
                  <a:pt x="349707" y="227431"/>
                </a:lnTo>
                <a:lnTo>
                  <a:pt x="344563" y="232575"/>
                </a:lnTo>
                <a:lnTo>
                  <a:pt x="203695" y="232575"/>
                </a:lnTo>
                <a:lnTo>
                  <a:pt x="194373" y="223151"/>
                </a:lnTo>
                <a:lnTo>
                  <a:pt x="194373" y="237413"/>
                </a:lnTo>
                <a:lnTo>
                  <a:pt x="177952" y="251244"/>
                </a:lnTo>
                <a:lnTo>
                  <a:pt x="176339" y="249339"/>
                </a:lnTo>
                <a:lnTo>
                  <a:pt x="176339" y="270205"/>
                </a:lnTo>
                <a:lnTo>
                  <a:pt x="173037" y="266611"/>
                </a:lnTo>
                <a:lnTo>
                  <a:pt x="171018" y="261823"/>
                </a:lnTo>
                <a:lnTo>
                  <a:pt x="171018" y="256120"/>
                </a:lnTo>
                <a:lnTo>
                  <a:pt x="175374" y="261289"/>
                </a:lnTo>
                <a:lnTo>
                  <a:pt x="175196" y="264274"/>
                </a:lnTo>
                <a:lnTo>
                  <a:pt x="175437" y="266611"/>
                </a:lnTo>
                <a:lnTo>
                  <a:pt x="175514" y="267284"/>
                </a:lnTo>
                <a:lnTo>
                  <a:pt x="176339" y="270205"/>
                </a:lnTo>
                <a:lnTo>
                  <a:pt x="176339" y="249339"/>
                </a:lnTo>
                <a:lnTo>
                  <a:pt x="167627" y="239014"/>
                </a:lnTo>
                <a:lnTo>
                  <a:pt x="167627" y="252095"/>
                </a:lnTo>
                <a:lnTo>
                  <a:pt x="14465" y="252095"/>
                </a:lnTo>
                <a:lnTo>
                  <a:pt x="8991" y="246621"/>
                </a:lnTo>
                <a:lnTo>
                  <a:pt x="8991" y="150723"/>
                </a:lnTo>
                <a:lnTo>
                  <a:pt x="8991" y="23583"/>
                </a:lnTo>
                <a:lnTo>
                  <a:pt x="14338" y="18173"/>
                </a:lnTo>
                <a:lnTo>
                  <a:pt x="20967" y="18034"/>
                </a:lnTo>
                <a:lnTo>
                  <a:pt x="20853" y="18821"/>
                </a:lnTo>
                <a:lnTo>
                  <a:pt x="20802" y="103873"/>
                </a:lnTo>
                <a:lnTo>
                  <a:pt x="15646" y="115011"/>
                </a:lnTo>
                <a:lnTo>
                  <a:pt x="11950" y="126619"/>
                </a:lnTo>
                <a:lnTo>
                  <a:pt x="9728" y="138557"/>
                </a:lnTo>
                <a:lnTo>
                  <a:pt x="8991" y="150723"/>
                </a:lnTo>
                <a:lnTo>
                  <a:pt x="9728" y="162648"/>
                </a:lnTo>
                <a:lnTo>
                  <a:pt x="11925" y="174523"/>
                </a:lnTo>
                <a:lnTo>
                  <a:pt x="15621" y="186131"/>
                </a:lnTo>
                <a:lnTo>
                  <a:pt x="20802" y="197332"/>
                </a:lnTo>
                <a:lnTo>
                  <a:pt x="20802" y="221081"/>
                </a:lnTo>
                <a:lnTo>
                  <a:pt x="41287" y="241566"/>
                </a:lnTo>
                <a:lnTo>
                  <a:pt x="70523" y="241566"/>
                </a:lnTo>
                <a:lnTo>
                  <a:pt x="88569" y="246849"/>
                </a:lnTo>
                <a:lnTo>
                  <a:pt x="88900" y="246849"/>
                </a:lnTo>
                <a:lnTo>
                  <a:pt x="106908" y="248577"/>
                </a:lnTo>
                <a:lnTo>
                  <a:pt x="125450" y="246849"/>
                </a:lnTo>
                <a:lnTo>
                  <a:pt x="143522" y="241566"/>
                </a:lnTo>
                <a:lnTo>
                  <a:pt x="158711" y="241566"/>
                </a:lnTo>
                <a:lnTo>
                  <a:pt x="167627" y="252095"/>
                </a:lnTo>
                <a:lnTo>
                  <a:pt x="167627" y="239014"/>
                </a:lnTo>
                <a:lnTo>
                  <a:pt x="162191" y="232575"/>
                </a:lnTo>
                <a:lnTo>
                  <a:pt x="161747" y="232041"/>
                </a:lnTo>
                <a:lnTo>
                  <a:pt x="161531" y="232041"/>
                </a:lnTo>
                <a:lnTo>
                  <a:pt x="164617" y="229971"/>
                </a:lnTo>
                <a:lnTo>
                  <a:pt x="167487" y="227838"/>
                </a:lnTo>
                <a:lnTo>
                  <a:pt x="169240" y="226352"/>
                </a:lnTo>
                <a:lnTo>
                  <a:pt x="172948" y="223215"/>
                </a:lnTo>
                <a:lnTo>
                  <a:pt x="175615" y="220675"/>
                </a:lnTo>
                <a:lnTo>
                  <a:pt x="178066" y="218109"/>
                </a:lnTo>
                <a:lnTo>
                  <a:pt x="194373" y="237413"/>
                </a:lnTo>
                <a:lnTo>
                  <a:pt x="194373" y="223151"/>
                </a:lnTo>
                <a:lnTo>
                  <a:pt x="194246" y="222453"/>
                </a:lnTo>
                <a:lnTo>
                  <a:pt x="194246" y="218109"/>
                </a:lnTo>
                <a:lnTo>
                  <a:pt x="194246" y="213537"/>
                </a:lnTo>
                <a:lnTo>
                  <a:pt x="194246" y="209600"/>
                </a:lnTo>
                <a:lnTo>
                  <a:pt x="194246" y="195249"/>
                </a:lnTo>
                <a:lnTo>
                  <a:pt x="202260" y="173545"/>
                </a:lnTo>
                <a:lnTo>
                  <a:pt x="204990" y="150723"/>
                </a:lnTo>
                <a:lnTo>
                  <a:pt x="202361" y="127977"/>
                </a:lnTo>
                <a:lnTo>
                  <a:pt x="202349" y="127812"/>
                </a:lnTo>
                <a:lnTo>
                  <a:pt x="194246" y="105841"/>
                </a:lnTo>
                <a:lnTo>
                  <a:pt x="194246" y="91528"/>
                </a:lnTo>
                <a:lnTo>
                  <a:pt x="194246" y="14135"/>
                </a:lnTo>
                <a:lnTo>
                  <a:pt x="199351" y="9029"/>
                </a:lnTo>
                <a:lnTo>
                  <a:pt x="344614" y="9029"/>
                </a:lnTo>
                <a:lnTo>
                  <a:pt x="349707" y="14135"/>
                </a:lnTo>
                <a:lnTo>
                  <a:pt x="349707" y="2540"/>
                </a:lnTo>
                <a:lnTo>
                  <a:pt x="345287" y="0"/>
                </a:lnTo>
                <a:lnTo>
                  <a:pt x="199275" y="0"/>
                </a:lnTo>
                <a:lnTo>
                  <a:pt x="193497" y="3009"/>
                </a:lnTo>
                <a:lnTo>
                  <a:pt x="189750" y="7708"/>
                </a:lnTo>
                <a:lnTo>
                  <a:pt x="185991" y="3009"/>
                </a:lnTo>
                <a:lnTo>
                  <a:pt x="185254" y="2628"/>
                </a:lnTo>
                <a:lnTo>
                  <a:pt x="185254" y="14135"/>
                </a:lnTo>
                <a:lnTo>
                  <a:pt x="185254" y="91528"/>
                </a:lnTo>
                <a:lnTo>
                  <a:pt x="185254" y="209600"/>
                </a:lnTo>
                <a:lnTo>
                  <a:pt x="185254" y="213537"/>
                </a:lnTo>
                <a:lnTo>
                  <a:pt x="183680" y="211670"/>
                </a:lnTo>
                <a:lnTo>
                  <a:pt x="184759" y="210299"/>
                </a:lnTo>
                <a:lnTo>
                  <a:pt x="185254" y="209600"/>
                </a:lnTo>
                <a:lnTo>
                  <a:pt x="185254" y="91528"/>
                </a:lnTo>
                <a:lnTo>
                  <a:pt x="184213" y="90144"/>
                </a:lnTo>
                <a:lnTo>
                  <a:pt x="183083" y="88709"/>
                </a:lnTo>
                <a:lnTo>
                  <a:pt x="182765" y="88341"/>
                </a:lnTo>
                <a:lnTo>
                  <a:pt x="182765" y="156972"/>
                </a:lnTo>
                <a:lnTo>
                  <a:pt x="174815" y="185039"/>
                </a:lnTo>
                <a:lnTo>
                  <a:pt x="156070" y="208699"/>
                </a:lnTo>
                <a:lnTo>
                  <a:pt x="129603" y="223215"/>
                </a:lnTo>
                <a:lnTo>
                  <a:pt x="100609" y="226352"/>
                </a:lnTo>
                <a:lnTo>
                  <a:pt x="72542" y="218401"/>
                </a:lnTo>
                <a:lnTo>
                  <a:pt x="63207" y="211010"/>
                </a:lnTo>
                <a:lnTo>
                  <a:pt x="53213" y="203098"/>
                </a:lnTo>
                <a:lnTo>
                  <a:pt x="53213" y="232575"/>
                </a:lnTo>
                <a:lnTo>
                  <a:pt x="34937" y="232575"/>
                </a:lnTo>
                <a:lnTo>
                  <a:pt x="29794" y="227431"/>
                </a:lnTo>
                <a:lnTo>
                  <a:pt x="29794" y="211010"/>
                </a:lnTo>
                <a:lnTo>
                  <a:pt x="30530" y="211963"/>
                </a:lnTo>
                <a:lnTo>
                  <a:pt x="32080" y="213842"/>
                </a:lnTo>
                <a:lnTo>
                  <a:pt x="36944" y="219189"/>
                </a:lnTo>
                <a:lnTo>
                  <a:pt x="42100" y="224104"/>
                </a:lnTo>
                <a:lnTo>
                  <a:pt x="47536" y="228561"/>
                </a:lnTo>
                <a:lnTo>
                  <a:pt x="53213" y="232575"/>
                </a:lnTo>
                <a:lnTo>
                  <a:pt x="53213" y="203098"/>
                </a:lnTo>
                <a:lnTo>
                  <a:pt x="48882" y="199669"/>
                </a:lnTo>
                <a:lnTo>
                  <a:pt x="34366" y="173202"/>
                </a:lnTo>
                <a:lnTo>
                  <a:pt x="39179" y="116141"/>
                </a:lnTo>
                <a:lnTo>
                  <a:pt x="84378" y="77965"/>
                </a:lnTo>
                <a:lnTo>
                  <a:pt x="113372" y="74841"/>
                </a:lnTo>
                <a:lnTo>
                  <a:pt x="141439" y="82778"/>
                </a:lnTo>
                <a:lnTo>
                  <a:pt x="165112" y="101511"/>
                </a:lnTo>
                <a:lnTo>
                  <a:pt x="179539" y="127812"/>
                </a:lnTo>
                <a:lnTo>
                  <a:pt x="179628" y="127977"/>
                </a:lnTo>
                <a:lnTo>
                  <a:pt x="182765" y="156972"/>
                </a:lnTo>
                <a:lnTo>
                  <a:pt x="182765" y="88341"/>
                </a:lnTo>
                <a:lnTo>
                  <a:pt x="181914" y="87337"/>
                </a:lnTo>
                <a:lnTo>
                  <a:pt x="175323" y="80264"/>
                </a:lnTo>
                <a:lnTo>
                  <a:pt x="169164" y="74841"/>
                </a:lnTo>
                <a:lnTo>
                  <a:pt x="168198" y="73977"/>
                </a:lnTo>
                <a:lnTo>
                  <a:pt x="160604" y="68503"/>
                </a:lnTo>
                <a:lnTo>
                  <a:pt x="152615" y="63817"/>
                </a:lnTo>
                <a:lnTo>
                  <a:pt x="164401" y="63817"/>
                </a:lnTo>
                <a:lnTo>
                  <a:pt x="166420" y="61810"/>
                </a:lnTo>
                <a:lnTo>
                  <a:pt x="166420" y="56845"/>
                </a:lnTo>
                <a:lnTo>
                  <a:pt x="164401" y="54825"/>
                </a:lnTo>
                <a:lnTo>
                  <a:pt x="127889" y="54825"/>
                </a:lnTo>
                <a:lnTo>
                  <a:pt x="117475" y="53149"/>
                </a:lnTo>
                <a:lnTo>
                  <a:pt x="106959" y="52578"/>
                </a:lnTo>
                <a:lnTo>
                  <a:pt x="96380" y="53149"/>
                </a:lnTo>
                <a:lnTo>
                  <a:pt x="85966" y="54825"/>
                </a:lnTo>
                <a:lnTo>
                  <a:pt x="48082" y="54825"/>
                </a:lnTo>
                <a:lnTo>
                  <a:pt x="46075" y="56845"/>
                </a:lnTo>
                <a:lnTo>
                  <a:pt x="46075" y="61810"/>
                </a:lnTo>
                <a:lnTo>
                  <a:pt x="48082" y="63817"/>
                </a:lnTo>
                <a:lnTo>
                  <a:pt x="61328" y="63817"/>
                </a:lnTo>
                <a:lnTo>
                  <a:pt x="55168" y="67056"/>
                </a:lnTo>
                <a:lnTo>
                  <a:pt x="49263" y="71005"/>
                </a:lnTo>
                <a:lnTo>
                  <a:pt x="38506" y="80098"/>
                </a:lnTo>
                <a:lnTo>
                  <a:pt x="33858" y="84950"/>
                </a:lnTo>
                <a:lnTo>
                  <a:pt x="29794" y="90144"/>
                </a:lnTo>
                <a:lnTo>
                  <a:pt x="29794" y="18034"/>
                </a:lnTo>
                <a:lnTo>
                  <a:pt x="29794" y="14135"/>
                </a:lnTo>
                <a:lnTo>
                  <a:pt x="34886" y="9029"/>
                </a:lnTo>
                <a:lnTo>
                  <a:pt x="180136" y="9029"/>
                </a:lnTo>
                <a:lnTo>
                  <a:pt x="185254" y="14135"/>
                </a:lnTo>
                <a:lnTo>
                  <a:pt x="185254" y="2628"/>
                </a:lnTo>
                <a:lnTo>
                  <a:pt x="180225" y="0"/>
                </a:lnTo>
                <a:lnTo>
                  <a:pt x="34213" y="0"/>
                </a:lnTo>
                <a:lnTo>
                  <a:pt x="27990" y="3568"/>
                </a:lnTo>
                <a:lnTo>
                  <a:pt x="24307" y="9029"/>
                </a:lnTo>
                <a:lnTo>
                  <a:pt x="21209" y="9029"/>
                </a:lnTo>
                <a:lnTo>
                  <a:pt x="12966" y="10693"/>
                </a:lnTo>
                <a:lnTo>
                  <a:pt x="6223" y="15240"/>
                </a:lnTo>
                <a:lnTo>
                  <a:pt x="1663" y="21983"/>
                </a:lnTo>
                <a:lnTo>
                  <a:pt x="0" y="30238"/>
                </a:lnTo>
                <a:lnTo>
                  <a:pt x="88" y="240309"/>
                </a:lnTo>
                <a:lnTo>
                  <a:pt x="1663" y="248132"/>
                </a:lnTo>
                <a:lnTo>
                  <a:pt x="6223" y="254876"/>
                </a:lnTo>
                <a:lnTo>
                  <a:pt x="12966" y="259422"/>
                </a:lnTo>
                <a:lnTo>
                  <a:pt x="21209" y="261086"/>
                </a:lnTo>
                <a:lnTo>
                  <a:pt x="162394" y="261086"/>
                </a:lnTo>
                <a:lnTo>
                  <a:pt x="165176" y="269722"/>
                </a:lnTo>
                <a:lnTo>
                  <a:pt x="170357" y="276936"/>
                </a:lnTo>
                <a:lnTo>
                  <a:pt x="177457" y="282270"/>
                </a:lnTo>
                <a:lnTo>
                  <a:pt x="186016" y="285229"/>
                </a:lnTo>
                <a:lnTo>
                  <a:pt x="236829" y="345389"/>
                </a:lnTo>
                <a:lnTo>
                  <a:pt x="245071" y="351917"/>
                </a:lnTo>
                <a:lnTo>
                  <a:pt x="254850" y="354685"/>
                </a:lnTo>
                <a:lnTo>
                  <a:pt x="264947" y="353606"/>
                </a:lnTo>
                <a:lnTo>
                  <a:pt x="274167" y="348551"/>
                </a:lnTo>
                <a:lnTo>
                  <a:pt x="280695" y="340309"/>
                </a:lnTo>
                <a:lnTo>
                  <a:pt x="283451" y="330517"/>
                </a:lnTo>
                <a:lnTo>
                  <a:pt x="282359" y="320421"/>
                </a:lnTo>
                <a:lnTo>
                  <a:pt x="277304" y="311200"/>
                </a:lnTo>
                <a:lnTo>
                  <a:pt x="265645" y="297383"/>
                </a:lnTo>
                <a:lnTo>
                  <a:pt x="235305" y="261442"/>
                </a:lnTo>
                <a:lnTo>
                  <a:pt x="235305" y="271907"/>
                </a:lnTo>
                <a:lnTo>
                  <a:pt x="205130" y="297383"/>
                </a:lnTo>
                <a:lnTo>
                  <a:pt x="195033" y="285407"/>
                </a:lnTo>
                <a:lnTo>
                  <a:pt x="193268" y="283349"/>
                </a:lnTo>
                <a:lnTo>
                  <a:pt x="208838" y="270205"/>
                </a:lnTo>
                <a:lnTo>
                  <a:pt x="223443" y="257873"/>
                </a:lnTo>
                <a:lnTo>
                  <a:pt x="235305" y="271907"/>
                </a:lnTo>
                <a:lnTo>
                  <a:pt x="235305" y="261442"/>
                </a:lnTo>
                <a:lnTo>
                  <a:pt x="235013" y="261086"/>
                </a:lnTo>
                <a:lnTo>
                  <a:pt x="360984" y="261086"/>
                </a:lnTo>
                <a:lnTo>
                  <a:pt x="369239" y="259422"/>
                </a:lnTo>
                <a:lnTo>
                  <a:pt x="371525" y="257873"/>
                </a:lnTo>
                <a:lnTo>
                  <a:pt x="374129" y="256120"/>
                </a:lnTo>
                <a:lnTo>
                  <a:pt x="375970" y="254876"/>
                </a:lnTo>
                <a:lnTo>
                  <a:pt x="377850" y="252095"/>
                </a:lnTo>
                <a:lnTo>
                  <a:pt x="380517" y="248132"/>
                </a:lnTo>
                <a:lnTo>
                  <a:pt x="382104" y="240309"/>
                </a:lnTo>
                <a:lnTo>
                  <a:pt x="382193" y="30238"/>
                </a:lnTo>
                <a:close/>
              </a:path>
            </a:pathLst>
          </a:custGeom>
          <a:solidFill>
            <a:srgbClr val="296C34"/>
          </a:solidFill>
        </p:spPr>
        <p:txBody>
          <a:bodyPr wrap="square" lIns="0" tIns="0" rIns="0" bIns="0" rtlCol="0"/>
          <a:lstStyle/>
          <a:p>
            <a:endParaRPr/>
          </a:p>
        </p:txBody>
      </p:sp>
      <p:pic>
        <p:nvPicPr>
          <p:cNvPr id="12" name="Imagen 11" descr="Un dibujo de un personaje de caricatura&#10;&#10;El contenido generado por IA puede ser incorrecto.">
            <a:extLst>
              <a:ext uri="{FF2B5EF4-FFF2-40B4-BE49-F238E27FC236}">
                <a16:creationId xmlns:a16="http://schemas.microsoft.com/office/drawing/2014/main" id="{D4631DC5-2770-1927-FA5D-5BA50FA358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79848" y="9211927"/>
            <a:ext cx="537852" cy="531913"/>
          </a:xfrm>
          <a:prstGeom prst="rect">
            <a:avLst/>
          </a:prstGeom>
        </p:spPr>
      </p:pic>
      <p:sp>
        <p:nvSpPr>
          <p:cNvPr id="3" name="object 3"/>
          <p:cNvSpPr txBox="1"/>
          <p:nvPr/>
        </p:nvSpPr>
        <p:spPr>
          <a:xfrm>
            <a:off x="7099603" y="9284279"/>
            <a:ext cx="139700" cy="193040"/>
          </a:xfrm>
          <a:prstGeom prst="rect">
            <a:avLst/>
          </a:prstGeom>
        </p:spPr>
        <p:txBody>
          <a:bodyPr vert="horz" wrap="square" lIns="0" tIns="12700" rIns="0" bIns="0" rtlCol="0">
            <a:spAutoFit/>
          </a:bodyPr>
          <a:lstStyle/>
          <a:p>
            <a:pPr marL="12700">
              <a:lnSpc>
                <a:spcPct val="100000"/>
              </a:lnSpc>
              <a:spcBef>
                <a:spcPts val="100"/>
              </a:spcBef>
            </a:pPr>
            <a:r>
              <a:rPr sz="1100" b="1" spc="-145" dirty="0">
                <a:solidFill>
                  <a:srgbClr val="3C924D"/>
                </a:solidFill>
                <a:latin typeface="Century Gothic"/>
                <a:cs typeface="Century Gothic"/>
              </a:rPr>
              <a:t>11</a:t>
            </a:r>
            <a:endParaRPr sz="1100">
              <a:latin typeface="Century Gothic"/>
              <a:cs typeface="Century Gothic"/>
            </a:endParaRPr>
          </a:p>
        </p:txBody>
      </p:sp>
      <p:sp>
        <p:nvSpPr>
          <p:cNvPr id="4" name="object 4"/>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C924D"/>
          </a:solidFill>
        </p:spPr>
        <p:txBody>
          <a:bodyPr wrap="square" lIns="0" tIns="0" rIns="0" bIns="0" rtlCol="0"/>
          <a:lstStyle/>
          <a:p>
            <a:endParaRPr/>
          </a:p>
        </p:txBody>
      </p:sp>
      <p:sp>
        <p:nvSpPr>
          <p:cNvPr id="5" name="object 5"/>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grpSp>
        <p:nvGrpSpPr>
          <p:cNvPr id="7" name="object 7"/>
          <p:cNvGrpSpPr/>
          <p:nvPr/>
        </p:nvGrpSpPr>
        <p:grpSpPr>
          <a:xfrm>
            <a:off x="716824" y="10728"/>
            <a:ext cx="6887845" cy="1419860"/>
            <a:chOff x="716824" y="10728"/>
            <a:chExt cx="6887845" cy="1419860"/>
          </a:xfrm>
        </p:grpSpPr>
        <p:pic>
          <p:nvPicPr>
            <p:cNvPr id="8" name="object 8"/>
            <p:cNvPicPr/>
            <p:nvPr/>
          </p:nvPicPr>
          <p:blipFill>
            <a:blip r:embed="rId3" cstate="print"/>
            <a:stretch>
              <a:fillRect/>
            </a:stretch>
          </p:blipFill>
          <p:spPr>
            <a:xfrm>
              <a:off x="791999" y="10728"/>
              <a:ext cx="6812279" cy="1033271"/>
            </a:xfrm>
            <a:prstGeom prst="rect">
              <a:avLst/>
            </a:prstGeom>
          </p:spPr>
        </p:pic>
        <p:sp>
          <p:nvSpPr>
            <p:cNvPr id="9" name="object 9"/>
            <p:cNvSpPr/>
            <p:nvPr/>
          </p:nvSpPr>
          <p:spPr>
            <a:xfrm>
              <a:off x="719999" y="1078200"/>
              <a:ext cx="3298825" cy="349250"/>
            </a:xfrm>
            <a:custGeom>
              <a:avLst/>
              <a:gdLst/>
              <a:ahLst/>
              <a:cxnLst/>
              <a:rect l="l" t="t" r="r" b="b"/>
              <a:pathLst>
                <a:path w="3298825" h="349250">
                  <a:moveTo>
                    <a:pt x="0" y="348754"/>
                  </a:moveTo>
                  <a:lnTo>
                    <a:pt x="0" y="152400"/>
                  </a:lnTo>
                  <a:lnTo>
                    <a:pt x="7769" y="104226"/>
                  </a:lnTo>
                  <a:lnTo>
                    <a:pt x="29405" y="62391"/>
                  </a:lnTo>
                  <a:lnTo>
                    <a:pt x="62396" y="29402"/>
                  </a:lnTo>
                  <a:lnTo>
                    <a:pt x="104231" y="7768"/>
                  </a:lnTo>
                  <a:lnTo>
                    <a:pt x="152400" y="0"/>
                  </a:lnTo>
                  <a:lnTo>
                    <a:pt x="3298444" y="0"/>
                  </a:lnTo>
                </a:path>
              </a:pathLst>
            </a:custGeom>
            <a:ln w="6350">
              <a:solidFill>
                <a:srgbClr val="296C34"/>
              </a:solidFill>
            </a:ln>
          </p:spPr>
          <p:txBody>
            <a:bodyPr wrap="square" lIns="0" tIns="0" rIns="0" bIns="0" rtlCol="0"/>
            <a:lstStyle/>
            <a:p>
              <a:endParaRPr/>
            </a:p>
          </p:txBody>
        </p:sp>
        <p:sp>
          <p:nvSpPr>
            <p:cNvPr id="10" name="object 10"/>
            <p:cNvSpPr/>
            <p:nvPr/>
          </p:nvSpPr>
          <p:spPr>
            <a:xfrm>
              <a:off x="719999" y="1380117"/>
              <a:ext cx="5641975" cy="0"/>
            </a:xfrm>
            <a:custGeom>
              <a:avLst/>
              <a:gdLst/>
              <a:ahLst/>
              <a:cxnLst/>
              <a:rect l="l" t="t" r="r" b="b"/>
              <a:pathLst>
                <a:path w="5641975">
                  <a:moveTo>
                    <a:pt x="0" y="0"/>
                  </a:moveTo>
                  <a:lnTo>
                    <a:pt x="5641555" y="0"/>
                  </a:lnTo>
                </a:path>
              </a:pathLst>
            </a:custGeom>
            <a:ln w="25400">
              <a:solidFill>
                <a:srgbClr val="296C34"/>
              </a:solidFill>
            </a:ln>
          </p:spPr>
          <p:txBody>
            <a:bodyPr wrap="square" lIns="0" tIns="0" rIns="0" bIns="0" rtlCol="0"/>
            <a:lstStyle/>
            <a:p>
              <a:endParaRPr/>
            </a:p>
          </p:txBody>
        </p:sp>
      </p:grpSp>
      <p:grpSp>
        <p:nvGrpSpPr>
          <p:cNvPr id="11" name="object 11"/>
          <p:cNvGrpSpPr/>
          <p:nvPr/>
        </p:nvGrpSpPr>
        <p:grpSpPr>
          <a:xfrm>
            <a:off x="707299" y="3651765"/>
            <a:ext cx="5667375" cy="355600"/>
            <a:chOff x="707299" y="3651765"/>
            <a:chExt cx="5667375" cy="355600"/>
          </a:xfrm>
        </p:grpSpPr>
        <p:sp>
          <p:nvSpPr>
            <p:cNvPr id="12" name="object 12"/>
            <p:cNvSpPr/>
            <p:nvPr/>
          </p:nvSpPr>
          <p:spPr>
            <a:xfrm>
              <a:off x="719999" y="3654940"/>
              <a:ext cx="1377315" cy="349250"/>
            </a:xfrm>
            <a:custGeom>
              <a:avLst/>
              <a:gdLst/>
              <a:ahLst/>
              <a:cxnLst/>
              <a:rect l="l" t="t" r="r" b="b"/>
              <a:pathLst>
                <a:path w="1377314" h="349250">
                  <a:moveTo>
                    <a:pt x="0" y="348754"/>
                  </a:moveTo>
                  <a:lnTo>
                    <a:pt x="0" y="152400"/>
                  </a:lnTo>
                  <a:lnTo>
                    <a:pt x="7769" y="104231"/>
                  </a:lnTo>
                  <a:lnTo>
                    <a:pt x="29405" y="62396"/>
                  </a:lnTo>
                  <a:lnTo>
                    <a:pt x="62396" y="29405"/>
                  </a:lnTo>
                  <a:lnTo>
                    <a:pt x="104231" y="7769"/>
                  </a:lnTo>
                  <a:lnTo>
                    <a:pt x="152400" y="0"/>
                  </a:lnTo>
                  <a:lnTo>
                    <a:pt x="1376807" y="0"/>
                  </a:lnTo>
                </a:path>
              </a:pathLst>
            </a:custGeom>
            <a:ln w="6350">
              <a:solidFill>
                <a:srgbClr val="296C34"/>
              </a:solidFill>
            </a:ln>
          </p:spPr>
          <p:txBody>
            <a:bodyPr wrap="square" lIns="0" tIns="0" rIns="0" bIns="0" rtlCol="0"/>
            <a:lstStyle/>
            <a:p>
              <a:endParaRPr/>
            </a:p>
          </p:txBody>
        </p:sp>
        <p:sp>
          <p:nvSpPr>
            <p:cNvPr id="13" name="object 13"/>
            <p:cNvSpPr/>
            <p:nvPr/>
          </p:nvSpPr>
          <p:spPr>
            <a:xfrm>
              <a:off x="719999" y="3956857"/>
              <a:ext cx="5641975" cy="0"/>
            </a:xfrm>
            <a:custGeom>
              <a:avLst/>
              <a:gdLst/>
              <a:ahLst/>
              <a:cxnLst/>
              <a:rect l="l" t="t" r="r" b="b"/>
              <a:pathLst>
                <a:path w="5641975">
                  <a:moveTo>
                    <a:pt x="0" y="0"/>
                  </a:moveTo>
                  <a:lnTo>
                    <a:pt x="5641555" y="0"/>
                  </a:lnTo>
                </a:path>
              </a:pathLst>
            </a:custGeom>
            <a:ln w="25400">
              <a:solidFill>
                <a:srgbClr val="296C34"/>
              </a:solidFill>
            </a:ln>
          </p:spPr>
          <p:txBody>
            <a:bodyPr wrap="square" lIns="0" tIns="0" rIns="0" bIns="0" rtlCol="0"/>
            <a:lstStyle/>
            <a:p>
              <a:endParaRPr/>
            </a:p>
          </p:txBody>
        </p:sp>
      </p:grpSp>
      <p:sp>
        <p:nvSpPr>
          <p:cNvPr id="14" name="object 14"/>
          <p:cNvSpPr txBox="1"/>
          <p:nvPr/>
        </p:nvSpPr>
        <p:spPr>
          <a:xfrm>
            <a:off x="779299" y="1079517"/>
            <a:ext cx="5600065" cy="4628515"/>
          </a:xfrm>
          <a:prstGeom prst="rect">
            <a:avLst/>
          </a:prstGeom>
        </p:spPr>
        <p:txBody>
          <a:bodyPr vert="horz" wrap="square" lIns="0" tIns="12700" rIns="0" bIns="0" rtlCol="0">
            <a:spAutoFit/>
          </a:bodyPr>
          <a:lstStyle/>
          <a:p>
            <a:pPr marL="12700">
              <a:lnSpc>
                <a:spcPct val="100000"/>
              </a:lnSpc>
              <a:spcBef>
                <a:spcPts val="100"/>
              </a:spcBef>
            </a:pPr>
            <a:r>
              <a:rPr sz="1600" spc="-160" dirty="0">
                <a:solidFill>
                  <a:srgbClr val="296C34"/>
                </a:solidFill>
                <a:latin typeface="Arial Black"/>
                <a:cs typeface="Arial Black"/>
              </a:rPr>
              <a:t>El</a:t>
            </a:r>
            <a:r>
              <a:rPr sz="1600" spc="-100" dirty="0">
                <a:solidFill>
                  <a:srgbClr val="296C34"/>
                </a:solidFill>
                <a:latin typeface="Arial Black"/>
                <a:cs typeface="Arial Black"/>
              </a:rPr>
              <a:t> Proceso </a:t>
            </a:r>
            <a:r>
              <a:rPr sz="1600" spc="-65" dirty="0">
                <a:solidFill>
                  <a:srgbClr val="296C34"/>
                </a:solidFill>
                <a:latin typeface="Arial Black"/>
                <a:cs typeface="Arial Black"/>
              </a:rPr>
              <a:t>de</a:t>
            </a:r>
            <a:r>
              <a:rPr sz="1600" spc="-100" dirty="0">
                <a:solidFill>
                  <a:srgbClr val="296C34"/>
                </a:solidFill>
                <a:latin typeface="Arial Black"/>
                <a:cs typeface="Arial Black"/>
              </a:rPr>
              <a:t> </a:t>
            </a:r>
            <a:r>
              <a:rPr sz="1600" spc="-40" dirty="0">
                <a:solidFill>
                  <a:srgbClr val="296C34"/>
                </a:solidFill>
                <a:latin typeface="Arial Black"/>
                <a:cs typeface="Arial Black"/>
              </a:rPr>
              <a:t>Mejora</a:t>
            </a:r>
            <a:r>
              <a:rPr sz="1600" spc="-100" dirty="0">
                <a:solidFill>
                  <a:srgbClr val="296C34"/>
                </a:solidFill>
                <a:latin typeface="Arial Black"/>
                <a:cs typeface="Arial Black"/>
              </a:rPr>
              <a:t> </a:t>
            </a:r>
            <a:r>
              <a:rPr sz="1600" spc="-10" dirty="0">
                <a:solidFill>
                  <a:srgbClr val="296C34"/>
                </a:solidFill>
                <a:latin typeface="Arial Black"/>
                <a:cs typeface="Arial Black"/>
              </a:rPr>
              <a:t>Continua</a:t>
            </a:r>
            <a:endParaRPr sz="1600">
              <a:latin typeface="Arial Black"/>
              <a:cs typeface="Arial Black"/>
            </a:endParaRPr>
          </a:p>
          <a:p>
            <a:pPr>
              <a:lnSpc>
                <a:spcPct val="100000"/>
              </a:lnSpc>
              <a:spcBef>
                <a:spcPts val="475"/>
              </a:spcBef>
            </a:pPr>
            <a:endParaRPr sz="1600">
              <a:latin typeface="Arial Black"/>
              <a:cs typeface="Arial Black"/>
            </a:endParaRPr>
          </a:p>
          <a:p>
            <a:pPr marL="12700" marR="7620" algn="just">
              <a:lnSpc>
                <a:spcPct val="106100"/>
              </a:lnSpc>
            </a:pPr>
            <a:r>
              <a:rPr sz="1100" spc="25" dirty="0">
                <a:latin typeface="Tahoma"/>
                <a:cs typeface="Tahoma"/>
              </a:rPr>
              <a:t>En</a:t>
            </a:r>
            <a:r>
              <a:rPr sz="1100" spc="55" dirty="0">
                <a:latin typeface="Tahoma"/>
                <a:cs typeface="Tahoma"/>
              </a:rPr>
              <a:t> </a:t>
            </a:r>
            <a:r>
              <a:rPr sz="1100" spc="25" dirty="0">
                <a:latin typeface="Tahoma"/>
                <a:cs typeface="Tahoma"/>
              </a:rPr>
              <a:t>cada</a:t>
            </a:r>
            <a:r>
              <a:rPr sz="1100" spc="55" dirty="0">
                <a:latin typeface="Tahoma"/>
                <a:cs typeface="Tahoma"/>
              </a:rPr>
              <a:t> </a:t>
            </a:r>
            <a:r>
              <a:rPr sz="1100" spc="35" dirty="0">
                <a:latin typeface="Tahoma"/>
                <a:cs typeface="Tahoma"/>
              </a:rPr>
              <a:t>sesión</a:t>
            </a:r>
            <a:r>
              <a:rPr sz="1100" spc="55" dirty="0">
                <a:latin typeface="Tahoma"/>
                <a:cs typeface="Tahoma"/>
              </a:rPr>
              <a:t> </a:t>
            </a:r>
            <a:r>
              <a:rPr sz="1100" spc="30" dirty="0">
                <a:latin typeface="Tahoma"/>
                <a:cs typeface="Tahoma"/>
              </a:rPr>
              <a:t>del</a:t>
            </a:r>
            <a:r>
              <a:rPr sz="1100" spc="55" dirty="0">
                <a:latin typeface="Tahoma"/>
                <a:cs typeface="Tahoma"/>
              </a:rPr>
              <a:t> </a:t>
            </a:r>
            <a:r>
              <a:rPr sz="1100" spc="-5" dirty="0">
                <a:latin typeface="Tahoma"/>
                <a:cs typeface="Tahoma"/>
              </a:rPr>
              <a:t>CTE</a:t>
            </a:r>
            <a:r>
              <a:rPr sz="1100" spc="55" dirty="0">
                <a:latin typeface="Tahoma"/>
                <a:cs typeface="Tahoma"/>
              </a:rPr>
              <a:t> </a:t>
            </a:r>
            <a:r>
              <a:rPr sz="1100" spc="30" dirty="0">
                <a:latin typeface="Tahoma"/>
                <a:cs typeface="Tahoma"/>
              </a:rPr>
              <a:t>es</a:t>
            </a:r>
            <a:r>
              <a:rPr sz="1100" spc="55" dirty="0">
                <a:latin typeface="Tahoma"/>
                <a:cs typeface="Tahoma"/>
              </a:rPr>
              <a:t> </a:t>
            </a:r>
            <a:r>
              <a:rPr sz="1100" spc="35" dirty="0">
                <a:latin typeface="Tahoma"/>
                <a:cs typeface="Tahoma"/>
              </a:rPr>
              <a:t>importante</a:t>
            </a:r>
            <a:r>
              <a:rPr sz="1100" spc="55" dirty="0">
                <a:latin typeface="Tahoma"/>
                <a:cs typeface="Tahoma"/>
              </a:rPr>
              <a:t> </a:t>
            </a:r>
            <a:r>
              <a:rPr sz="1100" spc="30" dirty="0">
                <a:latin typeface="Tahoma"/>
                <a:cs typeface="Tahoma"/>
              </a:rPr>
              <a:t>dedicar</a:t>
            </a:r>
            <a:r>
              <a:rPr sz="1100" spc="55" dirty="0">
                <a:latin typeface="Tahoma"/>
                <a:cs typeface="Tahoma"/>
              </a:rPr>
              <a:t> </a:t>
            </a:r>
            <a:r>
              <a:rPr sz="1100" spc="40" dirty="0">
                <a:latin typeface="Tahoma"/>
                <a:cs typeface="Tahoma"/>
              </a:rPr>
              <a:t>tiempo</a:t>
            </a:r>
            <a:r>
              <a:rPr sz="1100" spc="55" dirty="0">
                <a:latin typeface="Tahoma"/>
                <a:cs typeface="Tahoma"/>
              </a:rPr>
              <a:t> </a:t>
            </a:r>
            <a:r>
              <a:rPr sz="1100" spc="25" dirty="0">
                <a:latin typeface="Tahoma"/>
                <a:cs typeface="Tahoma"/>
              </a:rPr>
              <a:t>para</a:t>
            </a:r>
            <a:r>
              <a:rPr sz="1100" spc="55" dirty="0">
                <a:latin typeface="Tahoma"/>
                <a:cs typeface="Tahoma"/>
              </a:rPr>
              <a:t> </a:t>
            </a:r>
            <a:r>
              <a:rPr sz="1100" spc="15" dirty="0">
                <a:latin typeface="Tahoma"/>
                <a:cs typeface="Tahoma"/>
              </a:rPr>
              <a:t>revisar</a:t>
            </a:r>
            <a:r>
              <a:rPr sz="1100" spc="55" dirty="0">
                <a:latin typeface="Tahoma"/>
                <a:cs typeface="Tahoma"/>
              </a:rPr>
              <a:t> </a:t>
            </a:r>
            <a:r>
              <a:rPr sz="1100" spc="30" dirty="0">
                <a:latin typeface="Tahoma"/>
                <a:cs typeface="Tahoma"/>
              </a:rPr>
              <a:t>los</a:t>
            </a:r>
            <a:r>
              <a:rPr sz="1100" spc="55" dirty="0">
                <a:latin typeface="Tahoma"/>
                <a:cs typeface="Tahoma"/>
              </a:rPr>
              <a:t> </a:t>
            </a:r>
            <a:r>
              <a:rPr sz="1100" spc="20" dirty="0">
                <a:latin typeface="Tahoma"/>
                <a:cs typeface="Tahoma"/>
              </a:rPr>
              <a:t>avances</a:t>
            </a:r>
            <a:r>
              <a:rPr sz="1100" spc="55" dirty="0">
                <a:latin typeface="Tahoma"/>
                <a:cs typeface="Tahoma"/>
              </a:rPr>
              <a:t> </a:t>
            </a:r>
            <a:r>
              <a:rPr sz="1100" spc="40" dirty="0">
                <a:latin typeface="Tahoma"/>
                <a:cs typeface="Tahoma"/>
              </a:rPr>
              <a:t>en</a:t>
            </a:r>
            <a:r>
              <a:rPr sz="1100" spc="55" dirty="0">
                <a:latin typeface="Tahoma"/>
                <a:cs typeface="Tahoma"/>
              </a:rPr>
              <a:t> </a:t>
            </a:r>
            <a:r>
              <a:rPr sz="1100" spc="5" dirty="0">
                <a:latin typeface="Tahoma"/>
                <a:cs typeface="Tahoma"/>
              </a:rPr>
              <a:t>su</a:t>
            </a:r>
            <a:r>
              <a:rPr sz="1100" spc="25" dirty="0">
                <a:latin typeface="Tahoma"/>
                <a:cs typeface="Tahoma"/>
              </a:rPr>
              <a:t> Proceso</a:t>
            </a:r>
            <a:r>
              <a:rPr sz="1100" spc="-5" dirty="0">
                <a:latin typeface="Tahoma"/>
                <a:cs typeface="Tahoma"/>
              </a:rPr>
              <a:t> </a:t>
            </a:r>
            <a:r>
              <a:rPr sz="1100" spc="35" dirty="0">
                <a:latin typeface="Tahoma"/>
                <a:cs typeface="Tahoma"/>
              </a:rPr>
              <a:t>de</a:t>
            </a:r>
            <a:r>
              <a:rPr sz="1100" spc="-5" dirty="0">
                <a:latin typeface="Tahoma"/>
                <a:cs typeface="Tahoma"/>
              </a:rPr>
              <a:t> </a:t>
            </a:r>
            <a:r>
              <a:rPr sz="1100" spc="25" dirty="0">
                <a:latin typeface="Tahoma"/>
                <a:cs typeface="Tahoma"/>
              </a:rPr>
              <a:t>Mejora</a:t>
            </a:r>
            <a:r>
              <a:rPr sz="1100" spc="-5" dirty="0">
                <a:latin typeface="Tahoma"/>
                <a:cs typeface="Tahoma"/>
              </a:rPr>
              <a:t> </a:t>
            </a:r>
            <a:r>
              <a:rPr sz="1100" spc="15" dirty="0">
                <a:latin typeface="Tahoma"/>
                <a:cs typeface="Tahoma"/>
              </a:rPr>
              <a:t>Continua.</a:t>
            </a:r>
            <a:r>
              <a:rPr sz="1100" spc="-5" dirty="0">
                <a:latin typeface="Tahoma"/>
                <a:cs typeface="Tahoma"/>
              </a:rPr>
              <a:t> </a:t>
            </a:r>
            <a:r>
              <a:rPr sz="1100" spc="15" dirty="0">
                <a:latin typeface="Tahoma"/>
                <a:cs typeface="Tahoma"/>
              </a:rPr>
              <a:t>Las</a:t>
            </a:r>
            <a:r>
              <a:rPr sz="1100" spc="-5" dirty="0">
                <a:latin typeface="Tahoma"/>
                <a:cs typeface="Tahoma"/>
              </a:rPr>
              <a:t> </a:t>
            </a:r>
            <a:r>
              <a:rPr sz="1100" spc="20" dirty="0">
                <a:latin typeface="Tahoma"/>
                <a:cs typeface="Tahoma"/>
              </a:rPr>
              <a:t>escuelas</a:t>
            </a:r>
            <a:r>
              <a:rPr sz="1100" spc="-5" dirty="0">
                <a:latin typeface="Tahoma"/>
                <a:cs typeface="Tahoma"/>
              </a:rPr>
              <a:t> </a:t>
            </a:r>
            <a:r>
              <a:rPr sz="1100" spc="35" dirty="0">
                <a:latin typeface="Tahoma"/>
                <a:cs typeface="Tahoma"/>
              </a:rPr>
              <a:t>que</a:t>
            </a:r>
            <a:r>
              <a:rPr sz="1100" spc="-5" dirty="0">
                <a:latin typeface="Tahoma"/>
                <a:cs typeface="Tahoma"/>
              </a:rPr>
              <a:t> </a:t>
            </a:r>
            <a:r>
              <a:rPr sz="1100" spc="25" dirty="0">
                <a:latin typeface="Tahoma"/>
                <a:cs typeface="Tahoma"/>
              </a:rPr>
              <a:t>se</a:t>
            </a:r>
            <a:r>
              <a:rPr sz="1100" spc="-5" dirty="0">
                <a:latin typeface="Tahoma"/>
                <a:cs typeface="Tahoma"/>
              </a:rPr>
              <a:t> </a:t>
            </a:r>
            <a:r>
              <a:rPr sz="1100" spc="25" dirty="0">
                <a:latin typeface="Tahoma"/>
                <a:cs typeface="Tahoma"/>
              </a:rPr>
              <a:t>encuentren</a:t>
            </a:r>
            <a:r>
              <a:rPr sz="1100" spc="-5" dirty="0">
                <a:latin typeface="Tahoma"/>
                <a:cs typeface="Tahoma"/>
              </a:rPr>
              <a:t> </a:t>
            </a:r>
            <a:r>
              <a:rPr sz="1100" spc="15" dirty="0">
                <a:latin typeface="Tahoma"/>
                <a:cs typeface="Tahoma"/>
              </a:rPr>
              <a:t>todavía</a:t>
            </a:r>
            <a:r>
              <a:rPr sz="1100" spc="-5" dirty="0">
                <a:latin typeface="Tahoma"/>
                <a:cs typeface="Tahoma"/>
              </a:rPr>
              <a:t> </a:t>
            </a:r>
            <a:r>
              <a:rPr sz="1100" spc="35" dirty="0">
                <a:latin typeface="Tahoma"/>
                <a:cs typeface="Tahoma"/>
              </a:rPr>
              <a:t>en</a:t>
            </a:r>
            <a:r>
              <a:rPr sz="1100" spc="-5" dirty="0">
                <a:latin typeface="Tahoma"/>
                <a:cs typeface="Tahoma"/>
              </a:rPr>
              <a:t> </a:t>
            </a:r>
            <a:r>
              <a:rPr sz="1100" spc="15" dirty="0">
                <a:latin typeface="Tahoma"/>
                <a:cs typeface="Tahoma"/>
              </a:rPr>
              <a:t>el</a:t>
            </a:r>
            <a:r>
              <a:rPr sz="1100" spc="-5" dirty="0">
                <a:latin typeface="Tahoma"/>
                <a:cs typeface="Tahoma"/>
              </a:rPr>
              <a:t> </a:t>
            </a:r>
            <a:r>
              <a:rPr sz="1100" spc="30" dirty="0">
                <a:latin typeface="Tahoma"/>
                <a:cs typeface="Tahoma"/>
              </a:rPr>
              <a:t>proceso</a:t>
            </a:r>
            <a:r>
              <a:rPr sz="1100" spc="-5" dirty="0">
                <a:latin typeface="Tahoma"/>
                <a:cs typeface="Tahoma"/>
              </a:rPr>
              <a:t> </a:t>
            </a:r>
            <a:r>
              <a:rPr sz="1100" spc="35" dirty="0">
                <a:latin typeface="Tahoma"/>
                <a:cs typeface="Tahoma"/>
              </a:rPr>
              <a:t>de</a:t>
            </a:r>
            <a:r>
              <a:rPr sz="1100" spc="20" dirty="0">
                <a:latin typeface="Tahoma"/>
                <a:cs typeface="Tahoma"/>
              </a:rPr>
              <a:t> </a:t>
            </a:r>
            <a:r>
              <a:rPr sz="1100" spc="15" dirty="0">
                <a:latin typeface="Tahoma"/>
                <a:cs typeface="Tahoma"/>
              </a:rPr>
              <a:t>concreción</a:t>
            </a:r>
            <a:r>
              <a:rPr sz="1100" spc="-90" dirty="0">
                <a:latin typeface="Tahoma"/>
                <a:cs typeface="Tahoma"/>
              </a:rPr>
              <a:t> </a:t>
            </a:r>
            <a:r>
              <a:rPr sz="1100" spc="30" dirty="0">
                <a:latin typeface="Tahoma"/>
                <a:cs typeface="Tahoma"/>
              </a:rPr>
              <a:t>de</a:t>
            </a:r>
            <a:r>
              <a:rPr sz="1100" spc="-90" dirty="0">
                <a:latin typeface="Tahoma"/>
                <a:cs typeface="Tahoma"/>
              </a:rPr>
              <a:t> </a:t>
            </a:r>
            <a:r>
              <a:rPr sz="1100" spc="15" dirty="0">
                <a:latin typeface="Tahoma"/>
                <a:cs typeface="Tahoma"/>
              </a:rPr>
              <a:t>los</a:t>
            </a:r>
            <a:r>
              <a:rPr sz="1100" spc="-90" dirty="0">
                <a:latin typeface="Tahoma"/>
                <a:cs typeface="Tahoma"/>
              </a:rPr>
              <a:t> </a:t>
            </a:r>
            <a:r>
              <a:rPr sz="1100" spc="-5" dirty="0">
                <a:latin typeface="Tahoma"/>
                <a:cs typeface="Tahoma"/>
              </a:rPr>
              <a:t>objetivos</a:t>
            </a:r>
            <a:r>
              <a:rPr sz="1100" dirty="0">
                <a:latin typeface="Tahoma"/>
                <a:cs typeface="Tahoma"/>
              </a:rPr>
              <a:t>,</a:t>
            </a:r>
            <a:r>
              <a:rPr sz="1100" spc="-90" dirty="0">
                <a:latin typeface="Tahoma"/>
                <a:cs typeface="Tahoma"/>
              </a:rPr>
              <a:t> </a:t>
            </a:r>
            <a:r>
              <a:rPr sz="1100" spc="15" dirty="0">
                <a:latin typeface="Tahoma"/>
                <a:cs typeface="Tahoma"/>
              </a:rPr>
              <a:t>metas</a:t>
            </a:r>
            <a:r>
              <a:rPr sz="1100" spc="-90" dirty="0">
                <a:latin typeface="Tahoma"/>
                <a:cs typeface="Tahoma"/>
              </a:rPr>
              <a:t> </a:t>
            </a:r>
            <a:r>
              <a:rPr sz="1100" spc="-40" dirty="0">
                <a:latin typeface="Tahoma"/>
                <a:cs typeface="Tahoma"/>
              </a:rPr>
              <a:t>y</a:t>
            </a:r>
            <a:r>
              <a:rPr sz="1100" spc="-90" dirty="0">
                <a:latin typeface="Tahoma"/>
                <a:cs typeface="Tahoma"/>
              </a:rPr>
              <a:t> </a:t>
            </a:r>
            <a:r>
              <a:rPr sz="1100" spc="5" dirty="0">
                <a:latin typeface="Tahoma"/>
                <a:cs typeface="Tahoma"/>
              </a:rPr>
              <a:t>acciones,</a:t>
            </a:r>
            <a:r>
              <a:rPr sz="1100" spc="-90" dirty="0">
                <a:latin typeface="Tahoma"/>
                <a:cs typeface="Tahoma"/>
              </a:rPr>
              <a:t> </a:t>
            </a:r>
            <a:r>
              <a:rPr sz="1100" spc="20" dirty="0">
                <a:latin typeface="Tahoma"/>
                <a:cs typeface="Tahoma"/>
              </a:rPr>
              <a:t>es</a:t>
            </a:r>
            <a:r>
              <a:rPr sz="1100" spc="-90" dirty="0">
                <a:latin typeface="Tahoma"/>
                <a:cs typeface="Tahoma"/>
              </a:rPr>
              <a:t> </a:t>
            </a:r>
            <a:r>
              <a:rPr sz="1100" spc="20" dirty="0">
                <a:latin typeface="Tahoma"/>
                <a:cs typeface="Tahoma"/>
              </a:rPr>
              <a:t>importante</a:t>
            </a:r>
            <a:r>
              <a:rPr sz="1100" spc="-90" dirty="0">
                <a:latin typeface="Tahoma"/>
                <a:cs typeface="Tahoma"/>
              </a:rPr>
              <a:t> </a:t>
            </a:r>
            <a:r>
              <a:rPr sz="1100" spc="15" dirty="0">
                <a:latin typeface="Tahoma"/>
                <a:cs typeface="Tahoma"/>
              </a:rPr>
              <a:t>destinar</a:t>
            </a:r>
            <a:r>
              <a:rPr sz="1100" spc="-90" dirty="0">
                <a:latin typeface="Tahoma"/>
                <a:cs typeface="Tahoma"/>
              </a:rPr>
              <a:t> </a:t>
            </a:r>
            <a:r>
              <a:rPr sz="1100" spc="20" dirty="0">
                <a:latin typeface="Tahoma"/>
                <a:cs typeface="Tahoma"/>
              </a:rPr>
              <a:t>tiempo</a:t>
            </a:r>
            <a:r>
              <a:rPr sz="1100" spc="-90" dirty="0">
                <a:latin typeface="Tahoma"/>
                <a:cs typeface="Tahoma"/>
              </a:rPr>
              <a:t> </a:t>
            </a:r>
            <a:r>
              <a:rPr sz="1100" spc="10" dirty="0">
                <a:latin typeface="Tahoma"/>
                <a:cs typeface="Tahoma"/>
              </a:rPr>
              <a:t>a</a:t>
            </a:r>
            <a:r>
              <a:rPr sz="1100" spc="-90" dirty="0">
                <a:latin typeface="Tahoma"/>
                <a:cs typeface="Tahoma"/>
              </a:rPr>
              <a:t> </a:t>
            </a:r>
            <a:r>
              <a:rPr sz="1100" spc="15" dirty="0">
                <a:latin typeface="Tahoma"/>
                <a:cs typeface="Tahoma"/>
              </a:rPr>
              <a:t>concluir</a:t>
            </a:r>
            <a:r>
              <a:rPr sz="1100" spc="-90" dirty="0">
                <a:latin typeface="Tahoma"/>
                <a:cs typeface="Tahoma"/>
              </a:rPr>
              <a:t> </a:t>
            </a:r>
            <a:r>
              <a:rPr sz="1100" dirty="0">
                <a:latin typeface="Tahoma"/>
                <a:cs typeface="Tahoma"/>
              </a:rPr>
              <a:t>la </a:t>
            </a:r>
            <a:r>
              <a:rPr sz="1100" spc="10" dirty="0">
                <a:latin typeface="Tahoma"/>
                <a:cs typeface="Tahoma"/>
              </a:rPr>
              <a:t>fase</a:t>
            </a:r>
            <a:r>
              <a:rPr sz="1100" spc="-60" dirty="0">
                <a:latin typeface="Tahoma"/>
                <a:cs typeface="Tahoma"/>
              </a:rPr>
              <a:t> </a:t>
            </a:r>
            <a:r>
              <a:rPr sz="1100" spc="35" dirty="0">
                <a:latin typeface="Tahoma"/>
                <a:cs typeface="Tahoma"/>
              </a:rPr>
              <a:t>de</a:t>
            </a:r>
            <a:r>
              <a:rPr sz="1100" spc="-60" dirty="0">
                <a:latin typeface="Tahoma"/>
                <a:cs typeface="Tahoma"/>
              </a:rPr>
              <a:t> </a:t>
            </a:r>
            <a:r>
              <a:rPr sz="1100" spc="20" dirty="0">
                <a:latin typeface="Tahoma"/>
                <a:cs typeface="Tahoma"/>
              </a:rPr>
              <a:t>Planeación</a:t>
            </a:r>
            <a:r>
              <a:rPr sz="1100" spc="-60" dirty="0">
                <a:latin typeface="Tahoma"/>
                <a:cs typeface="Tahoma"/>
              </a:rPr>
              <a:t> </a:t>
            </a:r>
            <a:r>
              <a:rPr sz="1100" spc="10" dirty="0">
                <a:latin typeface="Tahoma"/>
                <a:cs typeface="Tahoma"/>
              </a:rPr>
              <a:t>a</a:t>
            </a:r>
            <a:r>
              <a:rPr sz="1100" spc="-60" dirty="0">
                <a:latin typeface="Tahoma"/>
                <a:cs typeface="Tahoma"/>
              </a:rPr>
              <a:t> </a:t>
            </a:r>
            <a:r>
              <a:rPr sz="1100" spc="10" dirty="0">
                <a:latin typeface="Tahoma"/>
                <a:cs typeface="Tahoma"/>
              </a:rPr>
              <a:t>fin</a:t>
            </a:r>
            <a:r>
              <a:rPr sz="1100" spc="-60" dirty="0">
                <a:latin typeface="Tahoma"/>
                <a:cs typeface="Tahoma"/>
              </a:rPr>
              <a:t> </a:t>
            </a:r>
            <a:r>
              <a:rPr sz="1100" spc="35" dirty="0">
                <a:latin typeface="Tahoma"/>
                <a:cs typeface="Tahoma"/>
              </a:rPr>
              <a:t>de</a:t>
            </a:r>
            <a:r>
              <a:rPr sz="1100" spc="-60" dirty="0">
                <a:latin typeface="Tahoma"/>
                <a:cs typeface="Tahoma"/>
              </a:rPr>
              <a:t> </a:t>
            </a:r>
            <a:r>
              <a:rPr sz="1100" spc="25" dirty="0">
                <a:latin typeface="Tahoma"/>
                <a:cs typeface="Tahoma"/>
              </a:rPr>
              <a:t>implementar</a:t>
            </a:r>
            <a:r>
              <a:rPr sz="1100" spc="-60" dirty="0">
                <a:latin typeface="Tahoma"/>
                <a:cs typeface="Tahoma"/>
              </a:rPr>
              <a:t> </a:t>
            </a:r>
            <a:r>
              <a:rPr sz="1100" spc="10" dirty="0">
                <a:latin typeface="Tahoma"/>
                <a:cs typeface="Tahoma"/>
              </a:rPr>
              <a:t>las</a:t>
            </a:r>
            <a:r>
              <a:rPr sz="1100" spc="-60" dirty="0">
                <a:latin typeface="Tahoma"/>
                <a:cs typeface="Tahoma"/>
              </a:rPr>
              <a:t> </a:t>
            </a:r>
            <a:r>
              <a:rPr sz="1100" spc="20" dirty="0">
                <a:latin typeface="Tahoma"/>
                <a:cs typeface="Tahoma"/>
              </a:rPr>
              <a:t>acciones</a:t>
            </a:r>
            <a:r>
              <a:rPr sz="1100" spc="-60" dirty="0">
                <a:latin typeface="Tahoma"/>
                <a:cs typeface="Tahoma"/>
              </a:rPr>
              <a:t> </a:t>
            </a:r>
            <a:r>
              <a:rPr sz="1100" spc="35" dirty="0">
                <a:latin typeface="Tahoma"/>
                <a:cs typeface="Tahoma"/>
              </a:rPr>
              <a:t>que</a:t>
            </a:r>
            <a:r>
              <a:rPr sz="1100" spc="-60" dirty="0">
                <a:latin typeface="Tahoma"/>
                <a:cs typeface="Tahoma"/>
              </a:rPr>
              <a:t> </a:t>
            </a:r>
            <a:r>
              <a:rPr sz="1100" spc="20" dirty="0">
                <a:latin typeface="Tahoma"/>
                <a:cs typeface="Tahoma"/>
              </a:rPr>
              <a:t>les</a:t>
            </a:r>
            <a:r>
              <a:rPr sz="1100" spc="-60" dirty="0">
                <a:latin typeface="Tahoma"/>
                <a:cs typeface="Tahoma"/>
              </a:rPr>
              <a:t> </a:t>
            </a:r>
            <a:r>
              <a:rPr sz="1100" spc="25" dirty="0">
                <a:latin typeface="Tahoma"/>
                <a:cs typeface="Tahoma"/>
              </a:rPr>
              <a:t>permitan</a:t>
            </a:r>
            <a:r>
              <a:rPr sz="1100" spc="-60" dirty="0">
                <a:latin typeface="Tahoma"/>
                <a:cs typeface="Tahoma"/>
              </a:rPr>
              <a:t> </a:t>
            </a:r>
            <a:r>
              <a:rPr sz="1100" spc="-15" dirty="0">
                <a:latin typeface="Tahoma"/>
                <a:cs typeface="Tahoma"/>
              </a:rPr>
              <a:t>mejorar.</a:t>
            </a:r>
            <a:endParaRPr sz="1100">
              <a:latin typeface="Tahoma"/>
              <a:cs typeface="Tahoma"/>
            </a:endParaRPr>
          </a:p>
          <a:p>
            <a:pPr marL="12700" marR="8890" indent="287655" algn="just">
              <a:lnSpc>
                <a:spcPct val="108000"/>
              </a:lnSpc>
              <a:spcBef>
                <a:spcPts val="545"/>
              </a:spcBef>
            </a:pPr>
            <a:r>
              <a:rPr sz="1100" spc="35" dirty="0">
                <a:latin typeface="Tahoma"/>
                <a:cs typeface="Tahoma"/>
              </a:rPr>
              <a:t>Recuerden</a:t>
            </a:r>
            <a:r>
              <a:rPr sz="1100" spc="245" dirty="0">
                <a:latin typeface="Tahoma"/>
                <a:cs typeface="Tahoma"/>
              </a:rPr>
              <a:t> </a:t>
            </a:r>
            <a:r>
              <a:rPr sz="1100" spc="45" dirty="0">
                <a:latin typeface="Tahoma"/>
                <a:cs typeface="Tahoma"/>
              </a:rPr>
              <a:t>que</a:t>
            </a:r>
            <a:r>
              <a:rPr sz="1100" spc="245" dirty="0">
                <a:latin typeface="Tahoma"/>
                <a:cs typeface="Tahoma"/>
              </a:rPr>
              <a:t> </a:t>
            </a:r>
            <a:r>
              <a:rPr sz="1100" spc="50" dirty="0">
                <a:latin typeface="Tahoma"/>
                <a:cs typeface="Tahoma"/>
              </a:rPr>
              <a:t>como</a:t>
            </a:r>
            <a:r>
              <a:rPr sz="1100" spc="245" dirty="0">
                <a:latin typeface="Tahoma"/>
                <a:cs typeface="Tahoma"/>
              </a:rPr>
              <a:t> </a:t>
            </a:r>
            <a:r>
              <a:rPr sz="1100" spc="50" dirty="0">
                <a:latin typeface="Tahoma"/>
                <a:cs typeface="Tahoma"/>
              </a:rPr>
              <a:t>comunidad</a:t>
            </a:r>
            <a:r>
              <a:rPr sz="1100" spc="245" dirty="0">
                <a:latin typeface="Tahoma"/>
                <a:cs typeface="Tahoma"/>
              </a:rPr>
              <a:t> </a:t>
            </a:r>
            <a:r>
              <a:rPr sz="1100" spc="45" dirty="0">
                <a:latin typeface="Tahoma"/>
                <a:cs typeface="Tahoma"/>
              </a:rPr>
              <a:t>de</a:t>
            </a:r>
            <a:r>
              <a:rPr sz="1100" spc="245" dirty="0">
                <a:latin typeface="Tahoma"/>
                <a:cs typeface="Tahoma"/>
              </a:rPr>
              <a:t> </a:t>
            </a:r>
            <a:r>
              <a:rPr sz="1100" spc="30" dirty="0">
                <a:latin typeface="Tahoma"/>
                <a:cs typeface="Tahoma"/>
              </a:rPr>
              <a:t>aprendizaje</a:t>
            </a:r>
            <a:r>
              <a:rPr sz="1100" spc="245" dirty="0">
                <a:latin typeface="Tahoma"/>
                <a:cs typeface="Tahoma"/>
              </a:rPr>
              <a:t> </a:t>
            </a:r>
            <a:r>
              <a:rPr sz="1100" spc="35" dirty="0">
                <a:latin typeface="Tahoma"/>
                <a:cs typeface="Tahoma"/>
              </a:rPr>
              <a:t>tienen</a:t>
            </a:r>
            <a:r>
              <a:rPr sz="1100" spc="245" dirty="0">
                <a:latin typeface="Tahoma"/>
                <a:cs typeface="Tahoma"/>
              </a:rPr>
              <a:t> </a:t>
            </a:r>
            <a:r>
              <a:rPr sz="1100" spc="40" dirty="0">
                <a:latin typeface="Tahoma"/>
                <a:cs typeface="Tahoma"/>
              </a:rPr>
              <a:t>una</a:t>
            </a:r>
            <a:r>
              <a:rPr sz="1100" spc="245" dirty="0">
                <a:latin typeface="Tahoma"/>
                <a:cs typeface="Tahoma"/>
              </a:rPr>
              <a:t> </a:t>
            </a:r>
            <a:r>
              <a:rPr sz="1100" spc="35" dirty="0">
                <a:latin typeface="Tahoma"/>
                <a:cs typeface="Tahoma"/>
              </a:rPr>
              <a:t>responsabilidad</a:t>
            </a:r>
            <a:r>
              <a:rPr sz="1100" spc="30" dirty="0">
                <a:latin typeface="Tahoma"/>
                <a:cs typeface="Tahoma"/>
              </a:rPr>
              <a:t> </a:t>
            </a:r>
            <a:r>
              <a:rPr sz="1100" spc="35" dirty="0">
                <a:latin typeface="Tahoma"/>
                <a:cs typeface="Tahoma"/>
              </a:rPr>
              <a:t>compartida</a:t>
            </a:r>
            <a:r>
              <a:rPr sz="1100" spc="135" dirty="0">
                <a:latin typeface="Tahoma"/>
                <a:cs typeface="Tahoma"/>
              </a:rPr>
              <a:t> </a:t>
            </a:r>
            <a:r>
              <a:rPr sz="1100" spc="40" dirty="0">
                <a:latin typeface="Tahoma"/>
                <a:cs typeface="Tahoma"/>
              </a:rPr>
              <a:t>en</a:t>
            </a:r>
            <a:r>
              <a:rPr sz="1100" spc="135" dirty="0">
                <a:latin typeface="Tahoma"/>
                <a:cs typeface="Tahoma"/>
              </a:rPr>
              <a:t> </a:t>
            </a:r>
            <a:r>
              <a:rPr sz="1100" spc="20" dirty="0">
                <a:latin typeface="Tahoma"/>
                <a:cs typeface="Tahoma"/>
              </a:rPr>
              <a:t>el</a:t>
            </a:r>
            <a:r>
              <a:rPr sz="1100" spc="135" dirty="0">
                <a:latin typeface="Tahoma"/>
                <a:cs typeface="Tahoma"/>
              </a:rPr>
              <a:t> </a:t>
            </a:r>
            <a:r>
              <a:rPr sz="1100" spc="40" dirty="0">
                <a:latin typeface="Tahoma"/>
                <a:cs typeface="Tahoma"/>
              </a:rPr>
              <a:t>logro</a:t>
            </a:r>
            <a:r>
              <a:rPr sz="1100" spc="135" dirty="0">
                <a:latin typeface="Tahoma"/>
                <a:cs typeface="Tahoma"/>
              </a:rPr>
              <a:t> </a:t>
            </a:r>
            <a:r>
              <a:rPr sz="1100" spc="40" dirty="0">
                <a:latin typeface="Tahoma"/>
                <a:cs typeface="Tahoma"/>
              </a:rPr>
              <a:t>de</a:t>
            </a:r>
            <a:r>
              <a:rPr sz="1100" spc="135" dirty="0">
                <a:latin typeface="Tahoma"/>
                <a:cs typeface="Tahoma"/>
              </a:rPr>
              <a:t> </a:t>
            </a:r>
            <a:r>
              <a:rPr sz="1100" spc="30" dirty="0">
                <a:latin typeface="Tahoma"/>
                <a:cs typeface="Tahoma"/>
              </a:rPr>
              <a:t>los</a:t>
            </a:r>
            <a:r>
              <a:rPr sz="1100" spc="135" dirty="0">
                <a:latin typeface="Tahoma"/>
                <a:cs typeface="Tahoma"/>
              </a:rPr>
              <a:t> </a:t>
            </a:r>
            <a:r>
              <a:rPr sz="1100" spc="20" dirty="0">
                <a:latin typeface="Tahoma"/>
                <a:cs typeface="Tahoma"/>
              </a:rPr>
              <a:t>objetivos</a:t>
            </a:r>
            <a:r>
              <a:rPr sz="1100" spc="135" dirty="0">
                <a:latin typeface="Tahoma"/>
                <a:cs typeface="Tahoma"/>
              </a:rPr>
              <a:t> </a:t>
            </a:r>
            <a:r>
              <a:rPr sz="1100" spc="-35" dirty="0">
                <a:latin typeface="Tahoma"/>
                <a:cs typeface="Tahoma"/>
              </a:rPr>
              <a:t>y</a:t>
            </a:r>
            <a:r>
              <a:rPr sz="1100" spc="135" dirty="0">
                <a:latin typeface="Tahoma"/>
                <a:cs typeface="Tahoma"/>
              </a:rPr>
              <a:t> </a:t>
            </a:r>
            <a:r>
              <a:rPr sz="1100" spc="35" dirty="0">
                <a:latin typeface="Tahoma"/>
                <a:cs typeface="Tahoma"/>
              </a:rPr>
              <a:t>metas</a:t>
            </a:r>
            <a:r>
              <a:rPr sz="1100" spc="135" dirty="0">
                <a:latin typeface="Tahoma"/>
                <a:cs typeface="Tahoma"/>
              </a:rPr>
              <a:t> </a:t>
            </a:r>
            <a:r>
              <a:rPr sz="1100" spc="45" dirty="0">
                <a:latin typeface="Tahoma"/>
                <a:cs typeface="Tahoma"/>
              </a:rPr>
              <a:t>que</a:t>
            </a:r>
            <a:r>
              <a:rPr sz="1100" spc="135" dirty="0">
                <a:latin typeface="Tahoma"/>
                <a:cs typeface="Tahoma"/>
              </a:rPr>
              <a:t> </a:t>
            </a:r>
            <a:r>
              <a:rPr sz="1100" spc="30" dirty="0">
                <a:latin typeface="Tahoma"/>
                <a:cs typeface="Tahoma"/>
              </a:rPr>
              <a:t>se</a:t>
            </a:r>
            <a:r>
              <a:rPr sz="1100" spc="135" dirty="0">
                <a:latin typeface="Tahoma"/>
                <a:cs typeface="Tahoma"/>
              </a:rPr>
              <a:t> </a:t>
            </a:r>
            <a:r>
              <a:rPr sz="1100" spc="35" dirty="0">
                <a:latin typeface="Tahoma"/>
                <a:cs typeface="Tahoma"/>
              </a:rPr>
              <a:t>plantean</a:t>
            </a:r>
            <a:r>
              <a:rPr sz="1100" spc="135" dirty="0">
                <a:latin typeface="Tahoma"/>
                <a:cs typeface="Tahoma"/>
              </a:rPr>
              <a:t> </a:t>
            </a:r>
            <a:r>
              <a:rPr sz="1100" spc="30" dirty="0">
                <a:latin typeface="Tahoma"/>
                <a:cs typeface="Tahoma"/>
              </a:rPr>
              <a:t>para</a:t>
            </a:r>
            <a:r>
              <a:rPr sz="1100" spc="135" dirty="0">
                <a:latin typeface="Tahoma"/>
                <a:cs typeface="Tahoma"/>
              </a:rPr>
              <a:t> </a:t>
            </a:r>
            <a:r>
              <a:rPr sz="1100" spc="25" dirty="0">
                <a:latin typeface="Tahoma"/>
                <a:cs typeface="Tahoma"/>
              </a:rPr>
              <a:t>resolver</a:t>
            </a:r>
            <a:r>
              <a:rPr sz="1100" spc="135" dirty="0">
                <a:latin typeface="Tahoma"/>
                <a:cs typeface="Tahoma"/>
              </a:rPr>
              <a:t> </a:t>
            </a:r>
            <a:r>
              <a:rPr sz="1100" spc="20" dirty="0">
                <a:latin typeface="Tahoma"/>
                <a:cs typeface="Tahoma"/>
              </a:rPr>
              <a:t>las</a:t>
            </a:r>
            <a:r>
              <a:rPr sz="1100" spc="15" dirty="0">
                <a:latin typeface="Tahoma"/>
                <a:cs typeface="Tahoma"/>
              </a:rPr>
              <a:t> </a:t>
            </a:r>
            <a:r>
              <a:rPr sz="1100" spc="30" dirty="0">
                <a:latin typeface="Tahoma"/>
                <a:cs typeface="Tahoma"/>
              </a:rPr>
              <a:t>problemáticas</a:t>
            </a:r>
            <a:r>
              <a:rPr sz="1100" spc="85" dirty="0">
                <a:latin typeface="Tahoma"/>
                <a:cs typeface="Tahoma"/>
              </a:rPr>
              <a:t> </a:t>
            </a:r>
            <a:r>
              <a:rPr sz="1100" spc="45" dirty="0">
                <a:latin typeface="Tahoma"/>
                <a:cs typeface="Tahoma"/>
              </a:rPr>
              <a:t>que</a:t>
            </a:r>
            <a:r>
              <a:rPr sz="1100" spc="85" dirty="0">
                <a:latin typeface="Tahoma"/>
                <a:cs typeface="Tahoma"/>
              </a:rPr>
              <a:t> </a:t>
            </a:r>
            <a:r>
              <a:rPr sz="1100" spc="35" dirty="0">
                <a:latin typeface="Tahoma"/>
                <a:cs typeface="Tahoma"/>
              </a:rPr>
              <a:t>han</a:t>
            </a:r>
            <a:r>
              <a:rPr sz="1100" spc="85" dirty="0">
                <a:latin typeface="Tahoma"/>
                <a:cs typeface="Tahoma"/>
              </a:rPr>
              <a:t> </a:t>
            </a:r>
            <a:r>
              <a:rPr sz="1100" spc="35" dirty="0">
                <a:latin typeface="Tahoma"/>
                <a:cs typeface="Tahoma"/>
              </a:rPr>
              <a:t>decidido</a:t>
            </a:r>
            <a:r>
              <a:rPr sz="1100" spc="85" dirty="0">
                <a:latin typeface="Tahoma"/>
                <a:cs typeface="Tahoma"/>
              </a:rPr>
              <a:t> </a:t>
            </a:r>
            <a:r>
              <a:rPr sz="1100" dirty="0">
                <a:latin typeface="Tahoma"/>
                <a:cs typeface="Tahoma"/>
              </a:rPr>
              <a:t>atender.</a:t>
            </a:r>
            <a:r>
              <a:rPr sz="1100" spc="85" dirty="0">
                <a:latin typeface="Tahoma"/>
                <a:cs typeface="Tahoma"/>
              </a:rPr>
              <a:t> </a:t>
            </a:r>
            <a:r>
              <a:rPr sz="1100" spc="60" dirty="0">
                <a:latin typeface="Tahoma"/>
                <a:cs typeface="Tahoma"/>
              </a:rPr>
              <a:t>No</a:t>
            </a:r>
            <a:r>
              <a:rPr sz="1100" spc="85" dirty="0">
                <a:latin typeface="Tahoma"/>
                <a:cs typeface="Tahoma"/>
              </a:rPr>
              <a:t> </a:t>
            </a:r>
            <a:r>
              <a:rPr sz="1100" spc="30" dirty="0">
                <a:latin typeface="Tahoma"/>
                <a:cs typeface="Tahoma"/>
              </a:rPr>
              <a:t>es</a:t>
            </a:r>
            <a:r>
              <a:rPr sz="1100" spc="85" dirty="0">
                <a:latin typeface="Tahoma"/>
                <a:cs typeface="Tahoma"/>
              </a:rPr>
              <a:t> </a:t>
            </a:r>
            <a:r>
              <a:rPr sz="1100" spc="35" dirty="0">
                <a:latin typeface="Tahoma"/>
                <a:cs typeface="Tahoma"/>
              </a:rPr>
              <a:t>solo</a:t>
            </a:r>
            <a:r>
              <a:rPr sz="1100" spc="85" dirty="0">
                <a:latin typeface="Tahoma"/>
                <a:cs typeface="Tahoma"/>
              </a:rPr>
              <a:t> </a:t>
            </a:r>
            <a:r>
              <a:rPr sz="1100" spc="35" dirty="0">
                <a:latin typeface="Tahoma"/>
                <a:cs typeface="Tahoma"/>
              </a:rPr>
              <a:t>una</a:t>
            </a:r>
            <a:r>
              <a:rPr sz="1100" spc="85" dirty="0">
                <a:latin typeface="Tahoma"/>
                <a:cs typeface="Tahoma"/>
              </a:rPr>
              <a:t> </a:t>
            </a:r>
            <a:r>
              <a:rPr sz="1100" spc="20" dirty="0">
                <a:latin typeface="Tahoma"/>
                <a:cs typeface="Tahoma"/>
              </a:rPr>
              <a:t>tarea</a:t>
            </a:r>
            <a:r>
              <a:rPr sz="1100" spc="85" dirty="0">
                <a:latin typeface="Tahoma"/>
                <a:cs typeface="Tahoma"/>
              </a:rPr>
              <a:t> </a:t>
            </a:r>
            <a:r>
              <a:rPr sz="1100" spc="40" dirty="0">
                <a:latin typeface="Tahoma"/>
                <a:cs typeface="Tahoma"/>
              </a:rPr>
              <a:t>de</a:t>
            </a:r>
            <a:r>
              <a:rPr sz="1100" spc="85" dirty="0">
                <a:latin typeface="Tahoma"/>
                <a:cs typeface="Tahoma"/>
              </a:rPr>
              <a:t> </a:t>
            </a:r>
            <a:r>
              <a:rPr sz="1100" spc="10" dirty="0">
                <a:latin typeface="Tahoma"/>
                <a:cs typeface="Tahoma"/>
              </a:rPr>
              <a:t>la</a:t>
            </a:r>
            <a:r>
              <a:rPr sz="1100" spc="85" dirty="0">
                <a:latin typeface="Tahoma"/>
                <a:cs typeface="Tahoma"/>
              </a:rPr>
              <a:t> </a:t>
            </a:r>
            <a:r>
              <a:rPr sz="1100" spc="25" dirty="0">
                <a:latin typeface="Tahoma"/>
                <a:cs typeface="Tahoma"/>
              </a:rPr>
              <a:t>directora</a:t>
            </a:r>
            <a:r>
              <a:rPr sz="1100" spc="85" dirty="0">
                <a:latin typeface="Tahoma"/>
                <a:cs typeface="Tahoma"/>
              </a:rPr>
              <a:t> </a:t>
            </a:r>
            <a:r>
              <a:rPr sz="1100" spc="50" dirty="0">
                <a:latin typeface="Tahoma"/>
                <a:cs typeface="Tahoma"/>
              </a:rPr>
              <a:t>o</a:t>
            </a:r>
            <a:r>
              <a:rPr sz="1100" spc="85" dirty="0">
                <a:latin typeface="Tahoma"/>
                <a:cs typeface="Tahoma"/>
              </a:rPr>
              <a:t> </a:t>
            </a:r>
            <a:r>
              <a:rPr sz="1100" spc="30" dirty="0">
                <a:latin typeface="Tahoma"/>
                <a:cs typeface="Tahoma"/>
              </a:rPr>
              <a:t>del</a:t>
            </a:r>
            <a:r>
              <a:rPr sz="1100" spc="25" dirty="0">
                <a:latin typeface="Tahoma"/>
                <a:cs typeface="Tahoma"/>
              </a:rPr>
              <a:t> </a:t>
            </a:r>
            <a:r>
              <a:rPr sz="1100" spc="-10" dirty="0">
                <a:latin typeface="Tahoma"/>
                <a:cs typeface="Tahoma"/>
              </a:rPr>
              <a:t>director,</a:t>
            </a:r>
            <a:r>
              <a:rPr sz="1100" spc="-60" dirty="0">
                <a:latin typeface="Tahoma"/>
                <a:cs typeface="Tahoma"/>
              </a:rPr>
              <a:t> </a:t>
            </a:r>
            <a:r>
              <a:rPr sz="1100" spc="20" dirty="0">
                <a:latin typeface="Tahoma"/>
                <a:cs typeface="Tahoma"/>
              </a:rPr>
              <a:t>ni</a:t>
            </a:r>
            <a:r>
              <a:rPr sz="1100" spc="-60" dirty="0">
                <a:latin typeface="Tahoma"/>
                <a:cs typeface="Tahoma"/>
              </a:rPr>
              <a:t> </a:t>
            </a:r>
            <a:r>
              <a:rPr sz="1100" dirty="0">
                <a:latin typeface="Tahoma"/>
                <a:cs typeface="Tahoma"/>
              </a:rPr>
              <a:t>exclusiva</a:t>
            </a:r>
            <a:r>
              <a:rPr sz="1100" spc="-60" dirty="0">
                <a:latin typeface="Tahoma"/>
                <a:cs typeface="Tahoma"/>
              </a:rPr>
              <a:t> </a:t>
            </a:r>
            <a:r>
              <a:rPr sz="1100" spc="20" dirty="0">
                <a:latin typeface="Tahoma"/>
                <a:cs typeface="Tahoma"/>
              </a:rPr>
              <a:t>del</a:t>
            </a:r>
            <a:r>
              <a:rPr sz="1100" spc="-60" dirty="0">
                <a:latin typeface="Tahoma"/>
                <a:cs typeface="Tahoma"/>
              </a:rPr>
              <a:t> </a:t>
            </a:r>
            <a:r>
              <a:rPr sz="1100" spc="25" dirty="0">
                <a:latin typeface="Tahoma"/>
                <a:cs typeface="Tahoma"/>
              </a:rPr>
              <a:t>Comité</a:t>
            </a:r>
            <a:r>
              <a:rPr sz="1100" spc="-60" dirty="0">
                <a:latin typeface="Tahoma"/>
                <a:cs typeface="Tahoma"/>
              </a:rPr>
              <a:t> </a:t>
            </a:r>
            <a:r>
              <a:rPr sz="1100" spc="35" dirty="0">
                <a:latin typeface="Tahoma"/>
                <a:cs typeface="Tahoma"/>
              </a:rPr>
              <a:t>de</a:t>
            </a:r>
            <a:r>
              <a:rPr sz="1100" spc="-60" dirty="0">
                <a:latin typeface="Tahoma"/>
                <a:cs typeface="Tahoma"/>
              </a:rPr>
              <a:t> </a:t>
            </a:r>
            <a:r>
              <a:rPr sz="1100" spc="25" dirty="0">
                <a:latin typeface="Tahoma"/>
                <a:cs typeface="Tahoma"/>
              </a:rPr>
              <a:t>planeación</a:t>
            </a:r>
            <a:r>
              <a:rPr sz="1100" spc="-60" dirty="0">
                <a:latin typeface="Tahoma"/>
                <a:cs typeface="Tahoma"/>
              </a:rPr>
              <a:t> </a:t>
            </a:r>
            <a:r>
              <a:rPr sz="1100" spc="-40" dirty="0">
                <a:latin typeface="Tahoma"/>
                <a:cs typeface="Tahoma"/>
              </a:rPr>
              <a:t>y</a:t>
            </a:r>
            <a:r>
              <a:rPr sz="1100" spc="-60" dirty="0">
                <a:latin typeface="Tahoma"/>
                <a:cs typeface="Tahoma"/>
              </a:rPr>
              <a:t> </a:t>
            </a:r>
            <a:r>
              <a:rPr sz="1100" dirty="0">
                <a:latin typeface="Tahoma"/>
                <a:cs typeface="Tahoma"/>
              </a:rPr>
              <a:t>evaluación,</a:t>
            </a:r>
            <a:r>
              <a:rPr sz="1100" spc="-60" dirty="0">
                <a:latin typeface="Tahoma"/>
                <a:cs typeface="Tahoma"/>
              </a:rPr>
              <a:t> </a:t>
            </a:r>
            <a:r>
              <a:rPr sz="1100" spc="25" dirty="0">
                <a:latin typeface="Tahoma"/>
                <a:cs typeface="Tahoma"/>
              </a:rPr>
              <a:t>todas</a:t>
            </a:r>
            <a:r>
              <a:rPr sz="1100" spc="-60" dirty="0">
                <a:latin typeface="Tahoma"/>
                <a:cs typeface="Tahoma"/>
              </a:rPr>
              <a:t> </a:t>
            </a:r>
            <a:r>
              <a:rPr sz="1100" spc="-40" dirty="0">
                <a:latin typeface="Tahoma"/>
                <a:cs typeface="Tahoma"/>
              </a:rPr>
              <a:t>y</a:t>
            </a:r>
            <a:r>
              <a:rPr sz="1100" spc="-60" dirty="0">
                <a:latin typeface="Tahoma"/>
                <a:cs typeface="Tahoma"/>
              </a:rPr>
              <a:t> </a:t>
            </a:r>
            <a:r>
              <a:rPr sz="1100" spc="30" dirty="0">
                <a:latin typeface="Tahoma"/>
                <a:cs typeface="Tahoma"/>
              </a:rPr>
              <a:t>todos</a:t>
            </a:r>
            <a:r>
              <a:rPr sz="1100" spc="-60" dirty="0">
                <a:latin typeface="Tahoma"/>
                <a:cs typeface="Tahoma"/>
              </a:rPr>
              <a:t> </a:t>
            </a:r>
            <a:r>
              <a:rPr sz="1100" spc="25" dirty="0">
                <a:latin typeface="Tahoma"/>
                <a:cs typeface="Tahoma"/>
              </a:rPr>
              <a:t>contribuyen</a:t>
            </a:r>
            <a:r>
              <a:rPr sz="1100" spc="-60" dirty="0">
                <a:latin typeface="Tahoma"/>
                <a:cs typeface="Tahoma"/>
              </a:rPr>
              <a:t> </a:t>
            </a:r>
            <a:r>
              <a:rPr sz="1100" spc="-30" dirty="0">
                <a:latin typeface="Tahoma"/>
                <a:cs typeface="Tahoma"/>
              </a:rPr>
              <a:t>al</a:t>
            </a:r>
            <a:r>
              <a:rPr sz="1100" spc="5" dirty="0">
                <a:latin typeface="Tahoma"/>
                <a:cs typeface="Tahoma"/>
              </a:rPr>
              <a:t> </a:t>
            </a:r>
            <a:r>
              <a:rPr sz="1100" spc="30" dirty="0">
                <a:latin typeface="Tahoma"/>
                <a:cs typeface="Tahoma"/>
              </a:rPr>
              <a:t>logro</a:t>
            </a:r>
            <a:r>
              <a:rPr sz="1100" spc="-60" dirty="0">
                <a:latin typeface="Tahoma"/>
                <a:cs typeface="Tahoma"/>
              </a:rPr>
              <a:t> </a:t>
            </a:r>
            <a:r>
              <a:rPr sz="1100" spc="35" dirty="0">
                <a:latin typeface="Tahoma"/>
                <a:cs typeface="Tahoma"/>
              </a:rPr>
              <a:t>de</a:t>
            </a:r>
            <a:r>
              <a:rPr sz="1100" spc="-60" dirty="0">
                <a:latin typeface="Tahoma"/>
                <a:cs typeface="Tahoma"/>
              </a:rPr>
              <a:t> </a:t>
            </a:r>
            <a:r>
              <a:rPr sz="1100" spc="30" dirty="0">
                <a:latin typeface="Tahoma"/>
                <a:cs typeface="Tahoma"/>
              </a:rPr>
              <a:t>sus</a:t>
            </a:r>
            <a:r>
              <a:rPr sz="1100" spc="-60" dirty="0">
                <a:latin typeface="Tahoma"/>
                <a:cs typeface="Tahoma"/>
              </a:rPr>
              <a:t> </a:t>
            </a:r>
            <a:r>
              <a:rPr sz="1100" spc="20" dirty="0">
                <a:latin typeface="Tahoma"/>
                <a:cs typeface="Tahoma"/>
              </a:rPr>
              <a:t>metas</a:t>
            </a:r>
            <a:r>
              <a:rPr sz="1100" spc="-60" dirty="0">
                <a:latin typeface="Tahoma"/>
                <a:cs typeface="Tahoma"/>
              </a:rPr>
              <a:t> </a:t>
            </a:r>
            <a:r>
              <a:rPr sz="1100" spc="-40" dirty="0">
                <a:latin typeface="Tahoma"/>
                <a:cs typeface="Tahoma"/>
              </a:rPr>
              <a:t>y</a:t>
            </a:r>
            <a:r>
              <a:rPr sz="1100" spc="-60" dirty="0">
                <a:latin typeface="Tahoma"/>
                <a:cs typeface="Tahoma"/>
              </a:rPr>
              <a:t> </a:t>
            </a:r>
            <a:r>
              <a:rPr sz="1100" dirty="0">
                <a:latin typeface="Tahoma"/>
                <a:cs typeface="Tahoma"/>
              </a:rPr>
              <a:t>objetivos.</a:t>
            </a:r>
            <a:endParaRPr sz="1100">
              <a:latin typeface="Tahoma"/>
              <a:cs typeface="Tahoma"/>
            </a:endParaRPr>
          </a:p>
          <a:p>
            <a:pPr>
              <a:lnSpc>
                <a:spcPct val="100000"/>
              </a:lnSpc>
              <a:spcBef>
                <a:spcPts val="1035"/>
              </a:spcBef>
            </a:pPr>
            <a:endParaRPr sz="1100">
              <a:latin typeface="Tahoma"/>
              <a:cs typeface="Tahoma"/>
            </a:endParaRPr>
          </a:p>
          <a:p>
            <a:pPr marL="12700">
              <a:lnSpc>
                <a:spcPct val="100000"/>
              </a:lnSpc>
            </a:pPr>
            <a:r>
              <a:rPr sz="1600" spc="-10" dirty="0">
                <a:solidFill>
                  <a:srgbClr val="296C34"/>
                </a:solidFill>
                <a:latin typeface="Arial Black"/>
                <a:cs typeface="Arial Black"/>
              </a:rPr>
              <a:t>Referencias</a:t>
            </a:r>
            <a:endParaRPr sz="1600">
              <a:latin typeface="Arial Black"/>
              <a:cs typeface="Arial Black"/>
            </a:endParaRPr>
          </a:p>
          <a:p>
            <a:pPr>
              <a:lnSpc>
                <a:spcPct val="100000"/>
              </a:lnSpc>
              <a:spcBef>
                <a:spcPts val="195"/>
              </a:spcBef>
            </a:pPr>
            <a:endParaRPr sz="1600">
              <a:latin typeface="Arial Black"/>
              <a:cs typeface="Arial Black"/>
            </a:endParaRPr>
          </a:p>
          <a:p>
            <a:pPr marL="901700" marR="6350" indent="-267335" algn="just">
              <a:lnSpc>
                <a:spcPct val="106100"/>
              </a:lnSpc>
              <a:buClr>
                <a:srgbClr val="3C924D"/>
              </a:buClr>
              <a:buFont typeface="Lucida Sans"/>
              <a:buChar char="o"/>
              <a:tabLst>
                <a:tab pos="901700" algn="l"/>
              </a:tabLst>
            </a:pPr>
            <a:r>
              <a:rPr sz="1100" dirty="0">
                <a:latin typeface="Tahoma"/>
                <a:cs typeface="Tahoma"/>
              </a:rPr>
              <a:t>García,</a:t>
            </a:r>
            <a:r>
              <a:rPr sz="1100" spc="95" dirty="0">
                <a:latin typeface="Tahoma"/>
                <a:cs typeface="Tahoma"/>
              </a:rPr>
              <a:t> </a:t>
            </a:r>
            <a:r>
              <a:rPr sz="1100" spc="-20" dirty="0">
                <a:latin typeface="Tahoma"/>
                <a:cs typeface="Tahoma"/>
              </a:rPr>
              <a:t>A.,</a:t>
            </a:r>
            <a:r>
              <a:rPr sz="1100" spc="95" dirty="0">
                <a:latin typeface="Tahoma"/>
                <a:cs typeface="Tahoma"/>
              </a:rPr>
              <a:t> </a:t>
            </a:r>
            <a:r>
              <a:rPr sz="1100" dirty="0">
                <a:latin typeface="Tahoma"/>
                <a:cs typeface="Tahoma"/>
              </a:rPr>
              <a:t>León,</a:t>
            </a:r>
            <a:r>
              <a:rPr sz="1100" spc="95" dirty="0">
                <a:latin typeface="Tahoma"/>
                <a:cs typeface="Tahoma"/>
              </a:rPr>
              <a:t> </a:t>
            </a:r>
            <a:r>
              <a:rPr sz="1100" dirty="0">
                <a:latin typeface="Tahoma"/>
                <a:cs typeface="Tahoma"/>
              </a:rPr>
              <a:t>L.</a:t>
            </a:r>
            <a:r>
              <a:rPr sz="1100" spc="100" dirty="0">
                <a:latin typeface="Tahoma"/>
                <a:cs typeface="Tahoma"/>
              </a:rPr>
              <a:t> </a:t>
            </a:r>
            <a:r>
              <a:rPr sz="1100" spc="55" dirty="0">
                <a:latin typeface="Tahoma"/>
                <a:cs typeface="Tahoma"/>
              </a:rPr>
              <a:t>&amp;</a:t>
            </a:r>
            <a:r>
              <a:rPr sz="1100" spc="95" dirty="0">
                <a:latin typeface="Tahoma"/>
                <a:cs typeface="Tahoma"/>
              </a:rPr>
              <a:t> </a:t>
            </a:r>
            <a:r>
              <a:rPr sz="1100" dirty="0">
                <a:latin typeface="Tahoma"/>
                <a:cs typeface="Tahoma"/>
              </a:rPr>
              <a:t>Olvera,</a:t>
            </a:r>
            <a:r>
              <a:rPr sz="1100" spc="95" dirty="0">
                <a:latin typeface="Tahoma"/>
                <a:cs typeface="Tahoma"/>
              </a:rPr>
              <a:t> </a:t>
            </a:r>
            <a:r>
              <a:rPr sz="1100" dirty="0">
                <a:latin typeface="Tahoma"/>
                <a:cs typeface="Tahoma"/>
              </a:rPr>
              <a:t>N.</a:t>
            </a:r>
            <a:r>
              <a:rPr sz="1100" spc="100" dirty="0">
                <a:latin typeface="Tahoma"/>
                <a:cs typeface="Tahoma"/>
              </a:rPr>
              <a:t> </a:t>
            </a:r>
            <a:r>
              <a:rPr sz="1100" spc="-20" dirty="0">
                <a:latin typeface="Tahoma"/>
                <a:cs typeface="Tahoma"/>
              </a:rPr>
              <a:t>(2025).</a:t>
            </a:r>
            <a:r>
              <a:rPr sz="1100" spc="80" dirty="0">
                <a:latin typeface="Tahoma"/>
                <a:cs typeface="Tahoma"/>
              </a:rPr>
              <a:t> </a:t>
            </a:r>
            <a:r>
              <a:rPr sz="1100" i="1" dirty="0">
                <a:latin typeface="Calibri"/>
                <a:cs typeface="Calibri"/>
              </a:rPr>
              <a:t>Metodología</a:t>
            </a:r>
            <a:r>
              <a:rPr sz="1100" i="1" spc="190" dirty="0">
                <a:latin typeface="Calibri"/>
                <a:cs typeface="Calibri"/>
              </a:rPr>
              <a:t> </a:t>
            </a:r>
            <a:r>
              <a:rPr sz="1100" i="1" spc="50" dirty="0">
                <a:latin typeface="Calibri"/>
                <a:cs typeface="Calibri"/>
              </a:rPr>
              <a:t>para</a:t>
            </a:r>
            <a:r>
              <a:rPr sz="1100" i="1" spc="190" dirty="0">
                <a:latin typeface="Calibri"/>
                <a:cs typeface="Calibri"/>
              </a:rPr>
              <a:t> </a:t>
            </a:r>
            <a:r>
              <a:rPr sz="1100" i="1" dirty="0">
                <a:latin typeface="Calibri"/>
                <a:cs typeface="Calibri"/>
              </a:rPr>
              <a:t>el</a:t>
            </a:r>
            <a:r>
              <a:rPr sz="1100" i="1" spc="190" dirty="0">
                <a:latin typeface="Calibri"/>
                <a:cs typeface="Calibri"/>
              </a:rPr>
              <a:t> </a:t>
            </a:r>
            <a:r>
              <a:rPr sz="1100" i="1" dirty="0">
                <a:latin typeface="Calibri"/>
                <a:cs typeface="Calibri"/>
              </a:rPr>
              <a:t>cálculo</a:t>
            </a:r>
            <a:r>
              <a:rPr sz="1100" i="1" spc="190" dirty="0">
                <a:latin typeface="Calibri"/>
                <a:cs typeface="Calibri"/>
              </a:rPr>
              <a:t> </a:t>
            </a:r>
            <a:r>
              <a:rPr sz="1100" i="1" dirty="0">
                <a:latin typeface="Calibri"/>
                <a:cs typeface="Calibri"/>
              </a:rPr>
              <a:t>de</a:t>
            </a:r>
            <a:r>
              <a:rPr sz="1100" i="1" spc="195" dirty="0">
                <a:latin typeface="Calibri"/>
                <a:cs typeface="Calibri"/>
              </a:rPr>
              <a:t> </a:t>
            </a:r>
            <a:r>
              <a:rPr sz="1100" i="1" spc="-25" dirty="0">
                <a:latin typeface="Calibri"/>
                <a:cs typeface="Calibri"/>
              </a:rPr>
              <a:t>la </a:t>
            </a:r>
            <a:r>
              <a:rPr sz="1100" i="1" spc="10" dirty="0">
                <a:latin typeface="Calibri"/>
                <a:cs typeface="Calibri"/>
              </a:rPr>
              <a:t>estimación</a:t>
            </a:r>
            <a:r>
              <a:rPr sz="1100" i="1" spc="204" dirty="0">
                <a:latin typeface="Calibri"/>
                <a:cs typeface="Calibri"/>
              </a:rPr>
              <a:t> </a:t>
            </a:r>
            <a:r>
              <a:rPr sz="1100" i="1" spc="10" dirty="0">
                <a:latin typeface="Calibri"/>
                <a:cs typeface="Calibri"/>
              </a:rPr>
              <a:t>de</a:t>
            </a:r>
            <a:r>
              <a:rPr sz="1100" i="1" spc="210" dirty="0">
                <a:latin typeface="Calibri"/>
                <a:cs typeface="Calibri"/>
              </a:rPr>
              <a:t> </a:t>
            </a:r>
            <a:r>
              <a:rPr sz="1100" i="1" spc="10" dirty="0">
                <a:latin typeface="Calibri"/>
                <a:cs typeface="Calibri"/>
              </a:rPr>
              <a:t>la</a:t>
            </a:r>
            <a:r>
              <a:rPr sz="1100" i="1" spc="204" dirty="0">
                <a:latin typeface="Calibri"/>
                <a:cs typeface="Calibri"/>
              </a:rPr>
              <a:t> </a:t>
            </a:r>
            <a:r>
              <a:rPr sz="1100" i="1" spc="10" dirty="0">
                <a:latin typeface="Calibri"/>
                <a:cs typeface="Calibri"/>
              </a:rPr>
              <a:t>población</a:t>
            </a:r>
            <a:r>
              <a:rPr sz="1100" i="1" spc="210" dirty="0">
                <a:latin typeface="Calibri"/>
                <a:cs typeface="Calibri"/>
              </a:rPr>
              <a:t> </a:t>
            </a:r>
            <a:r>
              <a:rPr sz="1100" i="1" spc="10" dirty="0">
                <a:latin typeface="Calibri"/>
                <a:cs typeface="Calibri"/>
              </a:rPr>
              <a:t>en</a:t>
            </a:r>
            <a:r>
              <a:rPr sz="1100" i="1" spc="204" dirty="0">
                <a:latin typeface="Calibri"/>
                <a:cs typeface="Calibri"/>
              </a:rPr>
              <a:t> </a:t>
            </a:r>
            <a:r>
              <a:rPr sz="1100" i="1" spc="10" dirty="0">
                <a:latin typeface="Calibri"/>
                <a:cs typeface="Calibri"/>
              </a:rPr>
              <a:t>rezago</a:t>
            </a:r>
            <a:r>
              <a:rPr sz="1100" i="1" spc="210" dirty="0">
                <a:latin typeface="Calibri"/>
                <a:cs typeface="Calibri"/>
              </a:rPr>
              <a:t> </a:t>
            </a:r>
            <a:r>
              <a:rPr sz="1100" i="1" spc="10" dirty="0">
                <a:latin typeface="Calibri"/>
                <a:cs typeface="Calibri"/>
              </a:rPr>
              <a:t>educativo</a:t>
            </a:r>
            <a:r>
              <a:rPr sz="1100" i="1" spc="210" dirty="0">
                <a:latin typeface="Calibri"/>
                <a:cs typeface="Calibri"/>
              </a:rPr>
              <a:t> </a:t>
            </a:r>
            <a:r>
              <a:rPr sz="1100" i="1" spc="10" dirty="0">
                <a:latin typeface="Calibri"/>
                <a:cs typeface="Calibri"/>
              </a:rPr>
              <a:t>de</a:t>
            </a:r>
            <a:r>
              <a:rPr sz="1100" i="1" spc="204" dirty="0">
                <a:latin typeface="Calibri"/>
                <a:cs typeface="Calibri"/>
              </a:rPr>
              <a:t> </a:t>
            </a:r>
            <a:r>
              <a:rPr sz="1100" i="1" spc="10" dirty="0">
                <a:latin typeface="Calibri"/>
                <a:cs typeface="Calibri"/>
              </a:rPr>
              <a:t>15</a:t>
            </a:r>
            <a:r>
              <a:rPr sz="1100" i="1" spc="210" dirty="0">
                <a:latin typeface="Calibri"/>
                <a:cs typeface="Calibri"/>
              </a:rPr>
              <a:t> </a:t>
            </a:r>
            <a:r>
              <a:rPr sz="1100" i="1" spc="55" dirty="0">
                <a:latin typeface="Calibri"/>
                <a:cs typeface="Calibri"/>
              </a:rPr>
              <a:t>años</a:t>
            </a:r>
            <a:r>
              <a:rPr sz="1100" i="1" spc="204" dirty="0">
                <a:latin typeface="Calibri"/>
                <a:cs typeface="Calibri"/>
              </a:rPr>
              <a:t> </a:t>
            </a:r>
            <a:r>
              <a:rPr sz="1100" i="1" spc="10" dirty="0">
                <a:latin typeface="Calibri"/>
                <a:cs typeface="Calibri"/>
              </a:rPr>
              <a:t>y</a:t>
            </a:r>
            <a:r>
              <a:rPr sz="1100" i="1" spc="210" dirty="0">
                <a:latin typeface="Calibri"/>
                <a:cs typeface="Calibri"/>
              </a:rPr>
              <a:t> </a:t>
            </a:r>
            <a:r>
              <a:rPr sz="1100" i="1" spc="55" dirty="0">
                <a:latin typeface="Calibri"/>
                <a:cs typeface="Calibri"/>
              </a:rPr>
              <a:t>más</a:t>
            </a:r>
            <a:r>
              <a:rPr sz="1100" i="1" spc="204" dirty="0">
                <a:latin typeface="Calibri"/>
                <a:cs typeface="Calibri"/>
              </a:rPr>
              <a:t> </a:t>
            </a:r>
            <a:r>
              <a:rPr sz="1100" i="1" spc="10" dirty="0">
                <a:latin typeface="Calibri"/>
                <a:cs typeface="Calibri"/>
              </a:rPr>
              <a:t>al</a:t>
            </a:r>
            <a:r>
              <a:rPr sz="1100" i="1" spc="210" dirty="0">
                <a:latin typeface="Calibri"/>
                <a:cs typeface="Calibri"/>
              </a:rPr>
              <a:t> </a:t>
            </a:r>
            <a:r>
              <a:rPr sz="1100" i="1" spc="10" dirty="0">
                <a:latin typeface="Calibri"/>
                <a:cs typeface="Calibri"/>
              </a:rPr>
              <a:t>31</a:t>
            </a:r>
            <a:r>
              <a:rPr sz="1100" i="1" spc="210" dirty="0">
                <a:latin typeface="Calibri"/>
                <a:cs typeface="Calibri"/>
              </a:rPr>
              <a:t> </a:t>
            </a:r>
            <a:r>
              <a:rPr sz="1100" i="1" spc="-25" dirty="0">
                <a:latin typeface="Calibri"/>
                <a:cs typeface="Calibri"/>
              </a:rPr>
              <a:t>de </a:t>
            </a:r>
            <a:r>
              <a:rPr sz="1100" i="1" dirty="0">
                <a:latin typeface="Calibri"/>
                <a:cs typeface="Calibri"/>
              </a:rPr>
              <a:t>diciembre</a:t>
            </a:r>
            <a:r>
              <a:rPr sz="1100" i="1" spc="325" dirty="0">
                <a:latin typeface="Calibri"/>
                <a:cs typeface="Calibri"/>
              </a:rPr>
              <a:t> </a:t>
            </a:r>
            <a:r>
              <a:rPr sz="1100" i="1" spc="50" dirty="0">
                <a:latin typeface="Calibri"/>
                <a:cs typeface="Calibri"/>
              </a:rPr>
              <a:t>de</a:t>
            </a:r>
            <a:r>
              <a:rPr sz="1100" i="1" spc="330" dirty="0">
                <a:latin typeface="Calibri"/>
                <a:cs typeface="Calibri"/>
              </a:rPr>
              <a:t> </a:t>
            </a:r>
            <a:r>
              <a:rPr sz="1100" i="1" spc="55" dirty="0">
                <a:latin typeface="Calibri"/>
                <a:cs typeface="Calibri"/>
              </a:rPr>
              <a:t>cada</a:t>
            </a:r>
            <a:r>
              <a:rPr sz="1100" i="1" spc="330" dirty="0">
                <a:latin typeface="Calibri"/>
                <a:cs typeface="Calibri"/>
              </a:rPr>
              <a:t> </a:t>
            </a:r>
            <a:r>
              <a:rPr sz="1100" i="1" dirty="0">
                <a:latin typeface="Calibri"/>
                <a:cs typeface="Calibri"/>
              </a:rPr>
              <a:t>año.</a:t>
            </a:r>
            <a:r>
              <a:rPr sz="1100" i="1" spc="330" dirty="0">
                <a:latin typeface="Calibri"/>
                <a:cs typeface="Calibri"/>
              </a:rPr>
              <a:t> </a:t>
            </a:r>
            <a:r>
              <a:rPr sz="1100" i="1" dirty="0">
                <a:latin typeface="Calibri"/>
                <a:cs typeface="Calibri"/>
              </a:rPr>
              <a:t>México</a:t>
            </a:r>
            <a:r>
              <a:rPr sz="1100" dirty="0">
                <a:latin typeface="Tahoma"/>
                <a:cs typeface="Tahoma"/>
              </a:rPr>
              <a:t>:</a:t>
            </a:r>
            <a:r>
              <a:rPr sz="1100" spc="235" dirty="0">
                <a:latin typeface="Tahoma"/>
                <a:cs typeface="Tahoma"/>
              </a:rPr>
              <a:t> </a:t>
            </a:r>
            <a:r>
              <a:rPr sz="1100" dirty="0">
                <a:latin typeface="Tahoma"/>
                <a:cs typeface="Tahoma"/>
              </a:rPr>
              <a:t>Instituto</a:t>
            </a:r>
            <a:r>
              <a:rPr sz="1100" spc="240" dirty="0">
                <a:latin typeface="Tahoma"/>
                <a:cs typeface="Tahoma"/>
              </a:rPr>
              <a:t> </a:t>
            </a:r>
            <a:r>
              <a:rPr sz="1100" dirty="0">
                <a:latin typeface="Tahoma"/>
                <a:cs typeface="Tahoma"/>
              </a:rPr>
              <a:t>Nacional</a:t>
            </a:r>
            <a:r>
              <a:rPr sz="1100" spc="235" dirty="0">
                <a:latin typeface="Tahoma"/>
                <a:cs typeface="Tahoma"/>
              </a:rPr>
              <a:t> </a:t>
            </a:r>
            <a:r>
              <a:rPr sz="1100" dirty="0">
                <a:latin typeface="Tahoma"/>
                <a:cs typeface="Tahoma"/>
              </a:rPr>
              <a:t>para</a:t>
            </a:r>
            <a:r>
              <a:rPr sz="1100" spc="235" dirty="0">
                <a:latin typeface="Tahoma"/>
                <a:cs typeface="Tahoma"/>
              </a:rPr>
              <a:t> </a:t>
            </a:r>
            <a:r>
              <a:rPr sz="1100" dirty="0">
                <a:latin typeface="Tahoma"/>
                <a:cs typeface="Tahoma"/>
              </a:rPr>
              <a:t>la</a:t>
            </a:r>
            <a:r>
              <a:rPr sz="1100" spc="240" dirty="0">
                <a:latin typeface="Tahoma"/>
                <a:cs typeface="Tahoma"/>
              </a:rPr>
              <a:t> </a:t>
            </a:r>
            <a:r>
              <a:rPr sz="1100" dirty="0">
                <a:latin typeface="Tahoma"/>
                <a:cs typeface="Tahoma"/>
              </a:rPr>
              <a:t>Educación</a:t>
            </a:r>
            <a:r>
              <a:rPr sz="1100" spc="235" dirty="0">
                <a:latin typeface="Tahoma"/>
                <a:cs typeface="Tahoma"/>
              </a:rPr>
              <a:t> </a:t>
            </a:r>
            <a:r>
              <a:rPr sz="1100" spc="-25" dirty="0">
                <a:latin typeface="Tahoma"/>
                <a:cs typeface="Tahoma"/>
              </a:rPr>
              <a:t>de </a:t>
            </a:r>
            <a:r>
              <a:rPr sz="1100" dirty="0">
                <a:latin typeface="Tahoma"/>
                <a:cs typeface="Tahoma"/>
              </a:rPr>
              <a:t>Adultos.</a:t>
            </a:r>
            <a:r>
              <a:rPr sz="1100" spc="40" dirty="0">
                <a:latin typeface="Tahoma"/>
                <a:cs typeface="Tahoma"/>
              </a:rPr>
              <a:t> </a:t>
            </a:r>
            <a:r>
              <a:rPr sz="1100" spc="-10" dirty="0">
                <a:latin typeface="Tahoma"/>
                <a:cs typeface="Tahoma"/>
              </a:rPr>
              <a:t>INEA.</a:t>
            </a:r>
            <a:r>
              <a:rPr sz="1100" spc="35" dirty="0">
                <a:latin typeface="Tahoma"/>
                <a:cs typeface="Tahoma"/>
              </a:rPr>
              <a:t> </a:t>
            </a:r>
            <a:r>
              <a:rPr sz="1100" spc="-10" dirty="0">
                <a:solidFill>
                  <a:srgbClr val="255B4E"/>
                </a:solidFill>
                <a:latin typeface="Tahoma"/>
                <a:cs typeface="Tahoma"/>
                <a:hlinkClick r:id="rId4"/>
              </a:rPr>
              <a:t>https://www.gob.mx/cms/uploads/attachment/file/969494/</a:t>
            </a:r>
            <a:r>
              <a:rPr sz="1100" spc="-10" dirty="0">
                <a:solidFill>
                  <a:srgbClr val="255B4E"/>
                </a:solidFill>
                <a:latin typeface="Tahoma"/>
                <a:cs typeface="Tahoma"/>
              </a:rPr>
              <a:t> </a:t>
            </a:r>
            <a:r>
              <a:rPr sz="1100" spc="-10" dirty="0">
                <a:solidFill>
                  <a:srgbClr val="255B4E"/>
                </a:solidFill>
                <a:latin typeface="Tahoma"/>
                <a:cs typeface="Tahoma"/>
                <a:hlinkClick r:id="rId4"/>
              </a:rPr>
              <a:t>metod_estim_rez_edu_Ene2025.pdf</a:t>
            </a:r>
            <a:endParaRPr sz="1100">
              <a:latin typeface="Tahoma"/>
              <a:cs typeface="Tahoma"/>
            </a:endParaRPr>
          </a:p>
          <a:p>
            <a:pPr marL="901065" marR="5080" indent="-266700" algn="just">
              <a:lnSpc>
                <a:spcPct val="109900"/>
              </a:lnSpc>
              <a:spcBef>
                <a:spcPts val="235"/>
              </a:spcBef>
              <a:buClr>
                <a:srgbClr val="3C924D"/>
              </a:buClr>
              <a:buFont typeface="Lucida Sans"/>
              <a:buChar char="o"/>
              <a:tabLst>
                <a:tab pos="901065" algn="l"/>
              </a:tabLst>
            </a:pPr>
            <a:r>
              <a:rPr sz="1100" dirty="0">
                <a:latin typeface="Tahoma"/>
                <a:cs typeface="Tahoma"/>
              </a:rPr>
              <a:t>SEP.</a:t>
            </a:r>
            <a:r>
              <a:rPr sz="1100" spc="270" dirty="0">
                <a:latin typeface="Tahoma"/>
                <a:cs typeface="Tahoma"/>
              </a:rPr>
              <a:t> </a:t>
            </a:r>
            <a:r>
              <a:rPr sz="1100" dirty="0">
                <a:latin typeface="Tahoma"/>
                <a:cs typeface="Tahoma"/>
              </a:rPr>
              <a:t>(2024).</a:t>
            </a:r>
            <a:r>
              <a:rPr sz="1100" spc="275" dirty="0">
                <a:latin typeface="Tahoma"/>
                <a:cs typeface="Tahoma"/>
              </a:rPr>
              <a:t> </a:t>
            </a:r>
            <a:r>
              <a:rPr sz="1100" i="1" spc="55" dirty="0">
                <a:latin typeface="Calibri"/>
                <a:cs typeface="Calibri"/>
              </a:rPr>
              <a:t>Plan</a:t>
            </a:r>
            <a:r>
              <a:rPr sz="1100" i="1" spc="360" dirty="0">
                <a:latin typeface="Calibri"/>
                <a:cs typeface="Calibri"/>
              </a:rPr>
              <a:t> </a:t>
            </a:r>
            <a:r>
              <a:rPr sz="1100" i="1" spc="50" dirty="0">
                <a:latin typeface="Calibri"/>
                <a:cs typeface="Calibri"/>
              </a:rPr>
              <a:t>de</a:t>
            </a:r>
            <a:r>
              <a:rPr sz="1100" i="1" spc="355" dirty="0">
                <a:latin typeface="Calibri"/>
                <a:cs typeface="Calibri"/>
              </a:rPr>
              <a:t> </a:t>
            </a:r>
            <a:r>
              <a:rPr sz="1100" i="1" spc="50" dirty="0">
                <a:latin typeface="Calibri"/>
                <a:cs typeface="Calibri"/>
              </a:rPr>
              <a:t>Estudio</a:t>
            </a:r>
            <a:r>
              <a:rPr sz="1100" i="1" spc="360" dirty="0">
                <a:latin typeface="Calibri"/>
                <a:cs typeface="Calibri"/>
              </a:rPr>
              <a:t> </a:t>
            </a:r>
            <a:r>
              <a:rPr sz="1100" i="1" spc="60" dirty="0">
                <a:latin typeface="Calibri"/>
                <a:cs typeface="Calibri"/>
              </a:rPr>
              <a:t>para</a:t>
            </a:r>
            <a:r>
              <a:rPr sz="1100" i="1" spc="360" dirty="0">
                <a:latin typeface="Calibri"/>
                <a:cs typeface="Calibri"/>
              </a:rPr>
              <a:t> </a:t>
            </a:r>
            <a:r>
              <a:rPr sz="1100" i="1" dirty="0">
                <a:latin typeface="Calibri"/>
                <a:cs typeface="Calibri"/>
              </a:rPr>
              <a:t>la</a:t>
            </a:r>
            <a:r>
              <a:rPr sz="1100" i="1" spc="360" dirty="0">
                <a:latin typeface="Calibri"/>
                <a:cs typeface="Calibri"/>
              </a:rPr>
              <a:t> </a:t>
            </a:r>
            <a:r>
              <a:rPr sz="1100" i="1" spc="55" dirty="0">
                <a:latin typeface="Calibri"/>
                <a:cs typeface="Calibri"/>
              </a:rPr>
              <a:t>Educación</a:t>
            </a:r>
            <a:r>
              <a:rPr sz="1100" i="1" spc="360" dirty="0">
                <a:latin typeface="Calibri"/>
                <a:cs typeface="Calibri"/>
              </a:rPr>
              <a:t> </a:t>
            </a:r>
            <a:r>
              <a:rPr sz="1100" i="1" dirty="0">
                <a:latin typeface="Calibri"/>
                <a:cs typeface="Calibri"/>
              </a:rPr>
              <a:t>Preescolar,</a:t>
            </a:r>
            <a:r>
              <a:rPr sz="1100" i="1" spc="360" dirty="0">
                <a:latin typeface="Calibri"/>
                <a:cs typeface="Calibri"/>
              </a:rPr>
              <a:t> </a:t>
            </a:r>
            <a:r>
              <a:rPr sz="1100" i="1" spc="50" dirty="0">
                <a:latin typeface="Calibri"/>
                <a:cs typeface="Calibri"/>
              </a:rPr>
              <a:t>Primaria</a:t>
            </a:r>
            <a:r>
              <a:rPr sz="1100" i="1" spc="360" dirty="0">
                <a:latin typeface="Calibri"/>
                <a:cs typeface="Calibri"/>
              </a:rPr>
              <a:t> </a:t>
            </a:r>
            <a:r>
              <a:rPr sz="1100" i="1" spc="-50" dirty="0">
                <a:latin typeface="Calibri"/>
                <a:cs typeface="Calibri"/>
              </a:rPr>
              <a:t>y</a:t>
            </a:r>
            <a:r>
              <a:rPr sz="1100" i="1" spc="75" dirty="0">
                <a:latin typeface="Calibri"/>
                <a:cs typeface="Calibri"/>
              </a:rPr>
              <a:t> Secundaria</a:t>
            </a:r>
            <a:r>
              <a:rPr sz="1100" i="1" spc="425" dirty="0">
                <a:latin typeface="Calibri"/>
                <a:cs typeface="Calibri"/>
              </a:rPr>
              <a:t>   </a:t>
            </a:r>
            <a:r>
              <a:rPr sz="1100" i="1" dirty="0">
                <a:latin typeface="Calibri"/>
                <a:cs typeface="Calibri"/>
              </a:rPr>
              <a:t>2022</a:t>
            </a:r>
            <a:r>
              <a:rPr sz="1100" dirty="0">
                <a:latin typeface="Tahoma"/>
                <a:cs typeface="Tahoma"/>
              </a:rPr>
              <a:t>.</a:t>
            </a:r>
            <a:r>
              <a:rPr sz="1100" spc="335" dirty="0">
                <a:latin typeface="Tahoma"/>
                <a:cs typeface="Tahoma"/>
              </a:rPr>
              <a:t>   </a:t>
            </a:r>
            <a:r>
              <a:rPr sz="1100" dirty="0">
                <a:solidFill>
                  <a:srgbClr val="255B4E"/>
                </a:solidFill>
                <a:latin typeface="Tahoma"/>
                <a:cs typeface="Tahoma"/>
                <a:hlinkClick r:id="rId5"/>
              </a:rPr>
              <a:t>https://educacionbasica.sep.gob.mx/wp-</a:t>
            </a:r>
            <a:r>
              <a:rPr sz="1100" spc="-10" dirty="0">
                <a:solidFill>
                  <a:srgbClr val="255B4E"/>
                </a:solidFill>
                <a:latin typeface="Tahoma"/>
                <a:cs typeface="Tahoma"/>
                <a:hlinkClick r:id="rId5"/>
              </a:rPr>
              <a:t>content/</a:t>
            </a:r>
            <a:r>
              <a:rPr sz="1100" spc="-10" dirty="0">
                <a:solidFill>
                  <a:srgbClr val="255B4E"/>
                </a:solidFill>
                <a:latin typeface="Tahoma"/>
                <a:cs typeface="Tahoma"/>
              </a:rPr>
              <a:t> </a:t>
            </a:r>
            <a:r>
              <a:rPr sz="1100" dirty="0">
                <a:solidFill>
                  <a:srgbClr val="255B4E"/>
                </a:solidFill>
                <a:latin typeface="Tahoma"/>
                <a:cs typeface="Tahoma"/>
                <a:hlinkClick r:id="rId5"/>
              </a:rPr>
              <a:t>uploads/2024/06/Plan-deEstudio-ISBN-</a:t>
            </a:r>
            <a:r>
              <a:rPr sz="1100" spc="-10" dirty="0">
                <a:solidFill>
                  <a:srgbClr val="255B4E"/>
                </a:solidFill>
                <a:latin typeface="Tahoma"/>
                <a:cs typeface="Tahoma"/>
                <a:hlinkClick r:id="rId5"/>
              </a:rPr>
              <a:t>ELECTRONICO.pdf</a:t>
            </a:r>
            <a:endParaRPr sz="1100">
              <a:latin typeface="Tahoma"/>
              <a:cs typeface="Tahoma"/>
            </a:endParaRPr>
          </a:p>
        </p:txBody>
      </p:sp>
      <p:sp>
        <p:nvSpPr>
          <p:cNvPr id="15" name="object 15"/>
          <p:cNvSpPr/>
          <p:nvPr/>
        </p:nvSpPr>
        <p:spPr>
          <a:xfrm>
            <a:off x="5979363" y="3556393"/>
            <a:ext cx="382270" cy="354965"/>
          </a:xfrm>
          <a:custGeom>
            <a:avLst/>
            <a:gdLst/>
            <a:ahLst/>
            <a:cxnLst/>
            <a:rect l="l" t="t" r="r" b="b"/>
            <a:pathLst>
              <a:path w="382270" h="354964">
                <a:moveTo>
                  <a:pt x="166420" y="30695"/>
                </a:moveTo>
                <a:lnTo>
                  <a:pt x="164414" y="28689"/>
                </a:lnTo>
                <a:lnTo>
                  <a:pt x="48094" y="28689"/>
                </a:lnTo>
                <a:lnTo>
                  <a:pt x="46075" y="30695"/>
                </a:lnTo>
                <a:lnTo>
                  <a:pt x="46075" y="35661"/>
                </a:lnTo>
                <a:lnTo>
                  <a:pt x="48094" y="37668"/>
                </a:lnTo>
                <a:lnTo>
                  <a:pt x="50571" y="37668"/>
                </a:lnTo>
                <a:lnTo>
                  <a:pt x="164414" y="37668"/>
                </a:lnTo>
                <a:lnTo>
                  <a:pt x="166420" y="35661"/>
                </a:lnTo>
                <a:lnTo>
                  <a:pt x="166420" y="30695"/>
                </a:lnTo>
                <a:close/>
              </a:path>
              <a:path w="382270" h="354964">
                <a:moveTo>
                  <a:pt x="330377" y="201206"/>
                </a:moveTo>
                <a:lnTo>
                  <a:pt x="328371" y="199186"/>
                </a:lnTo>
                <a:lnTo>
                  <a:pt x="212051" y="199186"/>
                </a:lnTo>
                <a:lnTo>
                  <a:pt x="210032" y="201206"/>
                </a:lnTo>
                <a:lnTo>
                  <a:pt x="210032" y="206171"/>
                </a:lnTo>
                <a:lnTo>
                  <a:pt x="212051" y="208178"/>
                </a:lnTo>
                <a:lnTo>
                  <a:pt x="214528" y="208178"/>
                </a:lnTo>
                <a:lnTo>
                  <a:pt x="328371" y="208178"/>
                </a:lnTo>
                <a:lnTo>
                  <a:pt x="330377" y="206171"/>
                </a:lnTo>
                <a:lnTo>
                  <a:pt x="330377" y="201206"/>
                </a:lnTo>
                <a:close/>
              </a:path>
              <a:path w="382270" h="354964">
                <a:moveTo>
                  <a:pt x="330377" y="175056"/>
                </a:moveTo>
                <a:lnTo>
                  <a:pt x="328371" y="173050"/>
                </a:lnTo>
                <a:lnTo>
                  <a:pt x="212051" y="173050"/>
                </a:lnTo>
                <a:lnTo>
                  <a:pt x="210032" y="175056"/>
                </a:lnTo>
                <a:lnTo>
                  <a:pt x="210032" y="180022"/>
                </a:lnTo>
                <a:lnTo>
                  <a:pt x="212051" y="182029"/>
                </a:lnTo>
                <a:lnTo>
                  <a:pt x="214528" y="182029"/>
                </a:lnTo>
                <a:lnTo>
                  <a:pt x="328371" y="182029"/>
                </a:lnTo>
                <a:lnTo>
                  <a:pt x="330377" y="180022"/>
                </a:lnTo>
                <a:lnTo>
                  <a:pt x="330377" y="175056"/>
                </a:lnTo>
                <a:close/>
              </a:path>
              <a:path w="382270" h="354964">
                <a:moveTo>
                  <a:pt x="330377" y="153085"/>
                </a:moveTo>
                <a:lnTo>
                  <a:pt x="328371" y="151066"/>
                </a:lnTo>
                <a:lnTo>
                  <a:pt x="212051" y="151066"/>
                </a:lnTo>
                <a:lnTo>
                  <a:pt x="210032" y="153085"/>
                </a:lnTo>
                <a:lnTo>
                  <a:pt x="210032" y="158051"/>
                </a:lnTo>
                <a:lnTo>
                  <a:pt x="212051" y="160058"/>
                </a:lnTo>
                <a:lnTo>
                  <a:pt x="214528" y="160058"/>
                </a:lnTo>
                <a:lnTo>
                  <a:pt x="328371" y="160058"/>
                </a:lnTo>
                <a:lnTo>
                  <a:pt x="330377" y="158051"/>
                </a:lnTo>
                <a:lnTo>
                  <a:pt x="330377" y="153085"/>
                </a:lnTo>
                <a:close/>
              </a:path>
              <a:path w="382270" h="354964">
                <a:moveTo>
                  <a:pt x="330377" y="126936"/>
                </a:moveTo>
                <a:lnTo>
                  <a:pt x="328371" y="124929"/>
                </a:lnTo>
                <a:lnTo>
                  <a:pt x="212051" y="124929"/>
                </a:lnTo>
                <a:lnTo>
                  <a:pt x="210032" y="126936"/>
                </a:lnTo>
                <a:lnTo>
                  <a:pt x="210032" y="131902"/>
                </a:lnTo>
                <a:lnTo>
                  <a:pt x="212051" y="133908"/>
                </a:lnTo>
                <a:lnTo>
                  <a:pt x="214528" y="133908"/>
                </a:lnTo>
                <a:lnTo>
                  <a:pt x="328371" y="133908"/>
                </a:lnTo>
                <a:lnTo>
                  <a:pt x="330377" y="131902"/>
                </a:lnTo>
                <a:lnTo>
                  <a:pt x="330377" y="126936"/>
                </a:lnTo>
                <a:close/>
              </a:path>
              <a:path w="382270" h="354964">
                <a:moveTo>
                  <a:pt x="330377" y="104965"/>
                </a:moveTo>
                <a:lnTo>
                  <a:pt x="328371" y="102958"/>
                </a:lnTo>
                <a:lnTo>
                  <a:pt x="212051" y="102958"/>
                </a:lnTo>
                <a:lnTo>
                  <a:pt x="210032" y="104965"/>
                </a:lnTo>
                <a:lnTo>
                  <a:pt x="210032" y="109931"/>
                </a:lnTo>
                <a:lnTo>
                  <a:pt x="212051" y="111937"/>
                </a:lnTo>
                <a:lnTo>
                  <a:pt x="214528" y="111937"/>
                </a:lnTo>
                <a:lnTo>
                  <a:pt x="328371" y="111937"/>
                </a:lnTo>
                <a:lnTo>
                  <a:pt x="330377" y="109931"/>
                </a:lnTo>
                <a:lnTo>
                  <a:pt x="330377" y="104965"/>
                </a:lnTo>
                <a:close/>
              </a:path>
              <a:path w="382270" h="354964">
                <a:moveTo>
                  <a:pt x="330377" y="78816"/>
                </a:moveTo>
                <a:lnTo>
                  <a:pt x="328371" y="76809"/>
                </a:lnTo>
                <a:lnTo>
                  <a:pt x="212051" y="76809"/>
                </a:lnTo>
                <a:lnTo>
                  <a:pt x="210032" y="78816"/>
                </a:lnTo>
                <a:lnTo>
                  <a:pt x="210032" y="83781"/>
                </a:lnTo>
                <a:lnTo>
                  <a:pt x="212051" y="85788"/>
                </a:lnTo>
                <a:lnTo>
                  <a:pt x="214528" y="85788"/>
                </a:lnTo>
                <a:lnTo>
                  <a:pt x="328371" y="85788"/>
                </a:lnTo>
                <a:lnTo>
                  <a:pt x="330377" y="83781"/>
                </a:lnTo>
                <a:lnTo>
                  <a:pt x="330377" y="78816"/>
                </a:lnTo>
                <a:close/>
              </a:path>
              <a:path w="382270" h="354964">
                <a:moveTo>
                  <a:pt x="330377" y="56845"/>
                </a:moveTo>
                <a:lnTo>
                  <a:pt x="328371" y="54838"/>
                </a:lnTo>
                <a:lnTo>
                  <a:pt x="212051" y="54838"/>
                </a:lnTo>
                <a:lnTo>
                  <a:pt x="210032" y="56845"/>
                </a:lnTo>
                <a:lnTo>
                  <a:pt x="210032" y="61810"/>
                </a:lnTo>
                <a:lnTo>
                  <a:pt x="212051" y="63817"/>
                </a:lnTo>
                <a:lnTo>
                  <a:pt x="214528" y="63817"/>
                </a:lnTo>
                <a:lnTo>
                  <a:pt x="328371" y="63817"/>
                </a:lnTo>
                <a:lnTo>
                  <a:pt x="330377" y="61810"/>
                </a:lnTo>
                <a:lnTo>
                  <a:pt x="330377" y="56845"/>
                </a:lnTo>
                <a:close/>
              </a:path>
              <a:path w="382270" h="354964">
                <a:moveTo>
                  <a:pt x="330377" y="30695"/>
                </a:moveTo>
                <a:lnTo>
                  <a:pt x="328371" y="28689"/>
                </a:lnTo>
                <a:lnTo>
                  <a:pt x="212051" y="28689"/>
                </a:lnTo>
                <a:lnTo>
                  <a:pt x="210032" y="30695"/>
                </a:lnTo>
                <a:lnTo>
                  <a:pt x="210032" y="35661"/>
                </a:lnTo>
                <a:lnTo>
                  <a:pt x="212051" y="37668"/>
                </a:lnTo>
                <a:lnTo>
                  <a:pt x="214528" y="37668"/>
                </a:lnTo>
                <a:lnTo>
                  <a:pt x="328371" y="37668"/>
                </a:lnTo>
                <a:lnTo>
                  <a:pt x="330377" y="35661"/>
                </a:lnTo>
                <a:lnTo>
                  <a:pt x="330377" y="30695"/>
                </a:lnTo>
                <a:close/>
              </a:path>
              <a:path w="382270" h="354964">
                <a:moveTo>
                  <a:pt x="382193" y="30238"/>
                </a:moveTo>
                <a:lnTo>
                  <a:pt x="380530" y="21983"/>
                </a:lnTo>
                <a:lnTo>
                  <a:pt x="377952" y="18173"/>
                </a:lnTo>
                <a:lnTo>
                  <a:pt x="377863" y="18034"/>
                </a:lnTo>
                <a:lnTo>
                  <a:pt x="375983" y="15252"/>
                </a:lnTo>
                <a:lnTo>
                  <a:pt x="373202" y="13385"/>
                </a:lnTo>
                <a:lnTo>
                  <a:pt x="373202" y="23583"/>
                </a:lnTo>
                <a:lnTo>
                  <a:pt x="373202" y="246621"/>
                </a:lnTo>
                <a:lnTo>
                  <a:pt x="367728" y="252095"/>
                </a:lnTo>
                <a:lnTo>
                  <a:pt x="227418" y="252095"/>
                </a:lnTo>
                <a:lnTo>
                  <a:pt x="226695" y="251244"/>
                </a:lnTo>
                <a:lnTo>
                  <a:pt x="224231" y="248348"/>
                </a:lnTo>
                <a:lnTo>
                  <a:pt x="220700" y="244144"/>
                </a:lnTo>
                <a:lnTo>
                  <a:pt x="219227" y="242760"/>
                </a:lnTo>
                <a:lnTo>
                  <a:pt x="217601" y="241566"/>
                </a:lnTo>
                <a:lnTo>
                  <a:pt x="338201" y="241566"/>
                </a:lnTo>
                <a:lnTo>
                  <a:pt x="346176" y="239953"/>
                </a:lnTo>
                <a:lnTo>
                  <a:pt x="352691" y="235559"/>
                </a:lnTo>
                <a:lnTo>
                  <a:pt x="354698" y="232575"/>
                </a:lnTo>
                <a:lnTo>
                  <a:pt x="357085" y="229044"/>
                </a:lnTo>
                <a:lnTo>
                  <a:pt x="358698" y="221081"/>
                </a:lnTo>
                <a:lnTo>
                  <a:pt x="358622" y="18821"/>
                </a:lnTo>
                <a:lnTo>
                  <a:pt x="358533" y="18034"/>
                </a:lnTo>
                <a:lnTo>
                  <a:pt x="367753" y="18034"/>
                </a:lnTo>
                <a:lnTo>
                  <a:pt x="371690" y="21983"/>
                </a:lnTo>
                <a:lnTo>
                  <a:pt x="373202" y="23583"/>
                </a:lnTo>
                <a:lnTo>
                  <a:pt x="373202" y="13385"/>
                </a:lnTo>
                <a:lnTo>
                  <a:pt x="369239" y="10706"/>
                </a:lnTo>
                <a:lnTo>
                  <a:pt x="360984" y="9029"/>
                </a:lnTo>
                <a:lnTo>
                  <a:pt x="355193" y="9029"/>
                </a:lnTo>
                <a:lnTo>
                  <a:pt x="354304" y="7708"/>
                </a:lnTo>
                <a:lnTo>
                  <a:pt x="351510" y="3568"/>
                </a:lnTo>
                <a:lnTo>
                  <a:pt x="349707" y="2540"/>
                </a:lnTo>
                <a:lnTo>
                  <a:pt x="349707" y="14135"/>
                </a:lnTo>
                <a:lnTo>
                  <a:pt x="349707" y="227431"/>
                </a:lnTo>
                <a:lnTo>
                  <a:pt x="344563" y="232575"/>
                </a:lnTo>
                <a:lnTo>
                  <a:pt x="203695" y="232575"/>
                </a:lnTo>
                <a:lnTo>
                  <a:pt x="201764" y="232041"/>
                </a:lnTo>
                <a:lnTo>
                  <a:pt x="200075" y="231076"/>
                </a:lnTo>
                <a:lnTo>
                  <a:pt x="194945" y="224980"/>
                </a:lnTo>
                <a:lnTo>
                  <a:pt x="194614" y="224104"/>
                </a:lnTo>
                <a:lnTo>
                  <a:pt x="194487" y="223774"/>
                </a:lnTo>
                <a:lnTo>
                  <a:pt x="194373" y="223151"/>
                </a:lnTo>
                <a:lnTo>
                  <a:pt x="194373" y="237413"/>
                </a:lnTo>
                <a:lnTo>
                  <a:pt x="190423" y="238645"/>
                </a:lnTo>
                <a:lnTo>
                  <a:pt x="177952" y="251244"/>
                </a:lnTo>
                <a:lnTo>
                  <a:pt x="176339" y="249339"/>
                </a:lnTo>
                <a:lnTo>
                  <a:pt x="176339" y="270205"/>
                </a:lnTo>
                <a:lnTo>
                  <a:pt x="173037" y="266611"/>
                </a:lnTo>
                <a:lnTo>
                  <a:pt x="171018" y="261823"/>
                </a:lnTo>
                <a:lnTo>
                  <a:pt x="171018" y="256120"/>
                </a:lnTo>
                <a:lnTo>
                  <a:pt x="175374" y="261289"/>
                </a:lnTo>
                <a:lnTo>
                  <a:pt x="175196" y="264274"/>
                </a:lnTo>
                <a:lnTo>
                  <a:pt x="175450" y="266611"/>
                </a:lnTo>
                <a:lnTo>
                  <a:pt x="175514" y="267284"/>
                </a:lnTo>
                <a:lnTo>
                  <a:pt x="176339" y="270205"/>
                </a:lnTo>
                <a:lnTo>
                  <a:pt x="176339" y="249339"/>
                </a:lnTo>
                <a:lnTo>
                  <a:pt x="167627" y="239014"/>
                </a:lnTo>
                <a:lnTo>
                  <a:pt x="167627" y="252095"/>
                </a:lnTo>
                <a:lnTo>
                  <a:pt x="14465" y="252095"/>
                </a:lnTo>
                <a:lnTo>
                  <a:pt x="8991" y="246621"/>
                </a:lnTo>
                <a:lnTo>
                  <a:pt x="8991" y="150723"/>
                </a:lnTo>
                <a:lnTo>
                  <a:pt x="8991" y="23583"/>
                </a:lnTo>
                <a:lnTo>
                  <a:pt x="14338" y="18173"/>
                </a:lnTo>
                <a:lnTo>
                  <a:pt x="20967" y="18034"/>
                </a:lnTo>
                <a:lnTo>
                  <a:pt x="20853" y="18821"/>
                </a:lnTo>
                <a:lnTo>
                  <a:pt x="20802" y="103873"/>
                </a:lnTo>
                <a:lnTo>
                  <a:pt x="15646" y="115011"/>
                </a:lnTo>
                <a:lnTo>
                  <a:pt x="11963" y="126619"/>
                </a:lnTo>
                <a:lnTo>
                  <a:pt x="9740" y="138557"/>
                </a:lnTo>
                <a:lnTo>
                  <a:pt x="8991" y="150723"/>
                </a:lnTo>
                <a:lnTo>
                  <a:pt x="9728" y="162661"/>
                </a:lnTo>
                <a:lnTo>
                  <a:pt x="11938" y="174523"/>
                </a:lnTo>
                <a:lnTo>
                  <a:pt x="15621" y="186131"/>
                </a:lnTo>
                <a:lnTo>
                  <a:pt x="20802" y="197332"/>
                </a:lnTo>
                <a:lnTo>
                  <a:pt x="20802" y="221081"/>
                </a:lnTo>
                <a:lnTo>
                  <a:pt x="41287" y="241566"/>
                </a:lnTo>
                <a:lnTo>
                  <a:pt x="70523" y="241566"/>
                </a:lnTo>
                <a:lnTo>
                  <a:pt x="88569" y="246849"/>
                </a:lnTo>
                <a:lnTo>
                  <a:pt x="88900" y="246849"/>
                </a:lnTo>
                <a:lnTo>
                  <a:pt x="106908" y="248589"/>
                </a:lnTo>
                <a:lnTo>
                  <a:pt x="125463" y="246849"/>
                </a:lnTo>
                <a:lnTo>
                  <a:pt x="143522" y="241566"/>
                </a:lnTo>
                <a:lnTo>
                  <a:pt x="158711" y="241566"/>
                </a:lnTo>
                <a:lnTo>
                  <a:pt x="167627" y="252095"/>
                </a:lnTo>
                <a:lnTo>
                  <a:pt x="167627" y="239014"/>
                </a:lnTo>
                <a:lnTo>
                  <a:pt x="162191" y="232575"/>
                </a:lnTo>
                <a:lnTo>
                  <a:pt x="161747" y="232041"/>
                </a:lnTo>
                <a:lnTo>
                  <a:pt x="161544" y="232041"/>
                </a:lnTo>
                <a:lnTo>
                  <a:pt x="178066" y="218109"/>
                </a:lnTo>
                <a:lnTo>
                  <a:pt x="194373" y="237413"/>
                </a:lnTo>
                <a:lnTo>
                  <a:pt x="194373" y="223151"/>
                </a:lnTo>
                <a:lnTo>
                  <a:pt x="194246" y="222453"/>
                </a:lnTo>
                <a:lnTo>
                  <a:pt x="194246" y="218109"/>
                </a:lnTo>
                <a:lnTo>
                  <a:pt x="194246" y="213537"/>
                </a:lnTo>
                <a:lnTo>
                  <a:pt x="194246" y="209600"/>
                </a:lnTo>
                <a:lnTo>
                  <a:pt x="194246" y="195249"/>
                </a:lnTo>
                <a:lnTo>
                  <a:pt x="202260" y="173545"/>
                </a:lnTo>
                <a:lnTo>
                  <a:pt x="204990" y="150723"/>
                </a:lnTo>
                <a:lnTo>
                  <a:pt x="202361" y="127977"/>
                </a:lnTo>
                <a:lnTo>
                  <a:pt x="202349" y="127812"/>
                </a:lnTo>
                <a:lnTo>
                  <a:pt x="194246" y="105841"/>
                </a:lnTo>
                <a:lnTo>
                  <a:pt x="194246" y="91528"/>
                </a:lnTo>
                <a:lnTo>
                  <a:pt x="194246" y="14135"/>
                </a:lnTo>
                <a:lnTo>
                  <a:pt x="199351" y="9029"/>
                </a:lnTo>
                <a:lnTo>
                  <a:pt x="344614" y="9029"/>
                </a:lnTo>
                <a:lnTo>
                  <a:pt x="349707" y="14135"/>
                </a:lnTo>
                <a:lnTo>
                  <a:pt x="349707" y="2540"/>
                </a:lnTo>
                <a:lnTo>
                  <a:pt x="345287" y="0"/>
                </a:lnTo>
                <a:lnTo>
                  <a:pt x="199275" y="0"/>
                </a:lnTo>
                <a:lnTo>
                  <a:pt x="193497" y="3009"/>
                </a:lnTo>
                <a:lnTo>
                  <a:pt x="189750" y="7708"/>
                </a:lnTo>
                <a:lnTo>
                  <a:pt x="185991" y="3009"/>
                </a:lnTo>
                <a:lnTo>
                  <a:pt x="185254" y="2628"/>
                </a:lnTo>
                <a:lnTo>
                  <a:pt x="185254" y="14135"/>
                </a:lnTo>
                <a:lnTo>
                  <a:pt x="185254" y="91528"/>
                </a:lnTo>
                <a:lnTo>
                  <a:pt x="185254" y="209600"/>
                </a:lnTo>
                <a:lnTo>
                  <a:pt x="185254" y="213537"/>
                </a:lnTo>
                <a:lnTo>
                  <a:pt x="183680" y="211670"/>
                </a:lnTo>
                <a:lnTo>
                  <a:pt x="184759" y="210299"/>
                </a:lnTo>
                <a:lnTo>
                  <a:pt x="185254" y="209600"/>
                </a:lnTo>
                <a:lnTo>
                  <a:pt x="185254" y="91528"/>
                </a:lnTo>
                <a:lnTo>
                  <a:pt x="184226" y="90144"/>
                </a:lnTo>
                <a:lnTo>
                  <a:pt x="183083" y="88709"/>
                </a:lnTo>
                <a:lnTo>
                  <a:pt x="182765" y="88341"/>
                </a:lnTo>
                <a:lnTo>
                  <a:pt x="182765" y="156984"/>
                </a:lnTo>
                <a:lnTo>
                  <a:pt x="174815" y="185039"/>
                </a:lnTo>
                <a:lnTo>
                  <a:pt x="156070" y="208699"/>
                </a:lnTo>
                <a:lnTo>
                  <a:pt x="129616" y="223215"/>
                </a:lnTo>
                <a:lnTo>
                  <a:pt x="100609" y="226352"/>
                </a:lnTo>
                <a:lnTo>
                  <a:pt x="72542" y="218401"/>
                </a:lnTo>
                <a:lnTo>
                  <a:pt x="63207" y="211010"/>
                </a:lnTo>
                <a:lnTo>
                  <a:pt x="53213" y="203098"/>
                </a:lnTo>
                <a:lnTo>
                  <a:pt x="53213" y="232575"/>
                </a:lnTo>
                <a:lnTo>
                  <a:pt x="34937" y="232575"/>
                </a:lnTo>
                <a:lnTo>
                  <a:pt x="29794" y="227431"/>
                </a:lnTo>
                <a:lnTo>
                  <a:pt x="29794" y="211010"/>
                </a:lnTo>
                <a:lnTo>
                  <a:pt x="30530" y="211963"/>
                </a:lnTo>
                <a:lnTo>
                  <a:pt x="32080" y="213842"/>
                </a:lnTo>
                <a:lnTo>
                  <a:pt x="36944" y="219189"/>
                </a:lnTo>
                <a:lnTo>
                  <a:pt x="42100" y="224104"/>
                </a:lnTo>
                <a:lnTo>
                  <a:pt x="47536" y="228561"/>
                </a:lnTo>
                <a:lnTo>
                  <a:pt x="53213" y="232575"/>
                </a:lnTo>
                <a:lnTo>
                  <a:pt x="53213" y="203098"/>
                </a:lnTo>
                <a:lnTo>
                  <a:pt x="48882" y="199669"/>
                </a:lnTo>
                <a:lnTo>
                  <a:pt x="34378" y="173202"/>
                </a:lnTo>
                <a:lnTo>
                  <a:pt x="31242" y="144208"/>
                </a:lnTo>
                <a:lnTo>
                  <a:pt x="39179" y="116141"/>
                </a:lnTo>
                <a:lnTo>
                  <a:pt x="57912" y="92481"/>
                </a:lnTo>
                <a:lnTo>
                  <a:pt x="62179" y="90144"/>
                </a:lnTo>
                <a:lnTo>
                  <a:pt x="84378" y="77978"/>
                </a:lnTo>
                <a:lnTo>
                  <a:pt x="141452" y="82791"/>
                </a:lnTo>
                <a:lnTo>
                  <a:pt x="179539" y="127812"/>
                </a:lnTo>
                <a:lnTo>
                  <a:pt x="182765" y="156984"/>
                </a:lnTo>
                <a:lnTo>
                  <a:pt x="182765" y="88341"/>
                </a:lnTo>
                <a:lnTo>
                  <a:pt x="181914" y="87337"/>
                </a:lnTo>
                <a:lnTo>
                  <a:pt x="175323" y="80264"/>
                </a:lnTo>
                <a:lnTo>
                  <a:pt x="169164" y="74841"/>
                </a:lnTo>
                <a:lnTo>
                  <a:pt x="168198" y="73990"/>
                </a:lnTo>
                <a:lnTo>
                  <a:pt x="160604" y="68503"/>
                </a:lnTo>
                <a:lnTo>
                  <a:pt x="152615" y="63817"/>
                </a:lnTo>
                <a:lnTo>
                  <a:pt x="164401" y="63817"/>
                </a:lnTo>
                <a:lnTo>
                  <a:pt x="166420" y="61810"/>
                </a:lnTo>
                <a:lnTo>
                  <a:pt x="166420" y="56845"/>
                </a:lnTo>
                <a:lnTo>
                  <a:pt x="164401" y="54825"/>
                </a:lnTo>
                <a:lnTo>
                  <a:pt x="127889" y="54825"/>
                </a:lnTo>
                <a:lnTo>
                  <a:pt x="117487" y="53149"/>
                </a:lnTo>
                <a:lnTo>
                  <a:pt x="106959" y="52578"/>
                </a:lnTo>
                <a:lnTo>
                  <a:pt x="96380" y="53149"/>
                </a:lnTo>
                <a:lnTo>
                  <a:pt x="85966" y="54825"/>
                </a:lnTo>
                <a:lnTo>
                  <a:pt x="48082" y="54825"/>
                </a:lnTo>
                <a:lnTo>
                  <a:pt x="46075" y="56845"/>
                </a:lnTo>
                <a:lnTo>
                  <a:pt x="46075" y="61810"/>
                </a:lnTo>
                <a:lnTo>
                  <a:pt x="48082" y="63817"/>
                </a:lnTo>
                <a:lnTo>
                  <a:pt x="61328" y="63817"/>
                </a:lnTo>
                <a:lnTo>
                  <a:pt x="55168" y="67056"/>
                </a:lnTo>
                <a:lnTo>
                  <a:pt x="49263" y="71005"/>
                </a:lnTo>
                <a:lnTo>
                  <a:pt x="38506" y="80098"/>
                </a:lnTo>
                <a:lnTo>
                  <a:pt x="33858" y="84950"/>
                </a:lnTo>
                <a:lnTo>
                  <a:pt x="29794" y="90144"/>
                </a:lnTo>
                <a:lnTo>
                  <a:pt x="29794" y="18034"/>
                </a:lnTo>
                <a:lnTo>
                  <a:pt x="29794" y="14135"/>
                </a:lnTo>
                <a:lnTo>
                  <a:pt x="34886" y="9029"/>
                </a:lnTo>
                <a:lnTo>
                  <a:pt x="180136" y="9029"/>
                </a:lnTo>
                <a:lnTo>
                  <a:pt x="185254" y="14135"/>
                </a:lnTo>
                <a:lnTo>
                  <a:pt x="185254" y="2628"/>
                </a:lnTo>
                <a:lnTo>
                  <a:pt x="180225" y="0"/>
                </a:lnTo>
                <a:lnTo>
                  <a:pt x="34213" y="0"/>
                </a:lnTo>
                <a:lnTo>
                  <a:pt x="27990" y="3568"/>
                </a:lnTo>
                <a:lnTo>
                  <a:pt x="24307" y="9029"/>
                </a:lnTo>
                <a:lnTo>
                  <a:pt x="21209" y="9029"/>
                </a:lnTo>
                <a:lnTo>
                  <a:pt x="12966" y="10706"/>
                </a:lnTo>
                <a:lnTo>
                  <a:pt x="6223" y="15252"/>
                </a:lnTo>
                <a:lnTo>
                  <a:pt x="1676" y="21983"/>
                </a:lnTo>
                <a:lnTo>
                  <a:pt x="0" y="30238"/>
                </a:lnTo>
                <a:lnTo>
                  <a:pt x="88" y="240309"/>
                </a:lnTo>
                <a:lnTo>
                  <a:pt x="1676" y="248132"/>
                </a:lnTo>
                <a:lnTo>
                  <a:pt x="6223" y="254876"/>
                </a:lnTo>
                <a:lnTo>
                  <a:pt x="12966" y="259422"/>
                </a:lnTo>
                <a:lnTo>
                  <a:pt x="21209" y="261086"/>
                </a:lnTo>
                <a:lnTo>
                  <a:pt x="162394" y="261086"/>
                </a:lnTo>
                <a:lnTo>
                  <a:pt x="165176" y="269722"/>
                </a:lnTo>
                <a:lnTo>
                  <a:pt x="170357" y="276948"/>
                </a:lnTo>
                <a:lnTo>
                  <a:pt x="177469" y="282270"/>
                </a:lnTo>
                <a:lnTo>
                  <a:pt x="186016" y="285229"/>
                </a:lnTo>
                <a:lnTo>
                  <a:pt x="236829" y="345389"/>
                </a:lnTo>
                <a:lnTo>
                  <a:pt x="245071" y="351917"/>
                </a:lnTo>
                <a:lnTo>
                  <a:pt x="254850" y="354685"/>
                </a:lnTo>
                <a:lnTo>
                  <a:pt x="264960" y="353606"/>
                </a:lnTo>
                <a:lnTo>
                  <a:pt x="274167" y="348551"/>
                </a:lnTo>
                <a:lnTo>
                  <a:pt x="280695" y="340309"/>
                </a:lnTo>
                <a:lnTo>
                  <a:pt x="283464" y="330530"/>
                </a:lnTo>
                <a:lnTo>
                  <a:pt x="282371" y="320421"/>
                </a:lnTo>
                <a:lnTo>
                  <a:pt x="277304" y="311200"/>
                </a:lnTo>
                <a:lnTo>
                  <a:pt x="265645" y="297383"/>
                </a:lnTo>
                <a:lnTo>
                  <a:pt x="235305" y="261442"/>
                </a:lnTo>
                <a:lnTo>
                  <a:pt x="235305" y="271907"/>
                </a:lnTo>
                <a:lnTo>
                  <a:pt x="205130" y="297383"/>
                </a:lnTo>
                <a:lnTo>
                  <a:pt x="195033" y="285407"/>
                </a:lnTo>
                <a:lnTo>
                  <a:pt x="193268" y="283349"/>
                </a:lnTo>
                <a:lnTo>
                  <a:pt x="208838" y="270205"/>
                </a:lnTo>
                <a:lnTo>
                  <a:pt x="223443" y="257873"/>
                </a:lnTo>
                <a:lnTo>
                  <a:pt x="235305" y="271907"/>
                </a:lnTo>
                <a:lnTo>
                  <a:pt x="235305" y="261442"/>
                </a:lnTo>
                <a:lnTo>
                  <a:pt x="235013" y="261086"/>
                </a:lnTo>
                <a:lnTo>
                  <a:pt x="360984" y="261086"/>
                </a:lnTo>
                <a:lnTo>
                  <a:pt x="369239" y="259422"/>
                </a:lnTo>
                <a:lnTo>
                  <a:pt x="371538" y="257873"/>
                </a:lnTo>
                <a:lnTo>
                  <a:pt x="374129" y="256120"/>
                </a:lnTo>
                <a:lnTo>
                  <a:pt x="375983" y="254876"/>
                </a:lnTo>
                <a:lnTo>
                  <a:pt x="377850" y="252095"/>
                </a:lnTo>
                <a:lnTo>
                  <a:pt x="380530" y="248132"/>
                </a:lnTo>
                <a:lnTo>
                  <a:pt x="382104" y="240309"/>
                </a:lnTo>
                <a:lnTo>
                  <a:pt x="382193" y="30238"/>
                </a:lnTo>
                <a:close/>
              </a:path>
            </a:pathLst>
          </a:custGeom>
          <a:solidFill>
            <a:srgbClr val="296C34"/>
          </a:solid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2597" y="9302278"/>
            <a:ext cx="160655" cy="193040"/>
          </a:xfrm>
          <a:prstGeom prst="rect">
            <a:avLst/>
          </a:prstGeom>
        </p:spPr>
        <p:txBody>
          <a:bodyPr vert="horz" wrap="square" lIns="0" tIns="12700" rIns="0" bIns="0" rtlCol="0">
            <a:spAutoFit/>
          </a:bodyPr>
          <a:lstStyle/>
          <a:p>
            <a:pPr marL="12700">
              <a:lnSpc>
                <a:spcPct val="100000"/>
              </a:lnSpc>
              <a:spcBef>
                <a:spcPts val="100"/>
              </a:spcBef>
            </a:pPr>
            <a:r>
              <a:rPr sz="1100" b="1" spc="-55" dirty="0">
                <a:solidFill>
                  <a:srgbClr val="296C34"/>
                </a:solidFill>
                <a:latin typeface="Century Gothic"/>
                <a:cs typeface="Century Gothic"/>
              </a:rPr>
              <a:t>12</a:t>
            </a:r>
            <a:endParaRPr sz="1100">
              <a:latin typeface="Century Gothic"/>
              <a:cs typeface="Century Gothic"/>
            </a:endParaRPr>
          </a:p>
        </p:txBody>
      </p:sp>
      <p:sp>
        <p:nvSpPr>
          <p:cNvPr id="3" name="object 3"/>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C924D"/>
          </a:solidFill>
        </p:spPr>
        <p:txBody>
          <a:bodyPr wrap="square" lIns="0" tIns="0" rIns="0" bIns="0" rtlCol="0"/>
          <a:lstStyle/>
          <a:p>
            <a:endParaRPr/>
          </a:p>
        </p:txBody>
      </p:sp>
      <p:sp>
        <p:nvSpPr>
          <p:cNvPr id="4" name="object 4"/>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6" name="object 6"/>
          <p:cNvPicPr/>
          <p:nvPr/>
        </p:nvPicPr>
        <p:blipFill>
          <a:blip r:embed="rId2" cstate="print"/>
          <a:stretch>
            <a:fillRect/>
          </a:stretch>
        </p:blipFill>
        <p:spPr>
          <a:xfrm>
            <a:off x="789479" y="10728"/>
            <a:ext cx="6812279" cy="1033271"/>
          </a:xfrm>
          <a:prstGeom prst="rect">
            <a:avLst/>
          </a:prstGeom>
        </p:spPr>
      </p:pic>
      <p:grpSp>
        <p:nvGrpSpPr>
          <p:cNvPr id="7" name="object 7"/>
          <p:cNvGrpSpPr/>
          <p:nvPr/>
        </p:nvGrpSpPr>
        <p:grpSpPr>
          <a:xfrm>
            <a:off x="1326140" y="1415225"/>
            <a:ext cx="5667375" cy="355600"/>
            <a:chOff x="1326140" y="1415225"/>
            <a:chExt cx="5667375" cy="355600"/>
          </a:xfrm>
        </p:grpSpPr>
        <p:sp>
          <p:nvSpPr>
            <p:cNvPr id="8" name="object 8"/>
            <p:cNvSpPr/>
            <p:nvPr/>
          </p:nvSpPr>
          <p:spPr>
            <a:xfrm>
              <a:off x="1338840" y="1418400"/>
              <a:ext cx="2532380" cy="349250"/>
            </a:xfrm>
            <a:custGeom>
              <a:avLst/>
              <a:gdLst/>
              <a:ahLst/>
              <a:cxnLst/>
              <a:rect l="l" t="t" r="r" b="b"/>
              <a:pathLst>
                <a:path w="2532379" h="349250">
                  <a:moveTo>
                    <a:pt x="0" y="348754"/>
                  </a:moveTo>
                  <a:lnTo>
                    <a:pt x="0" y="152400"/>
                  </a:lnTo>
                  <a:lnTo>
                    <a:pt x="7769" y="104226"/>
                  </a:lnTo>
                  <a:lnTo>
                    <a:pt x="29405" y="62391"/>
                  </a:lnTo>
                  <a:lnTo>
                    <a:pt x="62396" y="29402"/>
                  </a:lnTo>
                  <a:lnTo>
                    <a:pt x="104231" y="7768"/>
                  </a:lnTo>
                  <a:lnTo>
                    <a:pt x="152400" y="0"/>
                  </a:lnTo>
                  <a:lnTo>
                    <a:pt x="2532176" y="0"/>
                  </a:lnTo>
                </a:path>
              </a:pathLst>
            </a:custGeom>
            <a:ln w="6349">
              <a:solidFill>
                <a:srgbClr val="296C34"/>
              </a:solidFill>
            </a:ln>
          </p:spPr>
          <p:txBody>
            <a:bodyPr wrap="square" lIns="0" tIns="0" rIns="0" bIns="0" rtlCol="0"/>
            <a:lstStyle/>
            <a:p>
              <a:endParaRPr/>
            </a:p>
          </p:txBody>
        </p:sp>
        <p:sp>
          <p:nvSpPr>
            <p:cNvPr id="9" name="object 9"/>
            <p:cNvSpPr/>
            <p:nvPr/>
          </p:nvSpPr>
          <p:spPr>
            <a:xfrm>
              <a:off x="1338840" y="1720317"/>
              <a:ext cx="5641975" cy="0"/>
            </a:xfrm>
            <a:custGeom>
              <a:avLst/>
              <a:gdLst/>
              <a:ahLst/>
              <a:cxnLst/>
              <a:rect l="l" t="t" r="r" b="b"/>
              <a:pathLst>
                <a:path w="5641975">
                  <a:moveTo>
                    <a:pt x="0" y="0"/>
                  </a:moveTo>
                  <a:lnTo>
                    <a:pt x="5641555" y="0"/>
                  </a:lnTo>
                </a:path>
              </a:pathLst>
            </a:custGeom>
            <a:ln w="25400">
              <a:solidFill>
                <a:srgbClr val="296C34"/>
              </a:solidFill>
            </a:ln>
          </p:spPr>
          <p:txBody>
            <a:bodyPr wrap="square" lIns="0" tIns="0" rIns="0" bIns="0" rtlCol="0"/>
            <a:lstStyle/>
            <a:p>
              <a:endParaRPr/>
            </a:p>
          </p:txBody>
        </p:sp>
      </p:grpSp>
      <p:grpSp>
        <p:nvGrpSpPr>
          <p:cNvPr id="10" name="object 10"/>
          <p:cNvGrpSpPr/>
          <p:nvPr/>
        </p:nvGrpSpPr>
        <p:grpSpPr>
          <a:xfrm>
            <a:off x="1384437" y="2017254"/>
            <a:ext cx="5608955" cy="471805"/>
            <a:chOff x="1384437" y="2017254"/>
            <a:chExt cx="5608955" cy="471805"/>
          </a:xfrm>
        </p:grpSpPr>
        <p:sp>
          <p:nvSpPr>
            <p:cNvPr id="11" name="object 11"/>
            <p:cNvSpPr/>
            <p:nvPr/>
          </p:nvSpPr>
          <p:spPr>
            <a:xfrm>
              <a:off x="1397139" y="2017254"/>
              <a:ext cx="279400" cy="471805"/>
            </a:xfrm>
            <a:custGeom>
              <a:avLst/>
              <a:gdLst/>
              <a:ahLst/>
              <a:cxnLst/>
              <a:rect l="l" t="t" r="r" b="b"/>
              <a:pathLst>
                <a:path w="279400" h="471805">
                  <a:moveTo>
                    <a:pt x="0" y="471677"/>
                  </a:moveTo>
                  <a:lnTo>
                    <a:pt x="279400" y="471677"/>
                  </a:lnTo>
                  <a:lnTo>
                    <a:pt x="279400" y="0"/>
                  </a:lnTo>
                  <a:lnTo>
                    <a:pt x="0" y="0"/>
                  </a:lnTo>
                  <a:lnTo>
                    <a:pt x="0" y="471677"/>
                  </a:lnTo>
                  <a:close/>
                </a:path>
              </a:pathLst>
            </a:custGeom>
            <a:solidFill>
              <a:srgbClr val="255B4E"/>
            </a:solidFill>
          </p:spPr>
          <p:txBody>
            <a:bodyPr wrap="square" lIns="0" tIns="0" rIns="0" bIns="0" rtlCol="0"/>
            <a:lstStyle/>
            <a:p>
              <a:endParaRPr/>
            </a:p>
          </p:txBody>
        </p:sp>
        <p:sp>
          <p:nvSpPr>
            <p:cNvPr id="12" name="object 12"/>
            <p:cNvSpPr/>
            <p:nvPr/>
          </p:nvSpPr>
          <p:spPr>
            <a:xfrm>
              <a:off x="1397137" y="2476231"/>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3" name="object 13"/>
          <p:cNvGrpSpPr/>
          <p:nvPr/>
        </p:nvGrpSpPr>
        <p:grpSpPr>
          <a:xfrm>
            <a:off x="1410840" y="2534488"/>
            <a:ext cx="5569585" cy="1870710"/>
            <a:chOff x="1410840" y="2534488"/>
            <a:chExt cx="5569585" cy="1870710"/>
          </a:xfrm>
        </p:grpSpPr>
        <p:sp>
          <p:nvSpPr>
            <p:cNvPr id="14" name="object 14"/>
            <p:cNvSpPr/>
            <p:nvPr/>
          </p:nvSpPr>
          <p:spPr>
            <a:xfrm>
              <a:off x="1410842" y="2534488"/>
              <a:ext cx="5569585" cy="1859280"/>
            </a:xfrm>
            <a:custGeom>
              <a:avLst/>
              <a:gdLst/>
              <a:ahLst/>
              <a:cxnLst/>
              <a:rect l="l" t="t" r="r" b="b"/>
              <a:pathLst>
                <a:path w="5569584" h="1859279">
                  <a:moveTo>
                    <a:pt x="5569559" y="0"/>
                  </a:moveTo>
                  <a:lnTo>
                    <a:pt x="0" y="0"/>
                  </a:lnTo>
                  <a:lnTo>
                    <a:pt x="0" y="1858975"/>
                  </a:lnTo>
                  <a:lnTo>
                    <a:pt x="5569559" y="1858975"/>
                  </a:lnTo>
                  <a:lnTo>
                    <a:pt x="5569559" y="0"/>
                  </a:lnTo>
                  <a:close/>
                </a:path>
              </a:pathLst>
            </a:custGeom>
            <a:solidFill>
              <a:srgbClr val="FCF7EC"/>
            </a:solidFill>
          </p:spPr>
          <p:txBody>
            <a:bodyPr wrap="square" lIns="0" tIns="0" rIns="0" bIns="0" rtlCol="0"/>
            <a:lstStyle/>
            <a:p>
              <a:endParaRPr/>
            </a:p>
          </p:txBody>
        </p:sp>
        <p:sp>
          <p:nvSpPr>
            <p:cNvPr id="15" name="object 15"/>
            <p:cNvSpPr/>
            <p:nvPr/>
          </p:nvSpPr>
          <p:spPr>
            <a:xfrm>
              <a:off x="1410840" y="4392256"/>
              <a:ext cx="5562600" cy="12700"/>
            </a:xfrm>
            <a:custGeom>
              <a:avLst/>
              <a:gdLst/>
              <a:ahLst/>
              <a:cxnLst/>
              <a:rect l="l" t="t" r="r" b="b"/>
              <a:pathLst>
                <a:path w="5562600" h="12700">
                  <a:moveTo>
                    <a:pt x="0" y="12700"/>
                  </a:moveTo>
                  <a:lnTo>
                    <a:pt x="5562600" y="12700"/>
                  </a:lnTo>
                  <a:lnTo>
                    <a:pt x="5562600" y="0"/>
                  </a:lnTo>
                  <a:lnTo>
                    <a:pt x="0" y="0"/>
                  </a:lnTo>
                  <a:lnTo>
                    <a:pt x="0" y="12700"/>
                  </a:lnTo>
                  <a:close/>
                </a:path>
              </a:pathLst>
            </a:custGeom>
            <a:solidFill>
              <a:srgbClr val="255B4E"/>
            </a:solidFill>
          </p:spPr>
          <p:txBody>
            <a:bodyPr wrap="square" lIns="0" tIns="0" rIns="0" bIns="0" rtlCol="0"/>
            <a:lstStyle/>
            <a:p>
              <a:endParaRPr/>
            </a:p>
          </p:txBody>
        </p:sp>
      </p:grpSp>
      <p:grpSp>
        <p:nvGrpSpPr>
          <p:cNvPr id="16" name="object 16"/>
          <p:cNvGrpSpPr/>
          <p:nvPr/>
        </p:nvGrpSpPr>
        <p:grpSpPr>
          <a:xfrm>
            <a:off x="1397137" y="4593893"/>
            <a:ext cx="5583555" cy="273685"/>
            <a:chOff x="1397137" y="4593893"/>
            <a:chExt cx="5583555" cy="273685"/>
          </a:xfrm>
        </p:grpSpPr>
        <p:sp>
          <p:nvSpPr>
            <p:cNvPr id="17" name="object 17"/>
            <p:cNvSpPr/>
            <p:nvPr/>
          </p:nvSpPr>
          <p:spPr>
            <a:xfrm>
              <a:off x="1397139" y="4593893"/>
              <a:ext cx="279400" cy="273685"/>
            </a:xfrm>
            <a:custGeom>
              <a:avLst/>
              <a:gdLst/>
              <a:ahLst/>
              <a:cxnLst/>
              <a:rect l="l" t="t" r="r" b="b"/>
              <a:pathLst>
                <a:path w="279400" h="273685">
                  <a:moveTo>
                    <a:pt x="0" y="273558"/>
                  </a:moveTo>
                  <a:lnTo>
                    <a:pt x="279400" y="273558"/>
                  </a:lnTo>
                  <a:lnTo>
                    <a:pt x="279400" y="0"/>
                  </a:lnTo>
                  <a:lnTo>
                    <a:pt x="0" y="0"/>
                  </a:lnTo>
                  <a:lnTo>
                    <a:pt x="0" y="273558"/>
                  </a:lnTo>
                  <a:close/>
                </a:path>
              </a:pathLst>
            </a:custGeom>
            <a:solidFill>
              <a:srgbClr val="255B4E"/>
            </a:solidFill>
          </p:spPr>
          <p:txBody>
            <a:bodyPr wrap="square" lIns="0" tIns="0" rIns="0" bIns="0" rtlCol="0"/>
            <a:lstStyle/>
            <a:p>
              <a:endParaRPr/>
            </a:p>
          </p:txBody>
        </p:sp>
        <p:sp>
          <p:nvSpPr>
            <p:cNvPr id="18" name="object 18"/>
            <p:cNvSpPr/>
            <p:nvPr/>
          </p:nvSpPr>
          <p:spPr>
            <a:xfrm>
              <a:off x="1397137" y="4854751"/>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9" name="object 19"/>
          <p:cNvGrpSpPr/>
          <p:nvPr/>
        </p:nvGrpSpPr>
        <p:grpSpPr>
          <a:xfrm>
            <a:off x="1410840" y="4913007"/>
            <a:ext cx="5569585" cy="3096260"/>
            <a:chOff x="1410840" y="4913007"/>
            <a:chExt cx="5569585" cy="3096260"/>
          </a:xfrm>
        </p:grpSpPr>
        <p:sp>
          <p:nvSpPr>
            <p:cNvPr id="20" name="object 20"/>
            <p:cNvSpPr/>
            <p:nvPr/>
          </p:nvSpPr>
          <p:spPr>
            <a:xfrm>
              <a:off x="1410842" y="4913007"/>
              <a:ext cx="5569585" cy="1402080"/>
            </a:xfrm>
            <a:custGeom>
              <a:avLst/>
              <a:gdLst/>
              <a:ahLst/>
              <a:cxnLst/>
              <a:rect l="l" t="t" r="r" b="b"/>
              <a:pathLst>
                <a:path w="5569584" h="1402079">
                  <a:moveTo>
                    <a:pt x="5569559" y="0"/>
                  </a:moveTo>
                  <a:lnTo>
                    <a:pt x="0" y="0"/>
                  </a:lnTo>
                  <a:lnTo>
                    <a:pt x="0" y="1401775"/>
                  </a:lnTo>
                  <a:lnTo>
                    <a:pt x="5569559" y="1401775"/>
                  </a:lnTo>
                  <a:lnTo>
                    <a:pt x="5569559" y="0"/>
                  </a:lnTo>
                  <a:close/>
                </a:path>
              </a:pathLst>
            </a:custGeom>
            <a:solidFill>
              <a:srgbClr val="FCF7EC"/>
            </a:solidFill>
          </p:spPr>
          <p:txBody>
            <a:bodyPr wrap="square" lIns="0" tIns="0" rIns="0" bIns="0" rtlCol="0"/>
            <a:lstStyle/>
            <a:p>
              <a:endParaRPr/>
            </a:p>
          </p:txBody>
        </p:sp>
        <p:sp>
          <p:nvSpPr>
            <p:cNvPr id="21" name="object 21"/>
            <p:cNvSpPr/>
            <p:nvPr/>
          </p:nvSpPr>
          <p:spPr>
            <a:xfrm>
              <a:off x="1410843" y="6168224"/>
              <a:ext cx="5569585" cy="1829435"/>
            </a:xfrm>
            <a:custGeom>
              <a:avLst/>
              <a:gdLst/>
              <a:ahLst/>
              <a:cxnLst/>
              <a:rect l="l" t="t" r="r" b="b"/>
              <a:pathLst>
                <a:path w="5569584" h="1829434">
                  <a:moveTo>
                    <a:pt x="5569559" y="0"/>
                  </a:moveTo>
                  <a:lnTo>
                    <a:pt x="0" y="0"/>
                  </a:lnTo>
                  <a:lnTo>
                    <a:pt x="0" y="645591"/>
                  </a:lnTo>
                  <a:lnTo>
                    <a:pt x="0" y="792162"/>
                  </a:lnTo>
                  <a:lnTo>
                    <a:pt x="0" y="1138783"/>
                  </a:lnTo>
                  <a:lnTo>
                    <a:pt x="0" y="1285367"/>
                  </a:lnTo>
                  <a:lnTo>
                    <a:pt x="0" y="1829358"/>
                  </a:lnTo>
                  <a:lnTo>
                    <a:pt x="5569559" y="1829358"/>
                  </a:lnTo>
                  <a:lnTo>
                    <a:pt x="5569559" y="1285367"/>
                  </a:lnTo>
                  <a:lnTo>
                    <a:pt x="5569559" y="1138783"/>
                  </a:lnTo>
                  <a:lnTo>
                    <a:pt x="5569559" y="792162"/>
                  </a:lnTo>
                  <a:lnTo>
                    <a:pt x="5569559" y="645591"/>
                  </a:lnTo>
                  <a:lnTo>
                    <a:pt x="5569559" y="0"/>
                  </a:lnTo>
                  <a:close/>
                </a:path>
              </a:pathLst>
            </a:custGeom>
            <a:solidFill>
              <a:srgbClr val="FCF7EC"/>
            </a:solidFill>
          </p:spPr>
          <p:txBody>
            <a:bodyPr wrap="square" lIns="0" tIns="0" rIns="0" bIns="0" rtlCol="0"/>
            <a:lstStyle/>
            <a:p>
              <a:endParaRPr/>
            </a:p>
          </p:txBody>
        </p:sp>
        <p:sp>
          <p:nvSpPr>
            <p:cNvPr id="22" name="object 22"/>
            <p:cNvSpPr/>
            <p:nvPr/>
          </p:nvSpPr>
          <p:spPr>
            <a:xfrm>
              <a:off x="1410840" y="7996377"/>
              <a:ext cx="5562600" cy="12700"/>
            </a:xfrm>
            <a:custGeom>
              <a:avLst/>
              <a:gdLst/>
              <a:ahLst/>
              <a:cxnLst/>
              <a:rect l="l" t="t" r="r" b="b"/>
              <a:pathLst>
                <a:path w="5562600" h="12700">
                  <a:moveTo>
                    <a:pt x="0" y="12700"/>
                  </a:moveTo>
                  <a:lnTo>
                    <a:pt x="5562600" y="12700"/>
                  </a:lnTo>
                  <a:lnTo>
                    <a:pt x="5562600" y="0"/>
                  </a:lnTo>
                  <a:lnTo>
                    <a:pt x="0" y="0"/>
                  </a:lnTo>
                  <a:lnTo>
                    <a:pt x="0" y="12700"/>
                  </a:lnTo>
                  <a:close/>
                </a:path>
              </a:pathLst>
            </a:custGeom>
            <a:solidFill>
              <a:srgbClr val="255B4E"/>
            </a:solidFill>
          </p:spPr>
          <p:txBody>
            <a:bodyPr wrap="square" lIns="0" tIns="0" rIns="0" bIns="0" rtlCol="0"/>
            <a:lstStyle/>
            <a:p>
              <a:endParaRPr/>
            </a:p>
          </p:txBody>
        </p:sp>
      </p:grpSp>
      <p:sp>
        <p:nvSpPr>
          <p:cNvPr id="23" name="object 23"/>
          <p:cNvSpPr txBox="1"/>
          <p:nvPr/>
        </p:nvSpPr>
        <p:spPr>
          <a:xfrm>
            <a:off x="1398140" y="1419717"/>
            <a:ext cx="5582285" cy="6506845"/>
          </a:xfrm>
          <a:prstGeom prst="rect">
            <a:avLst/>
          </a:prstGeom>
        </p:spPr>
        <p:txBody>
          <a:bodyPr vert="horz" wrap="square" lIns="0" tIns="12700" rIns="0" bIns="0" rtlCol="0">
            <a:spAutoFit/>
          </a:bodyPr>
          <a:lstStyle/>
          <a:p>
            <a:pPr marL="12700" algn="just">
              <a:lnSpc>
                <a:spcPct val="100000"/>
              </a:lnSpc>
              <a:spcBef>
                <a:spcPts val="100"/>
              </a:spcBef>
            </a:pPr>
            <a:r>
              <a:rPr sz="1600" spc="-80" dirty="0">
                <a:solidFill>
                  <a:srgbClr val="296C34"/>
                </a:solidFill>
                <a:latin typeface="Arial Black"/>
                <a:cs typeface="Arial Black"/>
              </a:rPr>
              <a:t>Estrategias</a:t>
            </a:r>
            <a:r>
              <a:rPr sz="1600" spc="-55" dirty="0">
                <a:solidFill>
                  <a:srgbClr val="296C34"/>
                </a:solidFill>
                <a:latin typeface="Arial Black"/>
                <a:cs typeface="Arial Black"/>
              </a:rPr>
              <a:t> </a:t>
            </a:r>
            <a:r>
              <a:rPr sz="1600" spc="-10" dirty="0">
                <a:solidFill>
                  <a:srgbClr val="296C34"/>
                </a:solidFill>
                <a:latin typeface="Arial Black"/>
                <a:cs typeface="Arial Black"/>
              </a:rPr>
              <a:t>Nacionales</a:t>
            </a:r>
            <a:endParaRPr sz="1600">
              <a:latin typeface="Arial Black"/>
              <a:cs typeface="Arial Black"/>
            </a:endParaRPr>
          </a:p>
          <a:p>
            <a:pPr>
              <a:lnSpc>
                <a:spcPct val="100000"/>
              </a:lnSpc>
              <a:spcBef>
                <a:spcPts val="515"/>
              </a:spcBef>
            </a:pPr>
            <a:endParaRPr sz="1600">
              <a:latin typeface="Arial Black"/>
              <a:cs typeface="Arial Black"/>
            </a:endParaRPr>
          </a:p>
          <a:p>
            <a:pPr marL="317500">
              <a:lnSpc>
                <a:spcPct val="100000"/>
              </a:lnSpc>
            </a:pPr>
            <a:r>
              <a:rPr sz="1300" spc="-80" dirty="0">
                <a:solidFill>
                  <a:srgbClr val="12322B"/>
                </a:solidFill>
                <a:latin typeface="Arial Black"/>
                <a:cs typeface="Arial Black"/>
              </a:rPr>
              <a:t>Campaña</a:t>
            </a:r>
            <a:r>
              <a:rPr sz="1300" spc="-85" dirty="0">
                <a:solidFill>
                  <a:srgbClr val="12322B"/>
                </a:solidFill>
                <a:latin typeface="Arial Black"/>
                <a:cs typeface="Arial Black"/>
              </a:rPr>
              <a:t> </a:t>
            </a:r>
            <a:r>
              <a:rPr sz="1300" spc="-35" dirty="0">
                <a:solidFill>
                  <a:srgbClr val="12322B"/>
                </a:solidFill>
                <a:latin typeface="Arial Black"/>
                <a:cs typeface="Arial Black"/>
              </a:rPr>
              <a:t>por</a:t>
            </a:r>
            <a:r>
              <a:rPr sz="1300" spc="-80" dirty="0">
                <a:solidFill>
                  <a:srgbClr val="12322B"/>
                </a:solidFill>
                <a:latin typeface="Arial Black"/>
                <a:cs typeface="Arial Black"/>
              </a:rPr>
              <a:t> </a:t>
            </a:r>
            <a:r>
              <a:rPr sz="1300" spc="-70" dirty="0">
                <a:solidFill>
                  <a:srgbClr val="12322B"/>
                </a:solidFill>
                <a:latin typeface="Arial Black"/>
                <a:cs typeface="Arial Black"/>
              </a:rPr>
              <a:t>la</a:t>
            </a:r>
            <a:r>
              <a:rPr sz="1300" spc="-85" dirty="0">
                <a:solidFill>
                  <a:srgbClr val="12322B"/>
                </a:solidFill>
                <a:latin typeface="Arial Black"/>
                <a:cs typeface="Arial Black"/>
              </a:rPr>
              <a:t> </a:t>
            </a:r>
            <a:r>
              <a:rPr sz="1300" spc="-105" dirty="0">
                <a:solidFill>
                  <a:srgbClr val="12322B"/>
                </a:solidFill>
                <a:latin typeface="Arial Black"/>
                <a:cs typeface="Arial Black"/>
              </a:rPr>
              <a:t>Paz</a:t>
            </a:r>
            <a:r>
              <a:rPr sz="1300" spc="-80" dirty="0">
                <a:solidFill>
                  <a:srgbClr val="12322B"/>
                </a:solidFill>
                <a:latin typeface="Arial Black"/>
                <a:cs typeface="Arial Black"/>
              </a:rPr>
              <a:t> </a:t>
            </a:r>
            <a:r>
              <a:rPr sz="1300" spc="-70" dirty="0">
                <a:solidFill>
                  <a:srgbClr val="12322B"/>
                </a:solidFill>
                <a:latin typeface="Arial Black"/>
                <a:cs typeface="Arial Black"/>
              </a:rPr>
              <a:t>y</a:t>
            </a:r>
            <a:r>
              <a:rPr sz="1300" spc="-85" dirty="0">
                <a:solidFill>
                  <a:srgbClr val="12322B"/>
                </a:solidFill>
                <a:latin typeface="Arial Black"/>
                <a:cs typeface="Arial Black"/>
              </a:rPr>
              <a:t> </a:t>
            </a:r>
            <a:r>
              <a:rPr sz="1300" spc="-70" dirty="0">
                <a:solidFill>
                  <a:srgbClr val="12322B"/>
                </a:solidFill>
                <a:latin typeface="Arial Black"/>
                <a:cs typeface="Arial Black"/>
              </a:rPr>
              <a:t>Contra</a:t>
            </a:r>
            <a:r>
              <a:rPr sz="1300" spc="-80" dirty="0">
                <a:solidFill>
                  <a:srgbClr val="12322B"/>
                </a:solidFill>
                <a:latin typeface="Arial Black"/>
                <a:cs typeface="Arial Black"/>
              </a:rPr>
              <a:t> </a:t>
            </a:r>
            <a:r>
              <a:rPr sz="1300" spc="-95" dirty="0">
                <a:solidFill>
                  <a:srgbClr val="12322B"/>
                </a:solidFill>
                <a:latin typeface="Arial Black"/>
                <a:cs typeface="Arial Black"/>
              </a:rPr>
              <a:t>las</a:t>
            </a:r>
            <a:r>
              <a:rPr sz="1300" spc="-85" dirty="0">
                <a:solidFill>
                  <a:srgbClr val="12322B"/>
                </a:solidFill>
                <a:latin typeface="Arial Black"/>
                <a:cs typeface="Arial Black"/>
              </a:rPr>
              <a:t> </a:t>
            </a:r>
            <a:r>
              <a:rPr sz="1300" spc="-10" dirty="0">
                <a:solidFill>
                  <a:srgbClr val="12322B"/>
                </a:solidFill>
                <a:latin typeface="Arial Black"/>
                <a:cs typeface="Arial Black"/>
              </a:rPr>
              <a:t>Adicciones.</a:t>
            </a:r>
            <a:endParaRPr sz="1300">
              <a:latin typeface="Arial Black"/>
              <a:cs typeface="Arial Black"/>
            </a:endParaRPr>
          </a:p>
          <a:p>
            <a:pPr marL="317500">
              <a:lnSpc>
                <a:spcPct val="100000"/>
              </a:lnSpc>
            </a:pPr>
            <a:r>
              <a:rPr sz="1300" spc="-135" dirty="0">
                <a:solidFill>
                  <a:srgbClr val="12322B"/>
                </a:solidFill>
                <a:latin typeface="Arial Black"/>
                <a:cs typeface="Arial Black"/>
              </a:rPr>
              <a:t>El</a:t>
            </a:r>
            <a:r>
              <a:rPr sz="1300" spc="-75" dirty="0">
                <a:solidFill>
                  <a:srgbClr val="12322B"/>
                </a:solidFill>
                <a:latin typeface="Arial Black"/>
                <a:cs typeface="Arial Black"/>
              </a:rPr>
              <a:t> </a:t>
            </a:r>
            <a:r>
              <a:rPr sz="1300" spc="-65" dirty="0">
                <a:solidFill>
                  <a:srgbClr val="12322B"/>
                </a:solidFill>
                <a:latin typeface="Arial Black"/>
                <a:cs typeface="Arial Black"/>
              </a:rPr>
              <a:t>Fentanilo</a:t>
            </a:r>
            <a:r>
              <a:rPr sz="1300" spc="-75" dirty="0">
                <a:solidFill>
                  <a:srgbClr val="12322B"/>
                </a:solidFill>
                <a:latin typeface="Arial Black"/>
                <a:cs typeface="Arial Black"/>
              </a:rPr>
              <a:t> </a:t>
            </a:r>
            <a:r>
              <a:rPr sz="1300" spc="-60" dirty="0">
                <a:solidFill>
                  <a:srgbClr val="12322B"/>
                </a:solidFill>
                <a:latin typeface="Arial Black"/>
                <a:cs typeface="Arial Black"/>
              </a:rPr>
              <a:t>te</a:t>
            </a:r>
            <a:r>
              <a:rPr sz="1300" spc="-70" dirty="0">
                <a:solidFill>
                  <a:srgbClr val="12322B"/>
                </a:solidFill>
                <a:latin typeface="Arial Black"/>
                <a:cs typeface="Arial Black"/>
              </a:rPr>
              <a:t> </a:t>
            </a:r>
            <a:r>
              <a:rPr sz="1300" spc="-55" dirty="0">
                <a:solidFill>
                  <a:srgbClr val="12322B"/>
                </a:solidFill>
                <a:latin typeface="Arial Black"/>
                <a:cs typeface="Arial Black"/>
              </a:rPr>
              <a:t>Mata.</a:t>
            </a:r>
            <a:r>
              <a:rPr sz="1300" spc="-75" dirty="0">
                <a:solidFill>
                  <a:srgbClr val="12322B"/>
                </a:solidFill>
                <a:latin typeface="Arial Black"/>
                <a:cs typeface="Arial Black"/>
              </a:rPr>
              <a:t> </a:t>
            </a:r>
            <a:r>
              <a:rPr sz="1300" spc="-80" dirty="0">
                <a:solidFill>
                  <a:srgbClr val="12322B"/>
                </a:solidFill>
                <a:latin typeface="Arial Black"/>
                <a:cs typeface="Arial Black"/>
              </a:rPr>
              <a:t>Aléjate</a:t>
            </a:r>
            <a:r>
              <a:rPr sz="1300" spc="-75" dirty="0">
                <a:solidFill>
                  <a:srgbClr val="12322B"/>
                </a:solidFill>
                <a:latin typeface="Arial Black"/>
                <a:cs typeface="Arial Black"/>
              </a:rPr>
              <a:t> </a:t>
            </a:r>
            <a:r>
              <a:rPr sz="1300" spc="-70" dirty="0">
                <a:solidFill>
                  <a:srgbClr val="12322B"/>
                </a:solidFill>
                <a:latin typeface="Arial Black"/>
                <a:cs typeface="Arial Black"/>
              </a:rPr>
              <a:t>de </a:t>
            </a:r>
            <a:r>
              <a:rPr sz="1300" spc="-95" dirty="0">
                <a:solidFill>
                  <a:srgbClr val="12322B"/>
                </a:solidFill>
                <a:latin typeface="Arial Black"/>
                <a:cs typeface="Arial Black"/>
              </a:rPr>
              <a:t>las</a:t>
            </a:r>
            <a:r>
              <a:rPr sz="1300" spc="-75" dirty="0">
                <a:solidFill>
                  <a:srgbClr val="12322B"/>
                </a:solidFill>
                <a:latin typeface="Arial Black"/>
                <a:cs typeface="Arial Black"/>
              </a:rPr>
              <a:t> drogas.</a:t>
            </a:r>
            <a:r>
              <a:rPr sz="1300" spc="-70" dirty="0">
                <a:solidFill>
                  <a:srgbClr val="12322B"/>
                </a:solidFill>
                <a:latin typeface="Arial Black"/>
                <a:cs typeface="Arial Black"/>
              </a:rPr>
              <a:t> </a:t>
            </a:r>
            <a:r>
              <a:rPr sz="1300" spc="-100" dirty="0">
                <a:solidFill>
                  <a:srgbClr val="12322B"/>
                </a:solidFill>
                <a:latin typeface="Arial Black"/>
                <a:cs typeface="Arial Black"/>
              </a:rPr>
              <a:t>Elige</a:t>
            </a:r>
            <a:r>
              <a:rPr sz="1300" spc="-75" dirty="0">
                <a:solidFill>
                  <a:srgbClr val="12322B"/>
                </a:solidFill>
                <a:latin typeface="Arial Black"/>
                <a:cs typeface="Arial Black"/>
              </a:rPr>
              <a:t> </a:t>
            </a:r>
            <a:r>
              <a:rPr sz="1300" spc="-85" dirty="0">
                <a:solidFill>
                  <a:srgbClr val="12322B"/>
                </a:solidFill>
                <a:latin typeface="Arial Black"/>
                <a:cs typeface="Arial Black"/>
              </a:rPr>
              <a:t>ser</a:t>
            </a:r>
            <a:r>
              <a:rPr sz="1300" spc="-75" dirty="0">
                <a:solidFill>
                  <a:srgbClr val="12322B"/>
                </a:solidFill>
                <a:latin typeface="Arial Black"/>
                <a:cs typeface="Arial Black"/>
              </a:rPr>
              <a:t> </a:t>
            </a:r>
            <a:r>
              <a:rPr sz="1300" spc="-10" dirty="0">
                <a:solidFill>
                  <a:srgbClr val="12322B"/>
                </a:solidFill>
                <a:latin typeface="Arial Black"/>
                <a:cs typeface="Arial Black"/>
              </a:rPr>
              <a:t>Feliz</a:t>
            </a:r>
            <a:endParaRPr sz="1300">
              <a:latin typeface="Arial Black"/>
              <a:cs typeface="Arial Black"/>
            </a:endParaRPr>
          </a:p>
          <a:p>
            <a:pPr marL="3208655" marR="61594" algn="just">
              <a:lnSpc>
                <a:spcPct val="100000"/>
              </a:lnSpc>
              <a:spcBef>
                <a:spcPts val="1645"/>
              </a:spcBef>
            </a:pPr>
            <a:r>
              <a:rPr sz="1000" dirty="0">
                <a:latin typeface="Tahoma"/>
                <a:cs typeface="Tahoma"/>
              </a:rPr>
              <a:t>Este</a:t>
            </a:r>
            <a:r>
              <a:rPr sz="1000" spc="250" dirty="0">
                <a:latin typeface="Tahoma"/>
                <a:cs typeface="Tahoma"/>
              </a:rPr>
              <a:t> </a:t>
            </a:r>
            <a:r>
              <a:rPr sz="1000" dirty="0">
                <a:latin typeface="Tahoma"/>
                <a:cs typeface="Tahoma"/>
              </a:rPr>
              <a:t>7</a:t>
            </a:r>
            <a:r>
              <a:rPr sz="1000" spc="254" dirty="0">
                <a:latin typeface="Tahoma"/>
                <a:cs typeface="Tahoma"/>
              </a:rPr>
              <a:t> </a:t>
            </a:r>
            <a:r>
              <a:rPr sz="1000" dirty="0">
                <a:latin typeface="Tahoma"/>
                <a:cs typeface="Tahoma"/>
              </a:rPr>
              <a:t>y</a:t>
            </a:r>
            <a:r>
              <a:rPr sz="1000" spc="254" dirty="0">
                <a:latin typeface="Tahoma"/>
                <a:cs typeface="Tahoma"/>
              </a:rPr>
              <a:t> </a:t>
            </a:r>
            <a:r>
              <a:rPr sz="1000" dirty="0">
                <a:latin typeface="Tahoma"/>
                <a:cs typeface="Tahoma"/>
              </a:rPr>
              <a:t>8</a:t>
            </a:r>
            <a:r>
              <a:rPr sz="1000" spc="250" dirty="0">
                <a:latin typeface="Tahoma"/>
                <a:cs typeface="Tahoma"/>
              </a:rPr>
              <a:t> </a:t>
            </a:r>
            <a:r>
              <a:rPr sz="1000" dirty="0">
                <a:latin typeface="Tahoma"/>
                <a:cs typeface="Tahoma"/>
              </a:rPr>
              <a:t>de</a:t>
            </a:r>
            <a:r>
              <a:rPr sz="1000" spc="254" dirty="0">
                <a:latin typeface="Tahoma"/>
                <a:cs typeface="Tahoma"/>
              </a:rPr>
              <a:t> </a:t>
            </a:r>
            <a:r>
              <a:rPr sz="1000" dirty="0">
                <a:latin typeface="Tahoma"/>
                <a:cs typeface="Tahoma"/>
              </a:rPr>
              <a:t>noviembre</a:t>
            </a:r>
            <a:r>
              <a:rPr sz="1000" spc="254" dirty="0">
                <a:latin typeface="Tahoma"/>
                <a:cs typeface="Tahoma"/>
              </a:rPr>
              <a:t> </a:t>
            </a:r>
            <a:r>
              <a:rPr sz="1000" dirty="0">
                <a:latin typeface="Tahoma"/>
                <a:cs typeface="Tahoma"/>
              </a:rPr>
              <a:t>de</a:t>
            </a:r>
            <a:r>
              <a:rPr sz="1000" spc="254" dirty="0">
                <a:latin typeface="Tahoma"/>
                <a:cs typeface="Tahoma"/>
              </a:rPr>
              <a:t> </a:t>
            </a:r>
            <a:r>
              <a:rPr sz="1000" dirty="0">
                <a:latin typeface="Tahoma"/>
                <a:cs typeface="Tahoma"/>
              </a:rPr>
              <a:t>2025</a:t>
            </a:r>
            <a:r>
              <a:rPr sz="1000" spc="250" dirty="0">
                <a:latin typeface="Tahoma"/>
                <a:cs typeface="Tahoma"/>
              </a:rPr>
              <a:t> </a:t>
            </a:r>
            <a:r>
              <a:rPr sz="1000" spc="-25" dirty="0">
                <a:latin typeface="Tahoma"/>
                <a:cs typeface="Tahoma"/>
              </a:rPr>
              <a:t>se </a:t>
            </a:r>
            <a:r>
              <a:rPr sz="1000" dirty="0">
                <a:latin typeface="Tahoma"/>
                <a:cs typeface="Tahoma"/>
              </a:rPr>
              <a:t>invita</a:t>
            </a:r>
            <a:r>
              <a:rPr sz="1000" spc="385" dirty="0">
                <a:latin typeface="Tahoma"/>
                <a:cs typeface="Tahoma"/>
              </a:rPr>
              <a:t> </a:t>
            </a:r>
            <a:r>
              <a:rPr sz="1000" dirty="0">
                <a:latin typeface="Tahoma"/>
                <a:cs typeface="Tahoma"/>
              </a:rPr>
              <a:t>a</a:t>
            </a:r>
            <a:r>
              <a:rPr sz="1000" spc="390" dirty="0">
                <a:latin typeface="Tahoma"/>
                <a:cs typeface="Tahoma"/>
              </a:rPr>
              <a:t> </a:t>
            </a:r>
            <a:r>
              <a:rPr sz="1000" dirty="0">
                <a:latin typeface="Tahoma"/>
                <a:cs typeface="Tahoma"/>
              </a:rPr>
              <a:t>las</a:t>
            </a:r>
            <a:r>
              <a:rPr sz="1000" spc="390" dirty="0">
                <a:latin typeface="Tahoma"/>
                <a:cs typeface="Tahoma"/>
              </a:rPr>
              <a:t> </a:t>
            </a:r>
            <a:r>
              <a:rPr sz="1000" dirty="0">
                <a:latin typeface="Tahoma"/>
                <a:cs typeface="Tahoma"/>
              </a:rPr>
              <a:t>escuelas</a:t>
            </a:r>
            <a:r>
              <a:rPr sz="1000" spc="390" dirty="0">
                <a:latin typeface="Tahoma"/>
                <a:cs typeface="Tahoma"/>
              </a:rPr>
              <a:t> </a:t>
            </a:r>
            <a:r>
              <a:rPr sz="1000" dirty="0">
                <a:latin typeface="Tahoma"/>
                <a:cs typeface="Tahoma"/>
              </a:rPr>
              <a:t>secundarias</a:t>
            </a:r>
            <a:r>
              <a:rPr sz="1000" spc="390" dirty="0">
                <a:latin typeface="Tahoma"/>
                <a:cs typeface="Tahoma"/>
              </a:rPr>
              <a:t> </a:t>
            </a:r>
            <a:r>
              <a:rPr sz="1000" spc="-25" dirty="0">
                <a:latin typeface="Tahoma"/>
                <a:cs typeface="Tahoma"/>
              </a:rPr>
              <a:t>del </a:t>
            </a:r>
            <a:r>
              <a:rPr sz="1000" dirty="0">
                <a:latin typeface="Tahoma"/>
                <a:cs typeface="Tahoma"/>
              </a:rPr>
              <a:t>país,</a:t>
            </a:r>
            <a:r>
              <a:rPr sz="1000" spc="35" dirty="0">
                <a:latin typeface="Tahoma"/>
                <a:cs typeface="Tahoma"/>
              </a:rPr>
              <a:t> </a:t>
            </a:r>
            <a:r>
              <a:rPr sz="1000" dirty="0">
                <a:latin typeface="Tahoma"/>
                <a:cs typeface="Tahoma"/>
              </a:rPr>
              <a:t>a</a:t>
            </a:r>
            <a:r>
              <a:rPr sz="1000" spc="40" dirty="0">
                <a:latin typeface="Tahoma"/>
                <a:cs typeface="Tahoma"/>
              </a:rPr>
              <a:t> </a:t>
            </a:r>
            <a:r>
              <a:rPr sz="1000" dirty="0">
                <a:latin typeface="Tahoma"/>
                <a:cs typeface="Tahoma"/>
              </a:rPr>
              <a:t>participar</a:t>
            </a:r>
            <a:r>
              <a:rPr sz="1000" spc="35" dirty="0">
                <a:latin typeface="Tahoma"/>
                <a:cs typeface="Tahoma"/>
              </a:rPr>
              <a:t> </a:t>
            </a:r>
            <a:r>
              <a:rPr sz="1000" dirty="0">
                <a:latin typeface="Tahoma"/>
                <a:cs typeface="Tahoma"/>
              </a:rPr>
              <a:t>en</a:t>
            </a:r>
            <a:r>
              <a:rPr sz="1000" spc="40" dirty="0">
                <a:latin typeface="Tahoma"/>
                <a:cs typeface="Tahoma"/>
              </a:rPr>
              <a:t> </a:t>
            </a:r>
            <a:r>
              <a:rPr sz="1000" dirty="0">
                <a:latin typeface="Tahoma"/>
                <a:cs typeface="Tahoma"/>
              </a:rPr>
              <a:t>la</a:t>
            </a:r>
            <a:r>
              <a:rPr sz="1000" spc="35" dirty="0">
                <a:latin typeface="Tahoma"/>
                <a:cs typeface="Tahoma"/>
              </a:rPr>
              <a:t> </a:t>
            </a:r>
            <a:r>
              <a:rPr sz="1000" dirty="0">
                <a:latin typeface="Tahoma"/>
                <a:cs typeface="Tahoma"/>
              </a:rPr>
              <a:t>Jornada</a:t>
            </a:r>
            <a:r>
              <a:rPr sz="1000" spc="40" dirty="0">
                <a:latin typeface="Tahoma"/>
                <a:cs typeface="Tahoma"/>
              </a:rPr>
              <a:t> </a:t>
            </a:r>
            <a:r>
              <a:rPr sz="1000" spc="-10" dirty="0">
                <a:latin typeface="Tahoma"/>
                <a:cs typeface="Tahoma"/>
              </a:rPr>
              <a:t>Nacional </a:t>
            </a:r>
            <a:r>
              <a:rPr sz="1000" spc="55" dirty="0">
                <a:latin typeface="Tahoma"/>
                <a:cs typeface="Tahoma"/>
              </a:rPr>
              <a:t>por</a:t>
            </a:r>
            <a:r>
              <a:rPr sz="1000" spc="390" dirty="0">
                <a:latin typeface="Tahoma"/>
                <a:cs typeface="Tahoma"/>
              </a:rPr>
              <a:t> </a:t>
            </a:r>
            <a:r>
              <a:rPr sz="1000" dirty="0">
                <a:latin typeface="Tahoma"/>
                <a:cs typeface="Tahoma"/>
              </a:rPr>
              <a:t>la</a:t>
            </a:r>
            <a:r>
              <a:rPr sz="1000" spc="395" dirty="0">
                <a:latin typeface="Tahoma"/>
                <a:cs typeface="Tahoma"/>
              </a:rPr>
              <a:t> </a:t>
            </a:r>
            <a:r>
              <a:rPr sz="1000" dirty="0">
                <a:latin typeface="Tahoma"/>
                <a:cs typeface="Tahoma"/>
              </a:rPr>
              <a:t>Paz</a:t>
            </a:r>
            <a:r>
              <a:rPr sz="1000" spc="395" dirty="0">
                <a:latin typeface="Tahoma"/>
                <a:cs typeface="Tahoma"/>
              </a:rPr>
              <a:t> </a:t>
            </a:r>
            <a:r>
              <a:rPr sz="1000" dirty="0">
                <a:latin typeface="Tahoma"/>
                <a:cs typeface="Tahoma"/>
              </a:rPr>
              <a:t>y</a:t>
            </a:r>
            <a:r>
              <a:rPr sz="1000" spc="390" dirty="0">
                <a:latin typeface="Tahoma"/>
                <a:cs typeface="Tahoma"/>
              </a:rPr>
              <a:t> </a:t>
            </a:r>
            <a:r>
              <a:rPr sz="1000" dirty="0">
                <a:latin typeface="Tahoma"/>
                <a:cs typeface="Tahoma"/>
              </a:rPr>
              <a:t>Contra</a:t>
            </a:r>
            <a:r>
              <a:rPr sz="1000" spc="395" dirty="0">
                <a:latin typeface="Tahoma"/>
                <a:cs typeface="Tahoma"/>
              </a:rPr>
              <a:t> </a:t>
            </a:r>
            <a:r>
              <a:rPr sz="1000" dirty="0">
                <a:latin typeface="Tahoma"/>
                <a:cs typeface="Tahoma"/>
              </a:rPr>
              <a:t>las</a:t>
            </a:r>
            <a:r>
              <a:rPr sz="1000" spc="395" dirty="0">
                <a:latin typeface="Tahoma"/>
                <a:cs typeface="Tahoma"/>
              </a:rPr>
              <a:t> </a:t>
            </a:r>
            <a:r>
              <a:rPr sz="1000" spc="-10" dirty="0">
                <a:latin typeface="Tahoma"/>
                <a:cs typeface="Tahoma"/>
              </a:rPr>
              <a:t>Adicciones. </a:t>
            </a:r>
            <a:r>
              <a:rPr sz="1000" dirty="0">
                <a:latin typeface="Tahoma"/>
                <a:cs typeface="Tahoma"/>
              </a:rPr>
              <a:t>En</a:t>
            </a:r>
            <a:r>
              <a:rPr sz="1000" spc="295" dirty="0">
                <a:latin typeface="Tahoma"/>
                <a:cs typeface="Tahoma"/>
              </a:rPr>
              <a:t> </a:t>
            </a:r>
            <a:r>
              <a:rPr sz="1000" dirty="0">
                <a:latin typeface="Tahoma"/>
                <a:cs typeface="Tahoma"/>
              </a:rPr>
              <a:t>la</a:t>
            </a:r>
            <a:r>
              <a:rPr sz="1000" spc="295" dirty="0">
                <a:latin typeface="Tahoma"/>
                <a:cs typeface="Tahoma"/>
              </a:rPr>
              <a:t> </a:t>
            </a:r>
            <a:r>
              <a:rPr sz="1000" dirty="0">
                <a:latin typeface="Tahoma"/>
                <a:cs typeface="Tahoma"/>
              </a:rPr>
              <a:t>que</a:t>
            </a:r>
            <a:r>
              <a:rPr sz="1000" spc="295" dirty="0">
                <a:latin typeface="Tahoma"/>
                <a:cs typeface="Tahoma"/>
              </a:rPr>
              <a:t> </a:t>
            </a:r>
            <a:r>
              <a:rPr sz="1000" dirty="0">
                <a:latin typeface="Tahoma"/>
                <a:cs typeface="Tahoma"/>
              </a:rPr>
              <a:t>podrán</a:t>
            </a:r>
            <a:r>
              <a:rPr sz="1000" spc="300" dirty="0">
                <a:latin typeface="Tahoma"/>
                <a:cs typeface="Tahoma"/>
              </a:rPr>
              <a:t> </a:t>
            </a:r>
            <a:r>
              <a:rPr sz="1000" dirty="0">
                <a:latin typeface="Tahoma"/>
                <a:cs typeface="Tahoma"/>
              </a:rPr>
              <a:t>realizar</a:t>
            </a:r>
            <a:r>
              <a:rPr sz="1000" spc="295" dirty="0">
                <a:latin typeface="Tahoma"/>
                <a:cs typeface="Tahoma"/>
              </a:rPr>
              <a:t> </a:t>
            </a:r>
            <a:r>
              <a:rPr sz="1000" spc="-10" dirty="0">
                <a:latin typeface="Tahoma"/>
                <a:cs typeface="Tahoma"/>
              </a:rPr>
              <a:t>actividades </a:t>
            </a:r>
            <a:r>
              <a:rPr sz="1000" dirty="0">
                <a:latin typeface="Tahoma"/>
                <a:cs typeface="Tahoma"/>
              </a:rPr>
              <a:t>deportivas,</a:t>
            </a:r>
            <a:r>
              <a:rPr sz="1000" spc="190" dirty="0">
                <a:latin typeface="Tahoma"/>
                <a:cs typeface="Tahoma"/>
              </a:rPr>
              <a:t> </a:t>
            </a:r>
            <a:r>
              <a:rPr sz="1000" dirty="0">
                <a:latin typeface="Tahoma"/>
                <a:cs typeface="Tahoma"/>
              </a:rPr>
              <a:t>recreativas</a:t>
            </a:r>
            <a:r>
              <a:rPr sz="1000" spc="195" dirty="0">
                <a:latin typeface="Tahoma"/>
                <a:cs typeface="Tahoma"/>
              </a:rPr>
              <a:t> </a:t>
            </a:r>
            <a:r>
              <a:rPr sz="1000" dirty="0">
                <a:latin typeface="Tahoma"/>
                <a:cs typeface="Tahoma"/>
              </a:rPr>
              <a:t>y</a:t>
            </a:r>
            <a:r>
              <a:rPr sz="1000" spc="190" dirty="0">
                <a:latin typeface="Tahoma"/>
                <a:cs typeface="Tahoma"/>
              </a:rPr>
              <a:t> </a:t>
            </a:r>
            <a:r>
              <a:rPr sz="1000" dirty="0">
                <a:latin typeface="Tahoma"/>
                <a:cs typeface="Tahoma"/>
              </a:rPr>
              <a:t>lúdicas</a:t>
            </a:r>
            <a:r>
              <a:rPr sz="1000" spc="195" dirty="0">
                <a:latin typeface="Tahoma"/>
                <a:cs typeface="Tahoma"/>
              </a:rPr>
              <a:t> </a:t>
            </a:r>
            <a:r>
              <a:rPr sz="1000" dirty="0">
                <a:latin typeface="Tahoma"/>
                <a:cs typeface="Tahoma"/>
              </a:rPr>
              <a:t>con</a:t>
            </a:r>
            <a:r>
              <a:rPr sz="1000" spc="190" dirty="0">
                <a:latin typeface="Tahoma"/>
                <a:cs typeface="Tahoma"/>
              </a:rPr>
              <a:t> </a:t>
            </a:r>
            <a:r>
              <a:rPr sz="1000" spc="-25" dirty="0">
                <a:latin typeface="Tahoma"/>
                <a:cs typeface="Tahoma"/>
              </a:rPr>
              <a:t>la </a:t>
            </a:r>
            <a:r>
              <a:rPr sz="1000" dirty="0">
                <a:latin typeface="Tahoma"/>
                <a:cs typeface="Tahoma"/>
              </a:rPr>
              <a:t>participación</a:t>
            </a:r>
            <a:r>
              <a:rPr sz="1000" spc="90" dirty="0">
                <a:latin typeface="Tahoma"/>
                <a:cs typeface="Tahoma"/>
              </a:rPr>
              <a:t>  </a:t>
            </a:r>
            <a:r>
              <a:rPr sz="1000" dirty="0">
                <a:latin typeface="Tahoma"/>
                <a:cs typeface="Tahoma"/>
              </a:rPr>
              <a:t>de</a:t>
            </a:r>
            <a:r>
              <a:rPr sz="1000" spc="95" dirty="0">
                <a:latin typeface="Tahoma"/>
                <a:cs typeface="Tahoma"/>
              </a:rPr>
              <a:t>  </a:t>
            </a:r>
            <a:r>
              <a:rPr sz="1000" dirty="0">
                <a:latin typeface="Tahoma"/>
                <a:cs typeface="Tahoma"/>
              </a:rPr>
              <a:t>estudiantes,</a:t>
            </a:r>
            <a:r>
              <a:rPr sz="1000" spc="95" dirty="0">
                <a:latin typeface="Tahoma"/>
                <a:cs typeface="Tahoma"/>
              </a:rPr>
              <a:t>  </a:t>
            </a:r>
            <a:r>
              <a:rPr sz="1000" spc="-10" dirty="0">
                <a:latin typeface="Tahoma"/>
                <a:cs typeface="Tahoma"/>
              </a:rPr>
              <a:t>familias </a:t>
            </a:r>
            <a:r>
              <a:rPr sz="1000" dirty="0">
                <a:latin typeface="Tahoma"/>
                <a:cs typeface="Tahoma"/>
              </a:rPr>
              <a:t>y</a:t>
            </a:r>
            <a:r>
              <a:rPr sz="1000" spc="415" dirty="0">
                <a:latin typeface="Tahoma"/>
                <a:cs typeface="Tahoma"/>
              </a:rPr>
              <a:t> </a:t>
            </a:r>
            <a:r>
              <a:rPr sz="1000" spc="45" dirty="0">
                <a:latin typeface="Tahoma"/>
                <a:cs typeface="Tahoma"/>
              </a:rPr>
              <a:t>miembros</a:t>
            </a:r>
            <a:r>
              <a:rPr sz="1000" spc="415" dirty="0">
                <a:latin typeface="Tahoma"/>
                <a:cs typeface="Tahoma"/>
              </a:rPr>
              <a:t> </a:t>
            </a:r>
            <a:r>
              <a:rPr sz="1000" spc="50" dirty="0">
                <a:latin typeface="Tahoma"/>
                <a:cs typeface="Tahoma"/>
              </a:rPr>
              <a:t>de</a:t>
            </a:r>
            <a:r>
              <a:rPr sz="1000" spc="420" dirty="0">
                <a:latin typeface="Tahoma"/>
                <a:cs typeface="Tahoma"/>
              </a:rPr>
              <a:t> </a:t>
            </a:r>
            <a:r>
              <a:rPr sz="1000" dirty="0">
                <a:latin typeface="Tahoma"/>
                <a:cs typeface="Tahoma"/>
              </a:rPr>
              <a:t>la</a:t>
            </a:r>
            <a:r>
              <a:rPr sz="1000" spc="415" dirty="0">
                <a:latin typeface="Tahoma"/>
                <a:cs typeface="Tahoma"/>
              </a:rPr>
              <a:t> </a:t>
            </a:r>
            <a:r>
              <a:rPr sz="1000" dirty="0">
                <a:latin typeface="Tahoma"/>
                <a:cs typeface="Tahoma"/>
              </a:rPr>
              <a:t>comunidad,</a:t>
            </a:r>
            <a:r>
              <a:rPr sz="1000" spc="420" dirty="0">
                <a:latin typeface="Tahoma"/>
                <a:cs typeface="Tahoma"/>
              </a:rPr>
              <a:t> </a:t>
            </a:r>
            <a:r>
              <a:rPr sz="1000" spc="-20" dirty="0">
                <a:latin typeface="Tahoma"/>
                <a:cs typeface="Tahoma"/>
              </a:rPr>
              <a:t>para </a:t>
            </a:r>
            <a:r>
              <a:rPr sz="1000" dirty="0">
                <a:latin typeface="Tahoma"/>
                <a:cs typeface="Tahoma"/>
              </a:rPr>
              <a:t>fomentar</a:t>
            </a:r>
            <a:r>
              <a:rPr sz="1000" spc="165" dirty="0">
                <a:latin typeface="Tahoma"/>
                <a:cs typeface="Tahoma"/>
              </a:rPr>
              <a:t> </a:t>
            </a:r>
            <a:r>
              <a:rPr sz="1000" dirty="0">
                <a:latin typeface="Tahoma"/>
                <a:cs typeface="Tahoma"/>
              </a:rPr>
              <a:t>el</a:t>
            </a:r>
            <a:r>
              <a:rPr sz="1000" spc="165" dirty="0">
                <a:latin typeface="Tahoma"/>
                <a:cs typeface="Tahoma"/>
              </a:rPr>
              <a:t> </a:t>
            </a:r>
            <a:r>
              <a:rPr sz="1000" dirty="0">
                <a:latin typeface="Tahoma"/>
                <a:cs typeface="Tahoma"/>
              </a:rPr>
              <a:t>autocuidado,</a:t>
            </a:r>
            <a:r>
              <a:rPr sz="1000" spc="170" dirty="0">
                <a:latin typeface="Tahoma"/>
                <a:cs typeface="Tahoma"/>
              </a:rPr>
              <a:t> </a:t>
            </a:r>
            <a:r>
              <a:rPr sz="1000" dirty="0">
                <a:latin typeface="Tahoma"/>
                <a:cs typeface="Tahoma"/>
              </a:rPr>
              <a:t>los</a:t>
            </a:r>
            <a:r>
              <a:rPr sz="1000" spc="165" dirty="0">
                <a:latin typeface="Tahoma"/>
                <a:cs typeface="Tahoma"/>
              </a:rPr>
              <a:t> </a:t>
            </a:r>
            <a:r>
              <a:rPr sz="1000" dirty="0">
                <a:latin typeface="Tahoma"/>
                <a:cs typeface="Tahoma"/>
              </a:rPr>
              <a:t>estilos</a:t>
            </a:r>
            <a:r>
              <a:rPr sz="1000" spc="165" dirty="0">
                <a:latin typeface="Tahoma"/>
                <a:cs typeface="Tahoma"/>
              </a:rPr>
              <a:t> </a:t>
            </a:r>
            <a:r>
              <a:rPr sz="1000" spc="-25" dirty="0">
                <a:latin typeface="Tahoma"/>
                <a:cs typeface="Tahoma"/>
              </a:rPr>
              <a:t>de</a:t>
            </a:r>
            <a:endParaRPr sz="1000">
              <a:latin typeface="Tahoma"/>
              <a:cs typeface="Tahoma"/>
            </a:endParaRPr>
          </a:p>
          <a:p>
            <a:pPr marL="84455" marR="64135" algn="just">
              <a:lnSpc>
                <a:spcPct val="100000"/>
              </a:lnSpc>
            </a:pPr>
            <a:r>
              <a:rPr sz="1000" dirty="0">
                <a:latin typeface="Tahoma"/>
                <a:cs typeface="Tahoma"/>
              </a:rPr>
              <a:t>vida</a:t>
            </a:r>
            <a:r>
              <a:rPr sz="1000" spc="120" dirty="0">
                <a:latin typeface="Tahoma"/>
                <a:cs typeface="Tahoma"/>
              </a:rPr>
              <a:t> </a:t>
            </a:r>
            <a:r>
              <a:rPr sz="1000" dirty="0">
                <a:latin typeface="Tahoma"/>
                <a:cs typeface="Tahoma"/>
              </a:rPr>
              <a:t>saludables</a:t>
            </a:r>
            <a:r>
              <a:rPr sz="1000" spc="120" dirty="0">
                <a:latin typeface="Tahoma"/>
                <a:cs typeface="Tahoma"/>
              </a:rPr>
              <a:t> </a:t>
            </a:r>
            <a:r>
              <a:rPr sz="1000" dirty="0">
                <a:latin typeface="Tahoma"/>
                <a:cs typeface="Tahoma"/>
              </a:rPr>
              <a:t>y</a:t>
            </a:r>
            <a:r>
              <a:rPr sz="1000" spc="120" dirty="0">
                <a:latin typeface="Tahoma"/>
                <a:cs typeface="Tahoma"/>
              </a:rPr>
              <a:t> </a:t>
            </a:r>
            <a:r>
              <a:rPr sz="1000" dirty="0">
                <a:latin typeface="Tahoma"/>
                <a:cs typeface="Tahoma"/>
              </a:rPr>
              <a:t>la</a:t>
            </a:r>
            <a:r>
              <a:rPr sz="1000" spc="120" dirty="0">
                <a:latin typeface="Tahoma"/>
                <a:cs typeface="Tahoma"/>
              </a:rPr>
              <a:t> </a:t>
            </a:r>
            <a:r>
              <a:rPr sz="1000" dirty="0">
                <a:latin typeface="Tahoma"/>
                <a:cs typeface="Tahoma"/>
              </a:rPr>
              <a:t>toma</a:t>
            </a:r>
            <a:r>
              <a:rPr sz="1000" spc="120" dirty="0">
                <a:latin typeface="Tahoma"/>
                <a:cs typeface="Tahoma"/>
              </a:rPr>
              <a:t> </a:t>
            </a:r>
            <a:r>
              <a:rPr sz="1000" dirty="0">
                <a:latin typeface="Tahoma"/>
                <a:cs typeface="Tahoma"/>
              </a:rPr>
              <a:t>de</a:t>
            </a:r>
            <a:r>
              <a:rPr sz="1000" spc="120" dirty="0">
                <a:latin typeface="Tahoma"/>
                <a:cs typeface="Tahoma"/>
              </a:rPr>
              <a:t> </a:t>
            </a:r>
            <a:r>
              <a:rPr sz="1000" dirty="0">
                <a:latin typeface="Tahoma"/>
                <a:cs typeface="Tahoma"/>
              </a:rPr>
              <a:t>decisiones</a:t>
            </a:r>
            <a:r>
              <a:rPr sz="1000" spc="120" dirty="0">
                <a:latin typeface="Tahoma"/>
                <a:cs typeface="Tahoma"/>
              </a:rPr>
              <a:t> </a:t>
            </a:r>
            <a:r>
              <a:rPr sz="1000" dirty="0">
                <a:latin typeface="Tahoma"/>
                <a:cs typeface="Tahoma"/>
              </a:rPr>
              <a:t>que</a:t>
            </a:r>
            <a:r>
              <a:rPr sz="1000" spc="120" dirty="0">
                <a:latin typeface="Tahoma"/>
                <a:cs typeface="Tahoma"/>
              </a:rPr>
              <a:t> </a:t>
            </a:r>
            <a:r>
              <a:rPr sz="1000" dirty="0">
                <a:latin typeface="Tahoma"/>
                <a:cs typeface="Tahoma"/>
              </a:rPr>
              <a:t>contribuyan</a:t>
            </a:r>
            <a:r>
              <a:rPr sz="1000" spc="120" dirty="0">
                <a:latin typeface="Tahoma"/>
                <a:cs typeface="Tahoma"/>
              </a:rPr>
              <a:t> </a:t>
            </a:r>
            <a:r>
              <a:rPr sz="1000" dirty="0">
                <a:latin typeface="Tahoma"/>
                <a:cs typeface="Tahoma"/>
              </a:rPr>
              <a:t>a</a:t>
            </a:r>
            <a:r>
              <a:rPr sz="1000" spc="120" dirty="0">
                <a:latin typeface="Tahoma"/>
                <a:cs typeface="Tahoma"/>
              </a:rPr>
              <a:t> </a:t>
            </a:r>
            <a:r>
              <a:rPr sz="1000" dirty="0">
                <a:latin typeface="Tahoma"/>
                <a:cs typeface="Tahoma"/>
              </a:rPr>
              <a:t>prevenir</a:t>
            </a:r>
            <a:r>
              <a:rPr sz="1000" spc="120" dirty="0">
                <a:latin typeface="Tahoma"/>
                <a:cs typeface="Tahoma"/>
              </a:rPr>
              <a:t> </a:t>
            </a:r>
            <a:r>
              <a:rPr sz="1000" dirty="0">
                <a:latin typeface="Tahoma"/>
                <a:cs typeface="Tahoma"/>
              </a:rPr>
              <a:t>el</a:t>
            </a:r>
            <a:r>
              <a:rPr sz="1000" spc="120" dirty="0">
                <a:latin typeface="Tahoma"/>
                <a:cs typeface="Tahoma"/>
              </a:rPr>
              <a:t> </a:t>
            </a:r>
            <a:r>
              <a:rPr sz="1000" dirty="0">
                <a:latin typeface="Tahoma"/>
                <a:cs typeface="Tahoma"/>
              </a:rPr>
              <a:t>riesgo</a:t>
            </a:r>
            <a:r>
              <a:rPr sz="1000" spc="120" dirty="0">
                <a:latin typeface="Tahoma"/>
                <a:cs typeface="Tahoma"/>
              </a:rPr>
              <a:t> </a:t>
            </a:r>
            <a:r>
              <a:rPr sz="1000" dirty="0">
                <a:latin typeface="Tahoma"/>
                <a:cs typeface="Tahoma"/>
              </a:rPr>
              <a:t>de</a:t>
            </a:r>
            <a:r>
              <a:rPr sz="1000" spc="120" dirty="0">
                <a:latin typeface="Tahoma"/>
                <a:cs typeface="Tahoma"/>
              </a:rPr>
              <a:t> </a:t>
            </a:r>
            <a:r>
              <a:rPr sz="1000" dirty="0">
                <a:latin typeface="Tahoma"/>
                <a:cs typeface="Tahoma"/>
              </a:rPr>
              <a:t>consumo</a:t>
            </a:r>
            <a:r>
              <a:rPr sz="1000" spc="120" dirty="0">
                <a:latin typeface="Tahoma"/>
                <a:cs typeface="Tahoma"/>
              </a:rPr>
              <a:t> </a:t>
            </a:r>
            <a:r>
              <a:rPr sz="1000" spc="-25" dirty="0">
                <a:latin typeface="Tahoma"/>
                <a:cs typeface="Tahoma"/>
              </a:rPr>
              <a:t>de </a:t>
            </a:r>
            <a:r>
              <a:rPr sz="1000" dirty="0">
                <a:latin typeface="Tahoma"/>
                <a:cs typeface="Tahoma"/>
              </a:rPr>
              <a:t>drogas.</a:t>
            </a:r>
            <a:r>
              <a:rPr sz="1000" spc="90" dirty="0">
                <a:latin typeface="Tahoma"/>
                <a:cs typeface="Tahoma"/>
              </a:rPr>
              <a:t> </a:t>
            </a:r>
            <a:r>
              <a:rPr sz="1000" dirty="0">
                <a:latin typeface="Tahoma"/>
                <a:cs typeface="Tahoma"/>
              </a:rPr>
              <a:t>Consulten</a:t>
            </a:r>
            <a:r>
              <a:rPr sz="1000" spc="95" dirty="0">
                <a:latin typeface="Tahoma"/>
                <a:cs typeface="Tahoma"/>
              </a:rPr>
              <a:t> </a:t>
            </a:r>
            <a:r>
              <a:rPr sz="1000" dirty="0">
                <a:latin typeface="Tahoma"/>
                <a:cs typeface="Tahoma"/>
              </a:rPr>
              <a:t>los</a:t>
            </a:r>
            <a:r>
              <a:rPr sz="1000" spc="90" dirty="0">
                <a:latin typeface="Tahoma"/>
                <a:cs typeface="Tahoma"/>
              </a:rPr>
              <a:t> </a:t>
            </a:r>
            <a:r>
              <a:rPr sz="1000" dirty="0">
                <a:latin typeface="Tahoma"/>
                <a:cs typeface="Tahoma"/>
              </a:rPr>
              <a:t>materiales</a:t>
            </a:r>
            <a:r>
              <a:rPr sz="1000" spc="95" dirty="0">
                <a:latin typeface="Tahoma"/>
                <a:cs typeface="Tahoma"/>
              </a:rPr>
              <a:t> </a:t>
            </a:r>
            <a:r>
              <a:rPr sz="1000" dirty="0">
                <a:latin typeface="Tahoma"/>
                <a:cs typeface="Tahoma"/>
              </a:rPr>
              <a:t>disponibles</a:t>
            </a:r>
            <a:r>
              <a:rPr sz="1000" spc="95" dirty="0">
                <a:latin typeface="Tahoma"/>
                <a:cs typeface="Tahoma"/>
              </a:rPr>
              <a:t> </a:t>
            </a:r>
            <a:r>
              <a:rPr sz="1000" spc="-20" dirty="0">
                <a:latin typeface="Tahoma"/>
                <a:cs typeface="Tahoma"/>
              </a:rPr>
              <a:t>en:</a:t>
            </a:r>
            <a:r>
              <a:rPr sz="1000" spc="90" dirty="0">
                <a:latin typeface="Tahoma"/>
                <a:cs typeface="Tahoma"/>
              </a:rPr>
              <a:t> </a:t>
            </a:r>
            <a:r>
              <a:rPr sz="1000" spc="-10" dirty="0">
                <a:solidFill>
                  <a:srgbClr val="255B4E"/>
                </a:solidFill>
                <a:latin typeface="Tahoma"/>
                <a:cs typeface="Tahoma"/>
                <a:hlinkClick r:id="rId3"/>
              </a:rPr>
              <a:t>https://www.gob.mx/lineadelavida</a:t>
            </a:r>
            <a:endParaRPr sz="1000">
              <a:latin typeface="Tahoma"/>
              <a:cs typeface="Tahoma"/>
            </a:endParaRPr>
          </a:p>
          <a:p>
            <a:pPr>
              <a:lnSpc>
                <a:spcPct val="100000"/>
              </a:lnSpc>
              <a:spcBef>
                <a:spcPts val="1115"/>
              </a:spcBef>
            </a:pPr>
            <a:endParaRPr sz="1000">
              <a:latin typeface="Tahoma"/>
              <a:cs typeface="Tahoma"/>
            </a:endParaRPr>
          </a:p>
          <a:p>
            <a:pPr marL="317500">
              <a:lnSpc>
                <a:spcPct val="100000"/>
              </a:lnSpc>
              <a:spcBef>
                <a:spcPts val="5"/>
              </a:spcBef>
            </a:pPr>
            <a:r>
              <a:rPr sz="1300" spc="-114" dirty="0">
                <a:solidFill>
                  <a:srgbClr val="12322B"/>
                </a:solidFill>
                <a:latin typeface="Arial Black"/>
                <a:cs typeface="Arial Black"/>
              </a:rPr>
              <a:t>Ejercicios</a:t>
            </a:r>
            <a:r>
              <a:rPr sz="1300" spc="-60" dirty="0">
                <a:solidFill>
                  <a:srgbClr val="12322B"/>
                </a:solidFill>
                <a:latin typeface="Arial Black"/>
                <a:cs typeface="Arial Black"/>
              </a:rPr>
              <a:t> Integradores </a:t>
            </a:r>
            <a:r>
              <a:rPr sz="1300" spc="-70" dirty="0">
                <a:solidFill>
                  <a:srgbClr val="12322B"/>
                </a:solidFill>
                <a:latin typeface="Arial Black"/>
                <a:cs typeface="Arial Black"/>
              </a:rPr>
              <a:t>del</a:t>
            </a:r>
            <a:r>
              <a:rPr sz="1300" spc="-60" dirty="0">
                <a:solidFill>
                  <a:srgbClr val="12322B"/>
                </a:solidFill>
                <a:latin typeface="Arial Black"/>
                <a:cs typeface="Arial Black"/>
              </a:rPr>
              <a:t> </a:t>
            </a:r>
            <a:r>
              <a:rPr sz="1300" spc="-10" dirty="0">
                <a:solidFill>
                  <a:srgbClr val="12322B"/>
                </a:solidFill>
                <a:latin typeface="Arial Black"/>
                <a:cs typeface="Arial Black"/>
              </a:rPr>
              <a:t>Aprendizaje</a:t>
            </a:r>
            <a:endParaRPr sz="1300">
              <a:latin typeface="Arial Black"/>
              <a:cs typeface="Arial Black"/>
            </a:endParaRPr>
          </a:p>
          <a:p>
            <a:pPr marL="3176270" marR="60960" algn="just">
              <a:lnSpc>
                <a:spcPct val="100000"/>
              </a:lnSpc>
              <a:spcBef>
                <a:spcPts val="1639"/>
              </a:spcBef>
            </a:pPr>
            <a:r>
              <a:rPr sz="1000" dirty="0">
                <a:latin typeface="Tahoma"/>
                <a:cs typeface="Tahoma"/>
              </a:rPr>
              <a:t>Agradecemos</a:t>
            </a:r>
            <a:r>
              <a:rPr sz="1000" spc="400" dirty="0">
                <a:latin typeface="Tahoma"/>
                <a:cs typeface="Tahoma"/>
              </a:rPr>
              <a:t> </a:t>
            </a:r>
            <a:r>
              <a:rPr sz="1000" dirty="0">
                <a:latin typeface="Tahoma"/>
                <a:cs typeface="Tahoma"/>
              </a:rPr>
              <a:t>a</a:t>
            </a:r>
            <a:r>
              <a:rPr sz="1000" spc="405" dirty="0">
                <a:latin typeface="Tahoma"/>
                <a:cs typeface="Tahoma"/>
              </a:rPr>
              <a:t> </a:t>
            </a:r>
            <a:r>
              <a:rPr sz="1000" dirty="0">
                <a:latin typeface="Tahoma"/>
                <a:cs typeface="Tahoma"/>
              </a:rPr>
              <a:t>las</a:t>
            </a:r>
            <a:r>
              <a:rPr sz="1000" spc="405" dirty="0">
                <a:latin typeface="Tahoma"/>
                <a:cs typeface="Tahoma"/>
              </a:rPr>
              <a:t> </a:t>
            </a:r>
            <a:r>
              <a:rPr sz="1000" dirty="0">
                <a:latin typeface="Arial Black"/>
                <a:cs typeface="Arial Black"/>
              </a:rPr>
              <a:t>43,351</a:t>
            </a:r>
            <a:r>
              <a:rPr sz="1000" spc="390" dirty="0">
                <a:latin typeface="Arial Black"/>
                <a:cs typeface="Arial Black"/>
              </a:rPr>
              <a:t> </a:t>
            </a:r>
            <a:r>
              <a:rPr sz="1000" spc="-10" dirty="0">
                <a:latin typeface="Tahoma"/>
                <a:cs typeface="Tahoma"/>
              </a:rPr>
              <a:t>escuelas </a:t>
            </a:r>
            <a:r>
              <a:rPr sz="1000" dirty="0">
                <a:latin typeface="Tahoma"/>
                <a:cs typeface="Tahoma"/>
              </a:rPr>
              <a:t>de</a:t>
            </a:r>
            <a:r>
              <a:rPr sz="1000" spc="370" dirty="0">
                <a:latin typeface="Tahoma"/>
                <a:cs typeface="Tahoma"/>
              </a:rPr>
              <a:t> </a:t>
            </a:r>
            <a:r>
              <a:rPr sz="1000" dirty="0">
                <a:latin typeface="Tahoma"/>
                <a:cs typeface="Tahoma"/>
              </a:rPr>
              <a:t>educación</a:t>
            </a:r>
            <a:r>
              <a:rPr sz="1000" spc="375" dirty="0">
                <a:latin typeface="Tahoma"/>
                <a:cs typeface="Tahoma"/>
              </a:rPr>
              <a:t> </a:t>
            </a:r>
            <a:r>
              <a:rPr sz="1000" dirty="0">
                <a:latin typeface="Tahoma"/>
                <a:cs typeface="Tahoma"/>
              </a:rPr>
              <a:t>básica</a:t>
            </a:r>
            <a:r>
              <a:rPr sz="1000" spc="375" dirty="0">
                <a:latin typeface="Tahoma"/>
                <a:cs typeface="Tahoma"/>
              </a:rPr>
              <a:t> </a:t>
            </a:r>
            <a:r>
              <a:rPr sz="1000" dirty="0">
                <a:latin typeface="Tahoma"/>
                <a:cs typeface="Tahoma"/>
              </a:rPr>
              <a:t>que,</a:t>
            </a:r>
            <a:r>
              <a:rPr sz="1000" spc="370" dirty="0">
                <a:latin typeface="Tahoma"/>
                <a:cs typeface="Tahoma"/>
              </a:rPr>
              <a:t> </a:t>
            </a:r>
            <a:r>
              <a:rPr sz="1000" dirty="0">
                <a:latin typeface="Tahoma"/>
                <a:cs typeface="Tahoma"/>
              </a:rPr>
              <a:t>de</a:t>
            </a:r>
            <a:r>
              <a:rPr sz="1000" spc="375" dirty="0">
                <a:latin typeface="Tahoma"/>
                <a:cs typeface="Tahoma"/>
              </a:rPr>
              <a:t> </a:t>
            </a:r>
            <a:r>
              <a:rPr sz="1000" spc="-10" dirty="0">
                <a:latin typeface="Tahoma"/>
                <a:cs typeface="Tahoma"/>
              </a:rPr>
              <a:t>manera </a:t>
            </a:r>
            <a:r>
              <a:rPr sz="1000" dirty="0">
                <a:latin typeface="Tahoma"/>
                <a:cs typeface="Tahoma"/>
              </a:rPr>
              <a:t>voluntaria,</a:t>
            </a:r>
            <a:r>
              <a:rPr sz="1000" spc="260" dirty="0">
                <a:latin typeface="Tahoma"/>
                <a:cs typeface="Tahoma"/>
              </a:rPr>
              <a:t>  </a:t>
            </a:r>
            <a:r>
              <a:rPr sz="1000" dirty="0">
                <a:latin typeface="Tahoma"/>
                <a:cs typeface="Tahoma"/>
              </a:rPr>
              <a:t>han</a:t>
            </a:r>
            <a:r>
              <a:rPr sz="1000" spc="260" dirty="0">
                <a:latin typeface="Tahoma"/>
                <a:cs typeface="Tahoma"/>
              </a:rPr>
              <a:t>  </a:t>
            </a:r>
            <a:r>
              <a:rPr sz="1000" spc="50" dirty="0">
                <a:latin typeface="Tahoma"/>
                <a:cs typeface="Tahoma"/>
              </a:rPr>
              <a:t>participado</a:t>
            </a:r>
            <a:r>
              <a:rPr sz="1000" spc="260" dirty="0">
                <a:latin typeface="Tahoma"/>
                <a:cs typeface="Tahoma"/>
              </a:rPr>
              <a:t>  </a:t>
            </a:r>
            <a:r>
              <a:rPr sz="1000" dirty="0">
                <a:latin typeface="Tahoma"/>
                <a:cs typeface="Tahoma"/>
              </a:rPr>
              <a:t>en</a:t>
            </a:r>
            <a:r>
              <a:rPr sz="1000" spc="260" dirty="0">
                <a:latin typeface="Tahoma"/>
                <a:cs typeface="Tahoma"/>
              </a:rPr>
              <a:t>  </a:t>
            </a:r>
            <a:r>
              <a:rPr sz="1000" spc="-25" dirty="0">
                <a:latin typeface="Tahoma"/>
                <a:cs typeface="Tahoma"/>
              </a:rPr>
              <a:t>la </a:t>
            </a:r>
            <a:r>
              <a:rPr sz="1000" dirty="0">
                <a:latin typeface="Tahoma"/>
                <a:cs typeface="Tahoma"/>
              </a:rPr>
              <a:t>aplicación</a:t>
            </a:r>
            <a:r>
              <a:rPr sz="1000" spc="114" dirty="0">
                <a:latin typeface="Tahoma"/>
                <a:cs typeface="Tahoma"/>
              </a:rPr>
              <a:t> </a:t>
            </a:r>
            <a:r>
              <a:rPr sz="1000" dirty="0">
                <a:latin typeface="Tahoma"/>
                <a:cs typeface="Tahoma"/>
              </a:rPr>
              <a:t>de</a:t>
            </a:r>
            <a:r>
              <a:rPr sz="1000" spc="114" dirty="0">
                <a:latin typeface="Tahoma"/>
                <a:cs typeface="Tahoma"/>
              </a:rPr>
              <a:t> </a:t>
            </a:r>
            <a:r>
              <a:rPr sz="1000" dirty="0">
                <a:latin typeface="Tahoma"/>
                <a:cs typeface="Tahoma"/>
              </a:rPr>
              <a:t>los</a:t>
            </a:r>
            <a:r>
              <a:rPr sz="1000" spc="114" dirty="0">
                <a:latin typeface="Tahoma"/>
                <a:cs typeface="Tahoma"/>
              </a:rPr>
              <a:t> </a:t>
            </a:r>
            <a:r>
              <a:rPr sz="1000" dirty="0">
                <a:latin typeface="Tahoma"/>
                <a:cs typeface="Tahoma"/>
              </a:rPr>
              <a:t>Ejercicios</a:t>
            </a:r>
            <a:r>
              <a:rPr sz="1000" spc="114" dirty="0">
                <a:latin typeface="Tahoma"/>
                <a:cs typeface="Tahoma"/>
              </a:rPr>
              <a:t> </a:t>
            </a:r>
            <a:r>
              <a:rPr sz="1000" spc="-10" dirty="0">
                <a:latin typeface="Tahoma"/>
                <a:cs typeface="Tahoma"/>
              </a:rPr>
              <a:t>Integradores </a:t>
            </a:r>
            <a:r>
              <a:rPr sz="1000" dirty="0">
                <a:latin typeface="Tahoma"/>
                <a:cs typeface="Tahoma"/>
              </a:rPr>
              <a:t>del</a:t>
            </a:r>
            <a:r>
              <a:rPr sz="1000" spc="225" dirty="0">
                <a:latin typeface="Tahoma"/>
                <a:cs typeface="Tahoma"/>
              </a:rPr>
              <a:t> </a:t>
            </a:r>
            <a:r>
              <a:rPr sz="1000" dirty="0">
                <a:latin typeface="Tahoma"/>
                <a:cs typeface="Tahoma"/>
              </a:rPr>
              <a:t>Aprendizaje</a:t>
            </a:r>
            <a:r>
              <a:rPr sz="1000" spc="229" dirty="0">
                <a:latin typeface="Tahoma"/>
                <a:cs typeface="Tahoma"/>
              </a:rPr>
              <a:t> </a:t>
            </a:r>
            <a:r>
              <a:rPr sz="1000" spc="-10" dirty="0">
                <a:latin typeface="Tahoma"/>
                <a:cs typeface="Tahoma"/>
              </a:rPr>
              <a:t>(EIA).</a:t>
            </a:r>
            <a:r>
              <a:rPr sz="1000" spc="225" dirty="0">
                <a:latin typeface="Tahoma"/>
                <a:cs typeface="Tahoma"/>
              </a:rPr>
              <a:t> </a:t>
            </a:r>
            <a:r>
              <a:rPr sz="1000" dirty="0">
                <a:latin typeface="Tahoma"/>
                <a:cs typeface="Tahoma"/>
              </a:rPr>
              <a:t>Su</a:t>
            </a:r>
            <a:r>
              <a:rPr sz="1000" spc="229" dirty="0">
                <a:latin typeface="Tahoma"/>
                <a:cs typeface="Tahoma"/>
              </a:rPr>
              <a:t> </a:t>
            </a:r>
            <a:r>
              <a:rPr sz="1000" spc="-10" dirty="0">
                <a:latin typeface="Tahoma"/>
                <a:cs typeface="Tahoma"/>
              </a:rPr>
              <a:t>colaboración </a:t>
            </a:r>
            <a:r>
              <a:rPr sz="1000" dirty="0">
                <a:latin typeface="Tahoma"/>
                <a:cs typeface="Tahoma"/>
              </a:rPr>
              <a:t>permitirá</a:t>
            </a:r>
            <a:r>
              <a:rPr sz="1000" spc="195" dirty="0">
                <a:latin typeface="Tahoma"/>
                <a:cs typeface="Tahoma"/>
              </a:rPr>
              <a:t> </a:t>
            </a:r>
            <a:r>
              <a:rPr sz="1000" dirty="0">
                <a:latin typeface="Tahoma"/>
                <a:cs typeface="Tahoma"/>
              </a:rPr>
              <a:t>obtener</a:t>
            </a:r>
            <a:r>
              <a:rPr sz="1000" spc="200" dirty="0">
                <a:latin typeface="Tahoma"/>
                <a:cs typeface="Tahoma"/>
              </a:rPr>
              <a:t> </a:t>
            </a:r>
            <a:r>
              <a:rPr sz="1000" dirty="0">
                <a:latin typeface="Tahoma"/>
                <a:cs typeface="Tahoma"/>
              </a:rPr>
              <a:t>información</a:t>
            </a:r>
            <a:r>
              <a:rPr sz="1000" spc="200" dirty="0">
                <a:latin typeface="Tahoma"/>
                <a:cs typeface="Tahoma"/>
              </a:rPr>
              <a:t> </a:t>
            </a:r>
            <a:r>
              <a:rPr sz="1000" dirty="0">
                <a:latin typeface="Tahoma"/>
                <a:cs typeface="Tahoma"/>
              </a:rPr>
              <a:t>sobre</a:t>
            </a:r>
            <a:r>
              <a:rPr sz="1000" spc="200" dirty="0">
                <a:latin typeface="Tahoma"/>
                <a:cs typeface="Tahoma"/>
              </a:rPr>
              <a:t> </a:t>
            </a:r>
            <a:r>
              <a:rPr sz="1000" spc="-25" dirty="0">
                <a:latin typeface="Tahoma"/>
                <a:cs typeface="Tahoma"/>
              </a:rPr>
              <a:t>los </a:t>
            </a:r>
            <a:r>
              <a:rPr sz="1000" dirty="0">
                <a:latin typeface="Tahoma"/>
                <a:cs typeface="Tahoma"/>
              </a:rPr>
              <a:t>procesos</a:t>
            </a:r>
            <a:r>
              <a:rPr sz="1000" spc="70" dirty="0">
                <a:latin typeface="Tahoma"/>
                <a:cs typeface="Tahoma"/>
              </a:rPr>
              <a:t> </a:t>
            </a:r>
            <a:r>
              <a:rPr sz="1000" dirty="0">
                <a:latin typeface="Tahoma"/>
                <a:cs typeface="Tahoma"/>
              </a:rPr>
              <a:t>de</a:t>
            </a:r>
            <a:r>
              <a:rPr sz="1000" spc="75" dirty="0">
                <a:latin typeface="Tahoma"/>
                <a:cs typeface="Tahoma"/>
              </a:rPr>
              <a:t> </a:t>
            </a:r>
            <a:r>
              <a:rPr sz="1000" dirty="0">
                <a:latin typeface="Tahoma"/>
                <a:cs typeface="Tahoma"/>
              </a:rPr>
              <a:t>aprendizaje</a:t>
            </a:r>
            <a:r>
              <a:rPr sz="1000" spc="75" dirty="0">
                <a:latin typeface="Tahoma"/>
                <a:cs typeface="Tahoma"/>
              </a:rPr>
              <a:t> </a:t>
            </a:r>
            <a:r>
              <a:rPr sz="1000" dirty="0">
                <a:latin typeface="Tahoma"/>
                <a:cs typeface="Tahoma"/>
              </a:rPr>
              <a:t>a</a:t>
            </a:r>
            <a:r>
              <a:rPr sz="1000" spc="70" dirty="0">
                <a:latin typeface="Tahoma"/>
                <a:cs typeface="Tahoma"/>
              </a:rPr>
              <a:t> </a:t>
            </a:r>
            <a:r>
              <a:rPr sz="1000" dirty="0">
                <a:latin typeface="Tahoma"/>
                <a:cs typeface="Tahoma"/>
              </a:rPr>
              <a:t>nivel</a:t>
            </a:r>
            <a:r>
              <a:rPr sz="1000" spc="75" dirty="0">
                <a:latin typeface="Tahoma"/>
                <a:cs typeface="Tahoma"/>
              </a:rPr>
              <a:t> </a:t>
            </a:r>
            <a:r>
              <a:rPr sz="1000" dirty="0">
                <a:latin typeface="Tahoma"/>
                <a:cs typeface="Tahoma"/>
              </a:rPr>
              <a:t>estatal</a:t>
            </a:r>
            <a:r>
              <a:rPr sz="1000" spc="75" dirty="0">
                <a:latin typeface="Tahoma"/>
                <a:cs typeface="Tahoma"/>
              </a:rPr>
              <a:t> </a:t>
            </a:r>
            <a:r>
              <a:rPr sz="1000" spc="-50" dirty="0">
                <a:latin typeface="Tahoma"/>
                <a:cs typeface="Tahoma"/>
              </a:rPr>
              <a:t>y </a:t>
            </a:r>
            <a:r>
              <a:rPr sz="1000" spc="-10" dirty="0">
                <a:latin typeface="Tahoma"/>
                <a:cs typeface="Tahoma"/>
              </a:rPr>
              <a:t>nacional.</a:t>
            </a:r>
            <a:endParaRPr sz="1000">
              <a:latin typeface="Tahoma"/>
              <a:cs typeface="Tahoma"/>
            </a:endParaRPr>
          </a:p>
          <a:p>
            <a:pPr marL="84455" marR="61594" indent="215900" algn="just">
              <a:lnSpc>
                <a:spcPct val="100000"/>
              </a:lnSpc>
              <a:spcBef>
                <a:spcPts val="284"/>
              </a:spcBef>
            </a:pPr>
            <a:r>
              <a:rPr sz="1000" dirty="0">
                <a:latin typeface="Tahoma"/>
                <a:cs typeface="Tahoma"/>
              </a:rPr>
              <a:t>Invitamos</a:t>
            </a:r>
            <a:r>
              <a:rPr sz="1000" spc="-85" dirty="0">
                <a:latin typeface="Tahoma"/>
                <a:cs typeface="Tahoma"/>
              </a:rPr>
              <a:t> </a:t>
            </a:r>
            <a:r>
              <a:rPr sz="1000" spc="5" dirty="0">
                <a:latin typeface="Tahoma"/>
                <a:cs typeface="Tahoma"/>
              </a:rPr>
              <a:t>a</a:t>
            </a:r>
            <a:r>
              <a:rPr sz="1000" spc="-85" dirty="0">
                <a:latin typeface="Tahoma"/>
                <a:cs typeface="Tahoma"/>
              </a:rPr>
              <a:t> </a:t>
            </a:r>
            <a:r>
              <a:rPr sz="1000" spc="-5" dirty="0">
                <a:latin typeface="Tahoma"/>
                <a:cs typeface="Tahoma"/>
              </a:rPr>
              <a:t>maestras,</a:t>
            </a:r>
            <a:r>
              <a:rPr sz="1000" spc="-85" dirty="0">
                <a:latin typeface="Tahoma"/>
                <a:cs typeface="Tahoma"/>
              </a:rPr>
              <a:t> </a:t>
            </a:r>
            <a:r>
              <a:rPr sz="1000" spc="15" dirty="0">
                <a:latin typeface="Tahoma"/>
                <a:cs typeface="Tahoma"/>
              </a:rPr>
              <a:t>maestros</a:t>
            </a:r>
            <a:r>
              <a:rPr sz="1000" spc="-85" dirty="0">
                <a:latin typeface="Tahoma"/>
                <a:cs typeface="Tahoma"/>
              </a:rPr>
              <a:t> </a:t>
            </a:r>
            <a:r>
              <a:rPr sz="1000" spc="-35" dirty="0">
                <a:latin typeface="Tahoma"/>
                <a:cs typeface="Tahoma"/>
              </a:rPr>
              <a:t>y</a:t>
            </a:r>
            <a:r>
              <a:rPr sz="1000" spc="-85" dirty="0">
                <a:latin typeface="Tahoma"/>
                <a:cs typeface="Tahoma"/>
              </a:rPr>
              <a:t> </a:t>
            </a:r>
            <a:r>
              <a:rPr sz="1000" spc="20" dirty="0">
                <a:latin typeface="Tahoma"/>
                <a:cs typeface="Tahoma"/>
              </a:rPr>
              <a:t>equipos</a:t>
            </a:r>
            <a:r>
              <a:rPr sz="1000" spc="-85" dirty="0">
                <a:latin typeface="Tahoma"/>
                <a:cs typeface="Tahoma"/>
              </a:rPr>
              <a:t> </a:t>
            </a:r>
            <a:r>
              <a:rPr sz="1000" spc="5" dirty="0">
                <a:latin typeface="Tahoma"/>
                <a:cs typeface="Tahoma"/>
              </a:rPr>
              <a:t>directivos</a:t>
            </a:r>
            <a:r>
              <a:rPr sz="1000" spc="-85" dirty="0">
                <a:latin typeface="Tahoma"/>
                <a:cs typeface="Tahoma"/>
              </a:rPr>
              <a:t> </a:t>
            </a:r>
            <a:r>
              <a:rPr sz="1000" spc="5" dirty="0">
                <a:latin typeface="Tahoma"/>
                <a:cs typeface="Tahoma"/>
              </a:rPr>
              <a:t>a</a:t>
            </a:r>
            <a:r>
              <a:rPr sz="1000" spc="-85" dirty="0">
                <a:latin typeface="Tahoma"/>
                <a:cs typeface="Tahoma"/>
              </a:rPr>
              <a:t> </a:t>
            </a:r>
            <a:r>
              <a:rPr sz="1000" spc="15" dirty="0">
                <a:latin typeface="Tahoma"/>
                <a:cs typeface="Tahoma"/>
              </a:rPr>
              <a:t>compartir</a:t>
            </a:r>
            <a:r>
              <a:rPr sz="1000" spc="-85" dirty="0">
                <a:latin typeface="Tahoma"/>
                <a:cs typeface="Tahoma"/>
              </a:rPr>
              <a:t> </a:t>
            </a:r>
            <a:r>
              <a:rPr sz="1000" spc="5" dirty="0">
                <a:latin typeface="Tahoma"/>
                <a:cs typeface="Tahoma"/>
              </a:rPr>
              <a:t>experiencias</a:t>
            </a:r>
            <a:r>
              <a:rPr sz="1000" spc="-85" dirty="0">
                <a:latin typeface="Tahoma"/>
                <a:cs typeface="Tahoma"/>
              </a:rPr>
              <a:t> </a:t>
            </a:r>
            <a:r>
              <a:rPr sz="1000" spc="-35" dirty="0">
                <a:latin typeface="Tahoma"/>
                <a:cs typeface="Tahoma"/>
              </a:rPr>
              <a:t>y</a:t>
            </a:r>
            <a:r>
              <a:rPr sz="1000" spc="-85" dirty="0">
                <a:latin typeface="Tahoma"/>
                <a:cs typeface="Tahoma"/>
              </a:rPr>
              <a:t> </a:t>
            </a:r>
            <a:r>
              <a:rPr sz="1000" spc="5" dirty="0">
                <a:latin typeface="Tahoma"/>
                <a:cs typeface="Tahoma"/>
              </a:rPr>
              <a:t>aprendizajes</a:t>
            </a:r>
            <a:r>
              <a:rPr sz="1000" dirty="0">
                <a:latin typeface="Tahoma"/>
                <a:cs typeface="Tahoma"/>
              </a:rPr>
              <a:t> </a:t>
            </a:r>
            <a:r>
              <a:rPr sz="1000" spc="10" dirty="0">
                <a:latin typeface="Tahoma"/>
                <a:cs typeface="Tahoma"/>
              </a:rPr>
              <a:t>derivados</a:t>
            </a:r>
            <a:r>
              <a:rPr sz="1000" spc="-85" dirty="0">
                <a:latin typeface="Tahoma"/>
                <a:cs typeface="Tahoma"/>
              </a:rPr>
              <a:t> </a:t>
            </a:r>
            <a:r>
              <a:rPr sz="1000" spc="25" dirty="0">
                <a:latin typeface="Tahoma"/>
                <a:cs typeface="Tahoma"/>
              </a:rPr>
              <a:t>de</a:t>
            </a:r>
            <a:r>
              <a:rPr sz="1000" spc="-85" dirty="0">
                <a:latin typeface="Tahoma"/>
                <a:cs typeface="Tahoma"/>
              </a:rPr>
              <a:t> </a:t>
            </a:r>
            <a:r>
              <a:rPr sz="1000" spc="5" dirty="0">
                <a:latin typeface="Tahoma"/>
                <a:cs typeface="Tahoma"/>
              </a:rPr>
              <a:t>la</a:t>
            </a:r>
            <a:r>
              <a:rPr sz="1000" spc="-85" dirty="0">
                <a:latin typeface="Tahoma"/>
                <a:cs typeface="Tahoma"/>
              </a:rPr>
              <a:t> </a:t>
            </a:r>
            <a:r>
              <a:rPr sz="1000" spc="10" dirty="0">
                <a:latin typeface="Tahoma"/>
                <a:cs typeface="Tahoma"/>
              </a:rPr>
              <a:t>aplicación</a:t>
            </a:r>
            <a:r>
              <a:rPr sz="1000" spc="-85" dirty="0">
                <a:latin typeface="Tahoma"/>
                <a:cs typeface="Tahoma"/>
              </a:rPr>
              <a:t> </a:t>
            </a:r>
            <a:r>
              <a:rPr sz="1000" spc="25" dirty="0">
                <a:latin typeface="Tahoma"/>
                <a:cs typeface="Tahoma"/>
              </a:rPr>
              <a:t>de</a:t>
            </a:r>
            <a:r>
              <a:rPr sz="1000" spc="-85" dirty="0">
                <a:latin typeface="Tahoma"/>
                <a:cs typeface="Tahoma"/>
              </a:rPr>
              <a:t> </a:t>
            </a:r>
            <a:r>
              <a:rPr sz="1000" spc="20" dirty="0">
                <a:latin typeface="Tahoma"/>
                <a:cs typeface="Tahoma"/>
              </a:rPr>
              <a:t>los</a:t>
            </a:r>
            <a:r>
              <a:rPr sz="1000" spc="-85" dirty="0">
                <a:latin typeface="Tahoma"/>
                <a:cs typeface="Tahoma"/>
              </a:rPr>
              <a:t> </a:t>
            </a:r>
            <a:r>
              <a:rPr sz="1000" spc="-45" dirty="0">
                <a:latin typeface="Tahoma"/>
                <a:cs typeface="Tahoma"/>
              </a:rPr>
              <a:t>EIA.</a:t>
            </a:r>
            <a:r>
              <a:rPr sz="1000" spc="-85" dirty="0">
                <a:latin typeface="Tahoma"/>
                <a:cs typeface="Tahoma"/>
              </a:rPr>
              <a:t> </a:t>
            </a:r>
            <a:r>
              <a:rPr sz="1000" spc="20" dirty="0">
                <a:latin typeface="Tahoma"/>
                <a:cs typeface="Tahoma"/>
              </a:rPr>
              <a:t>Los</a:t>
            </a:r>
            <a:r>
              <a:rPr sz="1000" spc="-85" dirty="0">
                <a:latin typeface="Tahoma"/>
                <a:cs typeface="Tahoma"/>
              </a:rPr>
              <a:t> </a:t>
            </a:r>
            <a:r>
              <a:rPr sz="1000" spc="10" dirty="0">
                <a:latin typeface="Tahoma"/>
                <a:cs typeface="Tahoma"/>
              </a:rPr>
              <a:t>resultados</a:t>
            </a:r>
            <a:r>
              <a:rPr sz="1000" spc="-85" dirty="0">
                <a:latin typeface="Tahoma"/>
                <a:cs typeface="Tahoma"/>
              </a:rPr>
              <a:t> </a:t>
            </a:r>
            <a:r>
              <a:rPr sz="1000" spc="25" dirty="0">
                <a:latin typeface="Tahoma"/>
                <a:cs typeface="Tahoma"/>
              </a:rPr>
              <a:t>de</a:t>
            </a:r>
            <a:r>
              <a:rPr sz="1000" spc="-85" dirty="0">
                <a:latin typeface="Tahoma"/>
                <a:cs typeface="Tahoma"/>
              </a:rPr>
              <a:t> </a:t>
            </a:r>
            <a:r>
              <a:rPr sz="1000" spc="10" dirty="0">
                <a:latin typeface="Tahoma"/>
                <a:cs typeface="Tahoma"/>
              </a:rPr>
              <a:t>estos</a:t>
            </a:r>
            <a:r>
              <a:rPr sz="1000" spc="-85" dirty="0">
                <a:latin typeface="Tahoma"/>
                <a:cs typeface="Tahoma"/>
              </a:rPr>
              <a:t> </a:t>
            </a:r>
            <a:r>
              <a:rPr sz="1000" dirty="0">
                <a:latin typeface="Tahoma"/>
                <a:cs typeface="Tahoma"/>
              </a:rPr>
              <a:t>ejercicios</a:t>
            </a:r>
            <a:r>
              <a:rPr sz="1000" spc="-85" dirty="0">
                <a:latin typeface="Tahoma"/>
                <a:cs typeface="Tahoma"/>
              </a:rPr>
              <a:t> </a:t>
            </a:r>
            <a:r>
              <a:rPr sz="1000" spc="15" dirty="0">
                <a:latin typeface="Tahoma"/>
                <a:cs typeface="Tahoma"/>
              </a:rPr>
              <a:t>ofrecen</a:t>
            </a:r>
            <a:r>
              <a:rPr sz="1000" spc="-85" dirty="0">
                <a:latin typeface="Tahoma"/>
                <a:cs typeface="Tahoma"/>
              </a:rPr>
              <a:t> </a:t>
            </a:r>
            <a:r>
              <a:rPr sz="1000" spc="15" dirty="0">
                <a:latin typeface="Tahoma"/>
                <a:cs typeface="Tahoma"/>
              </a:rPr>
              <a:t>información</a:t>
            </a:r>
            <a:r>
              <a:rPr sz="1000" spc="-85" dirty="0">
                <a:latin typeface="Tahoma"/>
                <a:cs typeface="Tahoma"/>
              </a:rPr>
              <a:t> </a:t>
            </a:r>
            <a:r>
              <a:rPr sz="1000" spc="25" dirty="0">
                <a:latin typeface="Tahoma"/>
                <a:cs typeface="Tahoma"/>
              </a:rPr>
              <a:t>que</a:t>
            </a:r>
            <a:r>
              <a:rPr sz="1000" spc="10" dirty="0">
                <a:latin typeface="Tahoma"/>
                <a:cs typeface="Tahoma"/>
              </a:rPr>
              <a:t> </a:t>
            </a:r>
            <a:r>
              <a:rPr sz="1000" spc="35" dirty="0">
                <a:latin typeface="Tahoma"/>
                <a:cs typeface="Tahoma"/>
              </a:rPr>
              <a:t>puede</a:t>
            </a:r>
            <a:r>
              <a:rPr sz="1000" dirty="0">
                <a:latin typeface="Tahoma"/>
                <a:cs typeface="Tahoma"/>
              </a:rPr>
              <a:t> </a:t>
            </a:r>
            <a:r>
              <a:rPr sz="1000" spc="20" dirty="0">
                <a:latin typeface="Tahoma"/>
                <a:cs typeface="Tahoma"/>
              </a:rPr>
              <a:t>orientar</a:t>
            </a:r>
            <a:r>
              <a:rPr sz="1000" dirty="0">
                <a:latin typeface="Tahoma"/>
                <a:cs typeface="Tahoma"/>
              </a:rPr>
              <a:t> </a:t>
            </a:r>
            <a:r>
              <a:rPr sz="1000" spc="5" dirty="0">
                <a:latin typeface="Tahoma"/>
                <a:cs typeface="Tahoma"/>
              </a:rPr>
              <a:t>la</a:t>
            </a:r>
            <a:r>
              <a:rPr sz="1000" dirty="0">
                <a:latin typeface="Tahoma"/>
                <a:cs typeface="Tahoma"/>
              </a:rPr>
              <a:t> </a:t>
            </a:r>
            <a:r>
              <a:rPr sz="1000" spc="20" dirty="0">
                <a:latin typeface="Tahoma"/>
                <a:cs typeface="Tahoma"/>
              </a:rPr>
              <a:t>planeación</a:t>
            </a:r>
            <a:r>
              <a:rPr sz="1000" dirty="0">
                <a:latin typeface="Tahoma"/>
                <a:cs typeface="Tahoma"/>
              </a:rPr>
              <a:t> </a:t>
            </a:r>
            <a:r>
              <a:rPr sz="1000" spc="15" dirty="0">
                <a:latin typeface="Tahoma"/>
                <a:cs typeface="Tahoma"/>
              </a:rPr>
              <a:t>didáctica</a:t>
            </a:r>
            <a:r>
              <a:rPr sz="1000" dirty="0">
                <a:latin typeface="Tahoma"/>
                <a:cs typeface="Tahoma"/>
              </a:rPr>
              <a:t> </a:t>
            </a:r>
            <a:r>
              <a:rPr sz="1000" spc="-35" dirty="0">
                <a:latin typeface="Tahoma"/>
                <a:cs typeface="Tahoma"/>
              </a:rPr>
              <a:t>y</a:t>
            </a:r>
            <a:r>
              <a:rPr sz="1000" dirty="0">
                <a:latin typeface="Tahoma"/>
                <a:cs typeface="Tahoma"/>
              </a:rPr>
              <a:t> </a:t>
            </a:r>
            <a:r>
              <a:rPr sz="1000" spc="15" dirty="0">
                <a:latin typeface="Tahoma"/>
                <a:cs typeface="Tahoma"/>
              </a:rPr>
              <a:t>el</a:t>
            </a:r>
            <a:r>
              <a:rPr sz="1000" dirty="0">
                <a:latin typeface="Tahoma"/>
                <a:cs typeface="Tahoma"/>
              </a:rPr>
              <a:t> </a:t>
            </a:r>
            <a:r>
              <a:rPr sz="1000" spc="20" dirty="0">
                <a:latin typeface="Tahoma"/>
                <a:cs typeface="Tahoma"/>
              </a:rPr>
              <a:t>fortalecimiento</a:t>
            </a:r>
            <a:r>
              <a:rPr sz="1000" dirty="0">
                <a:latin typeface="Tahoma"/>
                <a:cs typeface="Tahoma"/>
              </a:rPr>
              <a:t> </a:t>
            </a:r>
            <a:r>
              <a:rPr sz="1000" spc="35" dirty="0">
                <a:latin typeface="Tahoma"/>
                <a:cs typeface="Tahoma"/>
              </a:rPr>
              <a:t>de</a:t>
            </a:r>
            <a:r>
              <a:rPr sz="1000" dirty="0">
                <a:latin typeface="Tahoma"/>
                <a:cs typeface="Tahoma"/>
              </a:rPr>
              <a:t> </a:t>
            </a:r>
            <a:r>
              <a:rPr sz="1000" spc="10" dirty="0">
                <a:latin typeface="Tahoma"/>
                <a:cs typeface="Tahoma"/>
              </a:rPr>
              <a:t>las</a:t>
            </a:r>
            <a:r>
              <a:rPr sz="1000" dirty="0">
                <a:latin typeface="Tahoma"/>
                <a:cs typeface="Tahoma"/>
              </a:rPr>
              <a:t> </a:t>
            </a:r>
            <a:r>
              <a:rPr sz="1000" spc="10" dirty="0">
                <a:latin typeface="Tahoma"/>
                <a:cs typeface="Tahoma"/>
              </a:rPr>
              <a:t>prácticas</a:t>
            </a:r>
            <a:r>
              <a:rPr sz="1000" dirty="0">
                <a:latin typeface="Tahoma"/>
                <a:cs typeface="Tahoma"/>
              </a:rPr>
              <a:t> </a:t>
            </a:r>
            <a:r>
              <a:rPr sz="1000" spc="30" dirty="0">
                <a:latin typeface="Tahoma"/>
                <a:cs typeface="Tahoma"/>
              </a:rPr>
              <a:t>pedagógicas</a:t>
            </a:r>
            <a:r>
              <a:rPr sz="1000" dirty="0">
                <a:latin typeface="Tahoma"/>
                <a:cs typeface="Tahoma"/>
              </a:rPr>
              <a:t> </a:t>
            </a:r>
            <a:r>
              <a:rPr sz="1000" spc="30" dirty="0">
                <a:latin typeface="Tahoma"/>
                <a:cs typeface="Tahoma"/>
              </a:rPr>
              <a:t>en</a:t>
            </a:r>
            <a:r>
              <a:rPr sz="1000" dirty="0">
                <a:latin typeface="Tahoma"/>
                <a:cs typeface="Tahoma"/>
              </a:rPr>
              <a:t> </a:t>
            </a:r>
            <a:r>
              <a:rPr sz="1000" spc="15" dirty="0">
                <a:latin typeface="Tahoma"/>
                <a:cs typeface="Tahoma"/>
              </a:rPr>
              <a:t>el</a:t>
            </a:r>
            <a:r>
              <a:rPr sz="1000" spc="5" dirty="0">
                <a:latin typeface="Tahoma"/>
                <a:cs typeface="Tahoma"/>
              </a:rPr>
              <a:t> </a:t>
            </a:r>
            <a:r>
              <a:rPr sz="1000" dirty="0">
                <a:latin typeface="Tahoma"/>
                <a:cs typeface="Tahoma"/>
              </a:rPr>
              <a:t>aula.</a:t>
            </a:r>
            <a:endParaRPr sz="1000">
              <a:latin typeface="Tahoma"/>
              <a:cs typeface="Tahoma"/>
            </a:endParaRPr>
          </a:p>
          <a:p>
            <a:pPr marL="84455" marR="60960" indent="215900" algn="just">
              <a:lnSpc>
                <a:spcPct val="100000"/>
              </a:lnSpc>
              <a:spcBef>
                <a:spcPts val="280"/>
              </a:spcBef>
            </a:pPr>
            <a:r>
              <a:rPr sz="1000" dirty="0">
                <a:latin typeface="Tahoma"/>
                <a:cs typeface="Tahoma"/>
              </a:rPr>
              <a:t>Asimismo,</a:t>
            </a:r>
            <a:r>
              <a:rPr sz="1000" spc="345" dirty="0">
                <a:latin typeface="Tahoma"/>
                <a:cs typeface="Tahoma"/>
              </a:rPr>
              <a:t> </a:t>
            </a:r>
            <a:r>
              <a:rPr sz="1000" dirty="0">
                <a:latin typeface="Tahoma"/>
                <a:cs typeface="Tahoma"/>
              </a:rPr>
              <a:t>se</a:t>
            </a:r>
            <a:r>
              <a:rPr sz="1000" spc="350" dirty="0">
                <a:latin typeface="Tahoma"/>
                <a:cs typeface="Tahoma"/>
              </a:rPr>
              <a:t> </a:t>
            </a:r>
            <a:r>
              <a:rPr sz="1000" dirty="0">
                <a:latin typeface="Tahoma"/>
                <a:cs typeface="Tahoma"/>
              </a:rPr>
              <a:t>sugiere</a:t>
            </a:r>
            <a:r>
              <a:rPr sz="1000" spc="350" dirty="0">
                <a:latin typeface="Tahoma"/>
                <a:cs typeface="Tahoma"/>
              </a:rPr>
              <a:t> </a:t>
            </a:r>
            <a:r>
              <a:rPr sz="1000" dirty="0">
                <a:latin typeface="Tahoma"/>
                <a:cs typeface="Tahoma"/>
              </a:rPr>
              <a:t>que,</a:t>
            </a:r>
            <a:r>
              <a:rPr sz="1000" spc="350" dirty="0">
                <a:latin typeface="Tahoma"/>
                <a:cs typeface="Tahoma"/>
              </a:rPr>
              <a:t> </a:t>
            </a:r>
            <a:r>
              <a:rPr sz="1000" dirty="0">
                <a:latin typeface="Tahoma"/>
                <a:cs typeface="Tahoma"/>
              </a:rPr>
              <a:t>cada</a:t>
            </a:r>
            <a:r>
              <a:rPr sz="1000" spc="350" dirty="0">
                <a:latin typeface="Tahoma"/>
                <a:cs typeface="Tahoma"/>
              </a:rPr>
              <a:t> </a:t>
            </a:r>
            <a:r>
              <a:rPr sz="1000" dirty="0">
                <a:latin typeface="Tahoma"/>
                <a:cs typeface="Tahoma"/>
              </a:rPr>
              <a:t>docente</a:t>
            </a:r>
            <a:r>
              <a:rPr sz="1000" spc="350" dirty="0">
                <a:latin typeface="Tahoma"/>
                <a:cs typeface="Tahoma"/>
              </a:rPr>
              <a:t> </a:t>
            </a:r>
            <a:r>
              <a:rPr sz="1000" dirty="0">
                <a:latin typeface="Tahoma"/>
                <a:cs typeface="Tahoma"/>
              </a:rPr>
              <a:t>que</a:t>
            </a:r>
            <a:r>
              <a:rPr sz="1000" spc="350" dirty="0">
                <a:latin typeface="Tahoma"/>
                <a:cs typeface="Tahoma"/>
              </a:rPr>
              <a:t> </a:t>
            </a:r>
            <a:r>
              <a:rPr sz="1000" dirty="0">
                <a:latin typeface="Tahoma"/>
                <a:cs typeface="Tahoma"/>
              </a:rPr>
              <a:t>aplicó</a:t>
            </a:r>
            <a:r>
              <a:rPr sz="1000" spc="350" dirty="0">
                <a:latin typeface="Tahoma"/>
                <a:cs typeface="Tahoma"/>
              </a:rPr>
              <a:t> </a:t>
            </a:r>
            <a:r>
              <a:rPr sz="1000" dirty="0">
                <a:latin typeface="Tahoma"/>
                <a:cs typeface="Tahoma"/>
              </a:rPr>
              <a:t>los</a:t>
            </a:r>
            <a:r>
              <a:rPr sz="1000" spc="350" dirty="0">
                <a:latin typeface="Tahoma"/>
                <a:cs typeface="Tahoma"/>
              </a:rPr>
              <a:t> </a:t>
            </a:r>
            <a:r>
              <a:rPr sz="1000" dirty="0">
                <a:latin typeface="Tahoma"/>
                <a:cs typeface="Tahoma"/>
              </a:rPr>
              <a:t>EIA,</a:t>
            </a:r>
            <a:r>
              <a:rPr sz="1000" spc="350" dirty="0">
                <a:latin typeface="Tahoma"/>
                <a:cs typeface="Tahoma"/>
              </a:rPr>
              <a:t> </a:t>
            </a:r>
            <a:r>
              <a:rPr sz="1000" dirty="0">
                <a:latin typeface="Tahoma"/>
                <a:cs typeface="Tahoma"/>
              </a:rPr>
              <a:t>realice</a:t>
            </a:r>
            <a:r>
              <a:rPr sz="1000" spc="350" dirty="0">
                <a:latin typeface="Tahoma"/>
                <a:cs typeface="Tahoma"/>
              </a:rPr>
              <a:t> </a:t>
            </a:r>
            <a:r>
              <a:rPr sz="1000" dirty="0">
                <a:latin typeface="Tahoma"/>
                <a:cs typeface="Tahoma"/>
              </a:rPr>
              <a:t>un</a:t>
            </a:r>
            <a:r>
              <a:rPr sz="1000" spc="350" dirty="0">
                <a:latin typeface="Tahoma"/>
                <a:cs typeface="Tahoma"/>
              </a:rPr>
              <a:t> </a:t>
            </a:r>
            <a:r>
              <a:rPr sz="1000" dirty="0">
                <a:latin typeface="Tahoma"/>
                <a:cs typeface="Tahoma"/>
              </a:rPr>
              <a:t>ejercicio</a:t>
            </a:r>
            <a:r>
              <a:rPr sz="1000" spc="345" dirty="0">
                <a:latin typeface="Tahoma"/>
                <a:cs typeface="Tahoma"/>
              </a:rPr>
              <a:t> </a:t>
            </a:r>
            <a:r>
              <a:rPr sz="1000" spc="25" dirty="0">
                <a:latin typeface="Tahoma"/>
                <a:cs typeface="Tahoma"/>
              </a:rPr>
              <a:t>de </a:t>
            </a:r>
            <a:r>
              <a:rPr sz="1000" dirty="0">
                <a:latin typeface="Tahoma"/>
                <a:cs typeface="Tahoma"/>
              </a:rPr>
              <a:t>retroalimentación</a:t>
            </a:r>
            <a:r>
              <a:rPr sz="1000" spc="-10" dirty="0">
                <a:latin typeface="Tahoma"/>
                <a:cs typeface="Tahoma"/>
              </a:rPr>
              <a:t> </a:t>
            </a:r>
            <a:r>
              <a:rPr sz="1000" dirty="0">
                <a:latin typeface="Tahoma"/>
                <a:cs typeface="Tahoma"/>
              </a:rPr>
              <a:t>con</a:t>
            </a:r>
            <a:r>
              <a:rPr sz="1000" spc="-5" dirty="0">
                <a:latin typeface="Tahoma"/>
                <a:cs typeface="Tahoma"/>
              </a:rPr>
              <a:t> </a:t>
            </a:r>
            <a:r>
              <a:rPr sz="1000" dirty="0">
                <a:latin typeface="Tahoma"/>
                <a:cs typeface="Tahoma"/>
              </a:rPr>
              <a:t>el</a:t>
            </a:r>
            <a:r>
              <a:rPr sz="1000" spc="-5" dirty="0">
                <a:latin typeface="Tahoma"/>
                <a:cs typeface="Tahoma"/>
              </a:rPr>
              <a:t> </a:t>
            </a:r>
            <a:r>
              <a:rPr sz="1000" dirty="0">
                <a:latin typeface="Tahoma"/>
                <a:cs typeface="Tahoma"/>
              </a:rPr>
              <a:t>alumnado</a:t>
            </a:r>
            <a:r>
              <a:rPr sz="1000" spc="-10" dirty="0">
                <a:latin typeface="Tahoma"/>
                <a:cs typeface="Tahoma"/>
              </a:rPr>
              <a:t> </a:t>
            </a:r>
            <a:r>
              <a:rPr sz="1000" dirty="0">
                <a:latin typeface="Tahoma"/>
                <a:cs typeface="Tahoma"/>
              </a:rPr>
              <a:t>de</a:t>
            </a:r>
            <a:r>
              <a:rPr sz="1000" spc="-5" dirty="0">
                <a:latin typeface="Tahoma"/>
                <a:cs typeface="Tahoma"/>
              </a:rPr>
              <a:t> </a:t>
            </a:r>
            <a:r>
              <a:rPr sz="1000" dirty="0">
                <a:latin typeface="Tahoma"/>
                <a:cs typeface="Tahoma"/>
              </a:rPr>
              <a:t>su</a:t>
            </a:r>
            <a:r>
              <a:rPr sz="1000" spc="-5" dirty="0">
                <a:latin typeface="Tahoma"/>
                <a:cs typeface="Tahoma"/>
              </a:rPr>
              <a:t> </a:t>
            </a:r>
            <a:r>
              <a:rPr sz="1000" dirty="0">
                <a:latin typeface="Tahoma"/>
                <a:cs typeface="Tahoma"/>
              </a:rPr>
              <a:t>grupo</a:t>
            </a:r>
            <a:r>
              <a:rPr sz="1000" spc="-10" dirty="0">
                <a:latin typeface="Tahoma"/>
                <a:cs typeface="Tahoma"/>
              </a:rPr>
              <a:t> </a:t>
            </a:r>
            <a:r>
              <a:rPr sz="1000" dirty="0">
                <a:latin typeface="Tahoma"/>
                <a:cs typeface="Tahoma"/>
              </a:rPr>
              <a:t>para</a:t>
            </a:r>
            <a:r>
              <a:rPr sz="1000" spc="-5" dirty="0">
                <a:latin typeface="Tahoma"/>
                <a:cs typeface="Tahoma"/>
              </a:rPr>
              <a:t> </a:t>
            </a:r>
            <a:r>
              <a:rPr sz="1000" dirty="0">
                <a:latin typeface="Tahoma"/>
                <a:cs typeface="Tahoma"/>
              </a:rPr>
              <a:t>favorecer</a:t>
            </a:r>
            <a:r>
              <a:rPr sz="1000" spc="-5" dirty="0">
                <a:latin typeface="Tahoma"/>
                <a:cs typeface="Tahoma"/>
              </a:rPr>
              <a:t> </a:t>
            </a:r>
            <a:r>
              <a:rPr sz="1000" spc="-10" dirty="0">
                <a:latin typeface="Tahoma"/>
                <a:cs typeface="Tahoma"/>
              </a:rPr>
              <a:t>la</a:t>
            </a:r>
            <a:r>
              <a:rPr sz="1000" spc="-5" dirty="0">
                <a:latin typeface="Tahoma"/>
                <a:cs typeface="Tahoma"/>
              </a:rPr>
              <a:t> </a:t>
            </a:r>
            <a:r>
              <a:rPr sz="1000" dirty="0">
                <a:latin typeface="Tahoma"/>
                <a:cs typeface="Tahoma"/>
              </a:rPr>
              <a:t>reflexión</a:t>
            </a:r>
            <a:r>
              <a:rPr sz="1000" spc="-10" dirty="0">
                <a:latin typeface="Tahoma"/>
                <a:cs typeface="Tahoma"/>
              </a:rPr>
              <a:t> </a:t>
            </a:r>
            <a:r>
              <a:rPr sz="1000" dirty="0">
                <a:latin typeface="Tahoma"/>
                <a:cs typeface="Tahoma"/>
              </a:rPr>
              <a:t>sobre</a:t>
            </a:r>
            <a:r>
              <a:rPr sz="1000" spc="-5" dirty="0">
                <a:latin typeface="Tahoma"/>
                <a:cs typeface="Tahoma"/>
              </a:rPr>
              <a:t> </a:t>
            </a:r>
            <a:r>
              <a:rPr sz="1000" dirty="0">
                <a:latin typeface="Tahoma"/>
                <a:cs typeface="Tahoma"/>
              </a:rPr>
              <a:t>su</a:t>
            </a:r>
            <a:r>
              <a:rPr sz="1000" spc="-5" dirty="0">
                <a:latin typeface="Tahoma"/>
                <a:cs typeface="Tahoma"/>
              </a:rPr>
              <a:t> </a:t>
            </a:r>
            <a:r>
              <a:rPr sz="1000" spc="-10" dirty="0">
                <a:latin typeface="Tahoma"/>
                <a:cs typeface="Tahoma"/>
              </a:rPr>
              <a:t>aprendizaje, </a:t>
            </a:r>
            <a:r>
              <a:rPr sz="1000" dirty="0">
                <a:latin typeface="Tahoma"/>
                <a:cs typeface="Tahoma"/>
              </a:rPr>
              <a:t>de</a:t>
            </a:r>
            <a:r>
              <a:rPr sz="1000" spc="35" dirty="0">
                <a:latin typeface="Tahoma"/>
                <a:cs typeface="Tahoma"/>
              </a:rPr>
              <a:t> </a:t>
            </a:r>
            <a:r>
              <a:rPr sz="1000" dirty="0">
                <a:latin typeface="Tahoma"/>
                <a:cs typeface="Tahoma"/>
              </a:rPr>
              <a:t>esta</a:t>
            </a:r>
            <a:r>
              <a:rPr sz="1000" spc="40" dirty="0">
                <a:latin typeface="Tahoma"/>
                <a:cs typeface="Tahoma"/>
              </a:rPr>
              <a:t> </a:t>
            </a:r>
            <a:r>
              <a:rPr sz="1000" dirty="0">
                <a:latin typeface="Tahoma"/>
                <a:cs typeface="Tahoma"/>
              </a:rPr>
              <a:t>manera</a:t>
            </a:r>
            <a:r>
              <a:rPr sz="1000" spc="35" dirty="0">
                <a:latin typeface="Tahoma"/>
                <a:cs typeface="Tahoma"/>
              </a:rPr>
              <a:t> </a:t>
            </a:r>
            <a:r>
              <a:rPr sz="1000" dirty="0">
                <a:latin typeface="Tahoma"/>
                <a:cs typeface="Tahoma"/>
              </a:rPr>
              <a:t>se</a:t>
            </a:r>
            <a:r>
              <a:rPr sz="1000" spc="40" dirty="0">
                <a:latin typeface="Tahoma"/>
                <a:cs typeface="Tahoma"/>
              </a:rPr>
              <a:t> </a:t>
            </a:r>
            <a:r>
              <a:rPr sz="1000" dirty="0">
                <a:latin typeface="Tahoma"/>
                <a:cs typeface="Tahoma"/>
              </a:rPr>
              <a:t>contribuye</a:t>
            </a:r>
            <a:r>
              <a:rPr sz="1000" spc="35" dirty="0">
                <a:latin typeface="Tahoma"/>
                <a:cs typeface="Tahoma"/>
              </a:rPr>
              <a:t> </a:t>
            </a:r>
            <a:r>
              <a:rPr sz="1000" dirty="0">
                <a:latin typeface="Tahoma"/>
                <a:cs typeface="Tahoma"/>
              </a:rPr>
              <a:t>también</a:t>
            </a:r>
            <a:r>
              <a:rPr sz="1000" spc="40" dirty="0">
                <a:latin typeface="Tahoma"/>
                <a:cs typeface="Tahoma"/>
              </a:rPr>
              <a:t> </a:t>
            </a:r>
            <a:r>
              <a:rPr sz="1000" dirty="0">
                <a:latin typeface="Tahoma"/>
                <a:cs typeface="Tahoma"/>
              </a:rPr>
              <a:t>a</a:t>
            </a:r>
            <a:r>
              <a:rPr sz="1000" spc="35" dirty="0">
                <a:latin typeface="Tahoma"/>
                <a:cs typeface="Tahoma"/>
              </a:rPr>
              <a:t> </a:t>
            </a:r>
            <a:r>
              <a:rPr sz="1000" dirty="0">
                <a:latin typeface="Tahoma"/>
                <a:cs typeface="Tahoma"/>
              </a:rPr>
              <a:t>favorecer</a:t>
            </a:r>
            <a:r>
              <a:rPr sz="1000" spc="40" dirty="0">
                <a:latin typeface="Tahoma"/>
                <a:cs typeface="Tahoma"/>
              </a:rPr>
              <a:t> </a:t>
            </a:r>
            <a:r>
              <a:rPr sz="1000" dirty="0">
                <a:latin typeface="Tahoma"/>
                <a:cs typeface="Tahoma"/>
              </a:rPr>
              <a:t>la</a:t>
            </a:r>
            <a:r>
              <a:rPr sz="1000" spc="35" dirty="0">
                <a:latin typeface="Tahoma"/>
                <a:cs typeface="Tahoma"/>
              </a:rPr>
              <a:t> </a:t>
            </a:r>
            <a:r>
              <a:rPr sz="1000" dirty="0">
                <a:latin typeface="Tahoma"/>
                <a:cs typeface="Tahoma"/>
              </a:rPr>
              <a:t>evaluación</a:t>
            </a:r>
            <a:r>
              <a:rPr sz="1000" spc="40" dirty="0">
                <a:latin typeface="Tahoma"/>
                <a:cs typeface="Tahoma"/>
              </a:rPr>
              <a:t> </a:t>
            </a:r>
            <a:r>
              <a:rPr sz="1000" spc="-10" dirty="0">
                <a:latin typeface="Tahoma"/>
                <a:cs typeface="Tahoma"/>
              </a:rPr>
              <a:t>formativa.</a:t>
            </a:r>
            <a:endParaRPr sz="1000">
              <a:latin typeface="Tahoma"/>
              <a:cs typeface="Tahoma"/>
            </a:endParaRPr>
          </a:p>
          <a:p>
            <a:pPr marL="84455" marR="66040" indent="215900" algn="just">
              <a:lnSpc>
                <a:spcPct val="100000"/>
              </a:lnSpc>
              <a:spcBef>
                <a:spcPts val="285"/>
              </a:spcBef>
            </a:pPr>
            <a:r>
              <a:rPr sz="1000" dirty="0">
                <a:latin typeface="Tahoma"/>
                <a:cs typeface="Tahoma"/>
              </a:rPr>
              <a:t>Se</a:t>
            </a:r>
            <a:r>
              <a:rPr sz="1000" spc="70" dirty="0">
                <a:latin typeface="Tahoma"/>
                <a:cs typeface="Tahoma"/>
              </a:rPr>
              <a:t> </a:t>
            </a:r>
            <a:r>
              <a:rPr sz="1000" dirty="0">
                <a:latin typeface="Tahoma"/>
                <a:cs typeface="Tahoma"/>
              </a:rPr>
              <a:t>invita</a:t>
            </a:r>
            <a:r>
              <a:rPr sz="1000" spc="70" dirty="0">
                <a:latin typeface="Tahoma"/>
                <a:cs typeface="Tahoma"/>
              </a:rPr>
              <a:t> </a:t>
            </a:r>
            <a:r>
              <a:rPr sz="1000" dirty="0">
                <a:latin typeface="Tahoma"/>
                <a:cs typeface="Tahoma"/>
              </a:rPr>
              <a:t>a</a:t>
            </a:r>
            <a:r>
              <a:rPr sz="1000" spc="70" dirty="0">
                <a:latin typeface="Tahoma"/>
                <a:cs typeface="Tahoma"/>
              </a:rPr>
              <a:t> </a:t>
            </a:r>
            <a:r>
              <a:rPr sz="1000" dirty="0">
                <a:latin typeface="Tahoma"/>
                <a:cs typeface="Tahoma"/>
              </a:rPr>
              <a:t>las</a:t>
            </a:r>
            <a:r>
              <a:rPr sz="1000" spc="75" dirty="0">
                <a:latin typeface="Tahoma"/>
                <a:cs typeface="Tahoma"/>
              </a:rPr>
              <a:t> </a:t>
            </a:r>
            <a:r>
              <a:rPr sz="1000" dirty="0">
                <a:latin typeface="Tahoma"/>
                <a:cs typeface="Tahoma"/>
              </a:rPr>
              <a:t>escuelas</a:t>
            </a:r>
            <a:r>
              <a:rPr sz="1000" spc="70" dirty="0">
                <a:latin typeface="Tahoma"/>
                <a:cs typeface="Tahoma"/>
              </a:rPr>
              <a:t> </a:t>
            </a:r>
            <a:r>
              <a:rPr sz="1000" dirty="0">
                <a:latin typeface="Tahoma"/>
                <a:cs typeface="Tahoma"/>
              </a:rPr>
              <a:t>que</a:t>
            </a:r>
            <a:r>
              <a:rPr sz="1000" spc="70" dirty="0">
                <a:latin typeface="Tahoma"/>
                <a:cs typeface="Tahoma"/>
              </a:rPr>
              <a:t> </a:t>
            </a:r>
            <a:r>
              <a:rPr sz="1000" dirty="0">
                <a:latin typeface="Tahoma"/>
                <a:cs typeface="Tahoma"/>
              </a:rPr>
              <a:t>estén</a:t>
            </a:r>
            <a:r>
              <a:rPr sz="1000" spc="75" dirty="0">
                <a:latin typeface="Tahoma"/>
                <a:cs typeface="Tahoma"/>
              </a:rPr>
              <a:t> </a:t>
            </a:r>
            <a:r>
              <a:rPr sz="1000" dirty="0">
                <a:latin typeface="Tahoma"/>
                <a:cs typeface="Tahoma"/>
              </a:rPr>
              <a:t>interesadas</a:t>
            </a:r>
            <a:r>
              <a:rPr sz="1000" spc="70" dirty="0">
                <a:latin typeface="Tahoma"/>
                <a:cs typeface="Tahoma"/>
              </a:rPr>
              <a:t> </a:t>
            </a:r>
            <a:r>
              <a:rPr sz="1000" dirty="0">
                <a:latin typeface="Tahoma"/>
                <a:cs typeface="Tahoma"/>
              </a:rPr>
              <a:t>en</a:t>
            </a:r>
            <a:r>
              <a:rPr sz="1000" spc="70" dirty="0">
                <a:latin typeface="Tahoma"/>
                <a:cs typeface="Tahoma"/>
              </a:rPr>
              <a:t> </a:t>
            </a:r>
            <a:r>
              <a:rPr sz="1000" dirty="0">
                <a:latin typeface="Tahoma"/>
                <a:cs typeface="Tahoma"/>
              </a:rPr>
              <a:t>sumarse</a:t>
            </a:r>
            <a:r>
              <a:rPr sz="1000" spc="75" dirty="0">
                <a:latin typeface="Tahoma"/>
                <a:cs typeface="Tahoma"/>
              </a:rPr>
              <a:t> </a:t>
            </a:r>
            <a:r>
              <a:rPr sz="1000" dirty="0">
                <a:latin typeface="Tahoma"/>
                <a:cs typeface="Tahoma"/>
              </a:rPr>
              <a:t>a</a:t>
            </a:r>
            <a:r>
              <a:rPr sz="1000" spc="70" dirty="0">
                <a:latin typeface="Tahoma"/>
                <a:cs typeface="Tahoma"/>
              </a:rPr>
              <a:t> </a:t>
            </a:r>
            <a:r>
              <a:rPr sz="1000" dirty="0">
                <a:latin typeface="Tahoma"/>
                <a:cs typeface="Tahoma"/>
              </a:rPr>
              <a:t>esta</a:t>
            </a:r>
            <a:r>
              <a:rPr sz="1000" spc="70" dirty="0">
                <a:latin typeface="Tahoma"/>
                <a:cs typeface="Tahoma"/>
              </a:rPr>
              <a:t> </a:t>
            </a:r>
            <a:r>
              <a:rPr sz="1000" dirty="0">
                <a:latin typeface="Tahoma"/>
                <a:cs typeface="Tahoma"/>
              </a:rPr>
              <a:t>iniciativa,</a:t>
            </a:r>
            <a:r>
              <a:rPr sz="1000" spc="75" dirty="0">
                <a:latin typeface="Tahoma"/>
                <a:cs typeface="Tahoma"/>
              </a:rPr>
              <a:t> </a:t>
            </a:r>
            <a:r>
              <a:rPr sz="1000" dirty="0">
                <a:latin typeface="Tahoma"/>
                <a:cs typeface="Tahoma"/>
              </a:rPr>
              <a:t>a</a:t>
            </a:r>
            <a:r>
              <a:rPr sz="1000" spc="70" dirty="0">
                <a:latin typeface="Tahoma"/>
                <a:cs typeface="Tahoma"/>
              </a:rPr>
              <a:t> </a:t>
            </a:r>
            <a:r>
              <a:rPr sz="1000" dirty="0">
                <a:latin typeface="Tahoma"/>
                <a:cs typeface="Tahoma"/>
              </a:rPr>
              <a:t>participar</a:t>
            </a:r>
            <a:r>
              <a:rPr sz="1000" spc="70" dirty="0">
                <a:latin typeface="Tahoma"/>
                <a:cs typeface="Tahoma"/>
              </a:rPr>
              <a:t> </a:t>
            </a:r>
            <a:r>
              <a:rPr sz="1000" spc="-25" dirty="0">
                <a:latin typeface="Tahoma"/>
                <a:cs typeface="Tahoma"/>
              </a:rPr>
              <a:t>en </a:t>
            </a:r>
            <a:r>
              <a:rPr sz="1000" dirty="0">
                <a:latin typeface="Tahoma"/>
                <a:cs typeface="Tahoma"/>
              </a:rPr>
              <a:t>este</a:t>
            </a:r>
            <a:r>
              <a:rPr sz="1000" spc="30" dirty="0">
                <a:latin typeface="Tahoma"/>
                <a:cs typeface="Tahoma"/>
              </a:rPr>
              <a:t> </a:t>
            </a:r>
            <a:r>
              <a:rPr sz="1000" dirty="0">
                <a:latin typeface="Tahoma"/>
                <a:cs typeface="Tahoma"/>
              </a:rPr>
              <a:t>proceso,</a:t>
            </a:r>
            <a:r>
              <a:rPr sz="1000" spc="30" dirty="0">
                <a:latin typeface="Tahoma"/>
                <a:cs typeface="Tahoma"/>
              </a:rPr>
              <a:t> </a:t>
            </a:r>
            <a:r>
              <a:rPr sz="1000" dirty="0">
                <a:latin typeface="Tahoma"/>
                <a:cs typeface="Tahoma"/>
              </a:rPr>
              <a:t>para</a:t>
            </a:r>
            <a:r>
              <a:rPr sz="1000" spc="30" dirty="0">
                <a:latin typeface="Tahoma"/>
                <a:cs typeface="Tahoma"/>
              </a:rPr>
              <a:t> </a:t>
            </a:r>
            <a:r>
              <a:rPr sz="1000" dirty="0">
                <a:latin typeface="Tahoma"/>
                <a:cs typeface="Tahoma"/>
              </a:rPr>
              <a:t>lo</a:t>
            </a:r>
            <a:r>
              <a:rPr sz="1000" spc="30" dirty="0">
                <a:latin typeface="Tahoma"/>
                <a:cs typeface="Tahoma"/>
              </a:rPr>
              <a:t> </a:t>
            </a:r>
            <a:r>
              <a:rPr sz="1000" dirty="0">
                <a:latin typeface="Tahoma"/>
                <a:cs typeface="Tahoma"/>
              </a:rPr>
              <a:t>cual</a:t>
            </a:r>
            <a:r>
              <a:rPr sz="1000" spc="30" dirty="0">
                <a:latin typeface="Tahoma"/>
                <a:cs typeface="Tahoma"/>
              </a:rPr>
              <a:t> </a:t>
            </a:r>
            <a:r>
              <a:rPr sz="1000" spc="-95" dirty="0">
                <a:latin typeface="Arial Black"/>
                <a:cs typeface="Arial Black"/>
              </a:rPr>
              <a:t>se</a:t>
            </a:r>
            <a:r>
              <a:rPr sz="1000" spc="5" dirty="0">
                <a:latin typeface="Arial Black"/>
                <a:cs typeface="Arial Black"/>
              </a:rPr>
              <a:t> </a:t>
            </a:r>
            <a:r>
              <a:rPr sz="1000" dirty="0">
                <a:latin typeface="Arial Black"/>
                <a:cs typeface="Arial Black"/>
              </a:rPr>
              <a:t>ha</a:t>
            </a:r>
            <a:r>
              <a:rPr sz="1000" spc="5" dirty="0">
                <a:latin typeface="Arial Black"/>
                <a:cs typeface="Arial Black"/>
              </a:rPr>
              <a:t> </a:t>
            </a:r>
            <a:r>
              <a:rPr sz="1000" spc="-35" dirty="0">
                <a:latin typeface="Arial Black"/>
                <a:cs typeface="Arial Black"/>
              </a:rPr>
              <a:t>ampliado</a:t>
            </a:r>
            <a:r>
              <a:rPr sz="1000" spc="5" dirty="0">
                <a:latin typeface="Arial Black"/>
                <a:cs typeface="Arial Black"/>
              </a:rPr>
              <a:t> </a:t>
            </a:r>
            <a:r>
              <a:rPr sz="1000" spc="-20" dirty="0">
                <a:latin typeface="Arial Black"/>
                <a:cs typeface="Arial Black"/>
              </a:rPr>
              <a:t>el</a:t>
            </a:r>
            <a:r>
              <a:rPr sz="1000" spc="5" dirty="0">
                <a:latin typeface="Arial Black"/>
                <a:cs typeface="Arial Black"/>
              </a:rPr>
              <a:t> </a:t>
            </a:r>
            <a:r>
              <a:rPr sz="1000" spc="-30" dirty="0">
                <a:latin typeface="Arial Black"/>
                <a:cs typeface="Arial Black"/>
              </a:rPr>
              <a:t>periodo</a:t>
            </a:r>
            <a:r>
              <a:rPr sz="1000" spc="5" dirty="0">
                <a:latin typeface="Arial Black"/>
                <a:cs typeface="Arial Black"/>
              </a:rPr>
              <a:t> </a:t>
            </a:r>
            <a:r>
              <a:rPr sz="1000" spc="-10" dirty="0">
                <a:latin typeface="Arial Black"/>
                <a:cs typeface="Arial Black"/>
              </a:rPr>
              <a:t>de</a:t>
            </a:r>
            <a:r>
              <a:rPr sz="1000" spc="5" dirty="0">
                <a:latin typeface="Arial Black"/>
                <a:cs typeface="Arial Black"/>
              </a:rPr>
              <a:t> </a:t>
            </a:r>
            <a:r>
              <a:rPr sz="1000" spc="-55" dirty="0">
                <a:latin typeface="Arial Black"/>
                <a:cs typeface="Arial Black"/>
              </a:rPr>
              <a:t>aplicación</a:t>
            </a:r>
            <a:r>
              <a:rPr sz="1000" spc="5" dirty="0">
                <a:latin typeface="Arial Black"/>
                <a:cs typeface="Arial Black"/>
              </a:rPr>
              <a:t> </a:t>
            </a:r>
            <a:r>
              <a:rPr sz="1000" spc="-10" dirty="0">
                <a:latin typeface="Arial Black"/>
                <a:cs typeface="Arial Black"/>
              </a:rPr>
              <a:t>de</a:t>
            </a:r>
            <a:r>
              <a:rPr sz="1000" spc="5" dirty="0">
                <a:latin typeface="Arial Black"/>
                <a:cs typeface="Arial Black"/>
              </a:rPr>
              <a:t> </a:t>
            </a:r>
            <a:r>
              <a:rPr sz="1000" spc="-50" dirty="0">
                <a:latin typeface="Arial Black"/>
                <a:cs typeface="Arial Black"/>
              </a:rPr>
              <a:t>los</a:t>
            </a:r>
            <a:r>
              <a:rPr sz="1000" spc="5" dirty="0">
                <a:latin typeface="Arial Black"/>
                <a:cs typeface="Arial Black"/>
              </a:rPr>
              <a:t> </a:t>
            </a:r>
            <a:r>
              <a:rPr sz="1000" spc="-70" dirty="0">
                <a:latin typeface="Arial Black"/>
                <a:cs typeface="Arial Black"/>
              </a:rPr>
              <a:t>EIA,</a:t>
            </a:r>
            <a:r>
              <a:rPr sz="1000" spc="5" dirty="0">
                <a:latin typeface="Arial Black"/>
                <a:cs typeface="Arial Black"/>
              </a:rPr>
              <a:t> </a:t>
            </a:r>
            <a:r>
              <a:rPr sz="1000" spc="-10" dirty="0">
                <a:latin typeface="Arial Black"/>
                <a:cs typeface="Arial Black"/>
              </a:rPr>
              <a:t>al</a:t>
            </a:r>
            <a:r>
              <a:rPr sz="1000" spc="5" dirty="0">
                <a:latin typeface="Arial Black"/>
                <a:cs typeface="Arial Black"/>
              </a:rPr>
              <a:t> </a:t>
            </a:r>
            <a:r>
              <a:rPr sz="1000" spc="-90" dirty="0">
                <a:latin typeface="Arial Black"/>
                <a:cs typeface="Arial Black"/>
              </a:rPr>
              <a:t>31</a:t>
            </a:r>
            <a:r>
              <a:rPr sz="1000" spc="5" dirty="0">
                <a:latin typeface="Arial Black"/>
                <a:cs typeface="Arial Black"/>
              </a:rPr>
              <a:t> </a:t>
            </a:r>
            <a:r>
              <a:rPr sz="1000" spc="-25" dirty="0">
                <a:latin typeface="Arial Black"/>
                <a:cs typeface="Arial Black"/>
              </a:rPr>
              <a:t>de</a:t>
            </a:r>
            <a:endParaRPr sz="1000">
              <a:latin typeface="Arial Black"/>
              <a:cs typeface="Arial Black"/>
            </a:endParaRPr>
          </a:p>
          <a:p>
            <a:pPr marL="84455" algn="just">
              <a:lnSpc>
                <a:spcPct val="100000"/>
              </a:lnSpc>
              <a:spcBef>
                <a:spcPts val="400"/>
              </a:spcBef>
            </a:pPr>
            <a:r>
              <a:rPr sz="1000" spc="-55" dirty="0">
                <a:latin typeface="Arial Black"/>
                <a:cs typeface="Arial Black"/>
              </a:rPr>
              <a:t>octubre de</a:t>
            </a:r>
            <a:r>
              <a:rPr sz="1000" spc="-50" dirty="0">
                <a:latin typeface="Arial Black"/>
                <a:cs typeface="Arial Black"/>
              </a:rPr>
              <a:t> </a:t>
            </a:r>
            <a:r>
              <a:rPr sz="1000" spc="-10" dirty="0">
                <a:latin typeface="Arial Black"/>
                <a:cs typeface="Arial Black"/>
              </a:rPr>
              <a:t>2025</a:t>
            </a:r>
            <a:r>
              <a:rPr sz="1000" spc="-10" dirty="0">
                <a:latin typeface="Tahoma"/>
                <a:cs typeface="Tahoma"/>
              </a:rPr>
              <a:t>.</a:t>
            </a:r>
            <a:endParaRPr sz="1000">
              <a:latin typeface="Tahoma"/>
              <a:cs typeface="Tahoma"/>
            </a:endParaRPr>
          </a:p>
        </p:txBody>
      </p:sp>
      <p:grpSp>
        <p:nvGrpSpPr>
          <p:cNvPr id="24" name="object 24"/>
          <p:cNvGrpSpPr/>
          <p:nvPr/>
        </p:nvGrpSpPr>
        <p:grpSpPr>
          <a:xfrm>
            <a:off x="6557035" y="1263440"/>
            <a:ext cx="423545" cy="423545"/>
            <a:chOff x="6557035" y="1263440"/>
            <a:chExt cx="423545" cy="423545"/>
          </a:xfrm>
        </p:grpSpPr>
        <p:sp>
          <p:nvSpPr>
            <p:cNvPr id="25" name="object 25"/>
            <p:cNvSpPr/>
            <p:nvPr/>
          </p:nvSpPr>
          <p:spPr>
            <a:xfrm>
              <a:off x="6557035" y="1263446"/>
              <a:ext cx="396240" cy="246379"/>
            </a:xfrm>
            <a:custGeom>
              <a:avLst/>
              <a:gdLst/>
              <a:ahLst/>
              <a:cxnLst/>
              <a:rect l="l" t="t" r="r" b="b"/>
              <a:pathLst>
                <a:path w="396240" h="246380">
                  <a:moveTo>
                    <a:pt x="81940" y="218516"/>
                  </a:moveTo>
                  <a:lnTo>
                    <a:pt x="68287" y="218516"/>
                  </a:lnTo>
                  <a:lnTo>
                    <a:pt x="68287" y="245821"/>
                  </a:lnTo>
                  <a:lnTo>
                    <a:pt x="81940" y="245821"/>
                  </a:lnTo>
                  <a:lnTo>
                    <a:pt x="81940" y="218516"/>
                  </a:lnTo>
                  <a:close/>
                </a:path>
                <a:path w="396240" h="246380">
                  <a:moveTo>
                    <a:pt x="263702" y="122948"/>
                  </a:moveTo>
                  <a:lnTo>
                    <a:pt x="256895" y="109321"/>
                  </a:lnTo>
                  <a:lnTo>
                    <a:pt x="246621" y="88773"/>
                  </a:lnTo>
                  <a:lnTo>
                    <a:pt x="256857" y="68287"/>
                  </a:lnTo>
                  <a:lnTo>
                    <a:pt x="263690" y="54622"/>
                  </a:lnTo>
                  <a:lnTo>
                    <a:pt x="241630" y="54622"/>
                  </a:lnTo>
                  <a:lnTo>
                    <a:pt x="241630" y="109321"/>
                  </a:lnTo>
                  <a:lnTo>
                    <a:pt x="215925" y="109321"/>
                  </a:lnTo>
                  <a:lnTo>
                    <a:pt x="209080" y="95592"/>
                  </a:lnTo>
                  <a:lnTo>
                    <a:pt x="234784" y="95592"/>
                  </a:lnTo>
                  <a:lnTo>
                    <a:pt x="241630" y="109321"/>
                  </a:lnTo>
                  <a:lnTo>
                    <a:pt x="241630" y="54622"/>
                  </a:lnTo>
                  <a:lnTo>
                    <a:pt x="241604" y="68287"/>
                  </a:lnTo>
                  <a:lnTo>
                    <a:pt x="234784" y="81940"/>
                  </a:lnTo>
                  <a:lnTo>
                    <a:pt x="209080" y="81940"/>
                  </a:lnTo>
                  <a:lnTo>
                    <a:pt x="215900" y="68287"/>
                  </a:lnTo>
                  <a:lnTo>
                    <a:pt x="241604" y="68287"/>
                  </a:lnTo>
                  <a:lnTo>
                    <a:pt x="241604" y="54622"/>
                  </a:lnTo>
                  <a:lnTo>
                    <a:pt x="207454" y="54622"/>
                  </a:lnTo>
                  <a:lnTo>
                    <a:pt x="193802" y="81940"/>
                  </a:lnTo>
                  <a:lnTo>
                    <a:pt x="177190" y="81940"/>
                  </a:lnTo>
                  <a:lnTo>
                    <a:pt x="168452" y="49834"/>
                  </a:lnTo>
                  <a:lnTo>
                    <a:pt x="149148" y="23812"/>
                  </a:lnTo>
                  <a:lnTo>
                    <a:pt x="133197" y="13652"/>
                  </a:lnTo>
                  <a:lnTo>
                    <a:pt x="121767" y="6362"/>
                  </a:lnTo>
                  <a:lnTo>
                    <a:pt x="54241" y="6985"/>
                  </a:lnTo>
                  <a:lnTo>
                    <a:pt x="6985" y="54254"/>
                  </a:lnTo>
                  <a:lnTo>
                    <a:pt x="0" y="88773"/>
                  </a:lnTo>
                  <a:lnTo>
                    <a:pt x="5016" y="117779"/>
                  </a:lnTo>
                  <a:lnTo>
                    <a:pt x="5054" y="117983"/>
                  </a:lnTo>
                  <a:lnTo>
                    <a:pt x="5168" y="118618"/>
                  </a:lnTo>
                  <a:lnTo>
                    <a:pt x="19481" y="144145"/>
                  </a:lnTo>
                  <a:lnTo>
                    <a:pt x="41122" y="163550"/>
                  </a:lnTo>
                  <a:lnTo>
                    <a:pt x="68287" y="175056"/>
                  </a:lnTo>
                  <a:lnTo>
                    <a:pt x="68287" y="204851"/>
                  </a:lnTo>
                  <a:lnTo>
                    <a:pt x="81940" y="204851"/>
                  </a:lnTo>
                  <a:lnTo>
                    <a:pt x="81940" y="177253"/>
                  </a:lnTo>
                  <a:lnTo>
                    <a:pt x="82765" y="177253"/>
                  </a:lnTo>
                  <a:lnTo>
                    <a:pt x="86461" y="177533"/>
                  </a:lnTo>
                  <a:lnTo>
                    <a:pt x="92202" y="177533"/>
                  </a:lnTo>
                  <a:lnTo>
                    <a:pt x="95897" y="177253"/>
                  </a:lnTo>
                  <a:lnTo>
                    <a:pt x="94195" y="174523"/>
                  </a:lnTo>
                  <a:lnTo>
                    <a:pt x="93446" y="171716"/>
                  </a:lnTo>
                  <a:lnTo>
                    <a:pt x="93865" y="167017"/>
                  </a:lnTo>
                  <a:lnTo>
                    <a:pt x="94424" y="165277"/>
                  </a:lnTo>
                  <a:lnTo>
                    <a:pt x="95224" y="163880"/>
                  </a:lnTo>
                  <a:lnTo>
                    <a:pt x="95338" y="163690"/>
                  </a:lnTo>
                  <a:lnTo>
                    <a:pt x="90855" y="163880"/>
                  </a:lnTo>
                  <a:lnTo>
                    <a:pt x="88773" y="163880"/>
                  </a:lnTo>
                  <a:lnTo>
                    <a:pt x="59563" y="157975"/>
                  </a:lnTo>
                  <a:lnTo>
                    <a:pt x="35687" y="141859"/>
                  </a:lnTo>
                  <a:lnTo>
                    <a:pt x="19570" y="117983"/>
                  </a:lnTo>
                  <a:lnTo>
                    <a:pt x="13665" y="88773"/>
                  </a:lnTo>
                  <a:lnTo>
                    <a:pt x="19570" y="59563"/>
                  </a:lnTo>
                  <a:lnTo>
                    <a:pt x="35687" y="35687"/>
                  </a:lnTo>
                  <a:lnTo>
                    <a:pt x="59563" y="19570"/>
                  </a:lnTo>
                  <a:lnTo>
                    <a:pt x="88773" y="13652"/>
                  </a:lnTo>
                  <a:lnTo>
                    <a:pt x="116459" y="18948"/>
                  </a:lnTo>
                  <a:lnTo>
                    <a:pt x="139522" y="33464"/>
                  </a:lnTo>
                  <a:lnTo>
                    <a:pt x="155765" y="54978"/>
                  </a:lnTo>
                  <a:lnTo>
                    <a:pt x="155892" y="55143"/>
                  </a:lnTo>
                  <a:lnTo>
                    <a:pt x="163537" y="81940"/>
                  </a:lnTo>
                  <a:lnTo>
                    <a:pt x="149821" y="81940"/>
                  </a:lnTo>
                  <a:lnTo>
                    <a:pt x="143281" y="60464"/>
                  </a:lnTo>
                  <a:lnTo>
                    <a:pt x="129857" y="43116"/>
                  </a:lnTo>
                  <a:lnTo>
                    <a:pt x="126377" y="40970"/>
                  </a:lnTo>
                  <a:lnTo>
                    <a:pt x="111150" y="31534"/>
                  </a:lnTo>
                  <a:lnTo>
                    <a:pt x="88773" y="27317"/>
                  </a:lnTo>
                  <a:lnTo>
                    <a:pt x="64871" y="32156"/>
                  </a:lnTo>
                  <a:lnTo>
                    <a:pt x="45339" y="45339"/>
                  </a:lnTo>
                  <a:lnTo>
                    <a:pt x="32143" y="64871"/>
                  </a:lnTo>
                  <a:lnTo>
                    <a:pt x="27317" y="88773"/>
                  </a:lnTo>
                  <a:lnTo>
                    <a:pt x="31724" y="111315"/>
                  </a:lnTo>
                  <a:lnTo>
                    <a:pt x="31838" y="111912"/>
                  </a:lnTo>
                  <a:lnTo>
                    <a:pt x="44208" y="131038"/>
                  </a:lnTo>
                  <a:lnTo>
                    <a:pt x="62636" y="144373"/>
                  </a:lnTo>
                  <a:lnTo>
                    <a:pt x="85318" y="150126"/>
                  </a:lnTo>
                  <a:lnTo>
                    <a:pt x="84061" y="146570"/>
                  </a:lnTo>
                  <a:lnTo>
                    <a:pt x="82867" y="143040"/>
                  </a:lnTo>
                  <a:lnTo>
                    <a:pt x="82169" y="141859"/>
                  </a:lnTo>
                  <a:lnTo>
                    <a:pt x="81864" y="141478"/>
                  </a:lnTo>
                  <a:lnTo>
                    <a:pt x="78460" y="138252"/>
                  </a:lnTo>
                  <a:lnTo>
                    <a:pt x="76758" y="136283"/>
                  </a:lnTo>
                  <a:lnTo>
                    <a:pt x="76174" y="135496"/>
                  </a:lnTo>
                  <a:lnTo>
                    <a:pt x="75666" y="134721"/>
                  </a:lnTo>
                  <a:lnTo>
                    <a:pt x="61798" y="128193"/>
                  </a:lnTo>
                  <a:lnTo>
                    <a:pt x="50812" y="117779"/>
                  </a:lnTo>
                  <a:lnTo>
                    <a:pt x="43573" y="104343"/>
                  </a:lnTo>
                  <a:lnTo>
                    <a:pt x="40970" y="88773"/>
                  </a:lnTo>
                  <a:lnTo>
                    <a:pt x="44729" y="70180"/>
                  </a:lnTo>
                  <a:lnTo>
                    <a:pt x="54876" y="55143"/>
                  </a:lnTo>
                  <a:lnTo>
                    <a:pt x="54978" y="54978"/>
                  </a:lnTo>
                  <a:lnTo>
                    <a:pt x="70180" y="44729"/>
                  </a:lnTo>
                  <a:lnTo>
                    <a:pt x="88773" y="40970"/>
                  </a:lnTo>
                  <a:lnTo>
                    <a:pt x="105816" y="44119"/>
                  </a:lnTo>
                  <a:lnTo>
                    <a:pt x="120154" y="52781"/>
                  </a:lnTo>
                  <a:lnTo>
                    <a:pt x="130606" y="65786"/>
                  </a:lnTo>
                  <a:lnTo>
                    <a:pt x="136029" y="81940"/>
                  </a:lnTo>
                  <a:lnTo>
                    <a:pt x="122224" y="81940"/>
                  </a:lnTo>
                  <a:lnTo>
                    <a:pt x="117970" y="71107"/>
                  </a:lnTo>
                  <a:lnTo>
                    <a:pt x="115531" y="68287"/>
                  </a:lnTo>
                  <a:lnTo>
                    <a:pt x="110490" y="62445"/>
                  </a:lnTo>
                  <a:lnTo>
                    <a:pt x="108000" y="61023"/>
                  </a:lnTo>
                  <a:lnTo>
                    <a:pt x="108000" y="81940"/>
                  </a:lnTo>
                  <a:lnTo>
                    <a:pt x="81940" y="81940"/>
                  </a:lnTo>
                  <a:lnTo>
                    <a:pt x="81940" y="95592"/>
                  </a:lnTo>
                  <a:lnTo>
                    <a:pt x="108000" y="95592"/>
                  </a:lnTo>
                  <a:lnTo>
                    <a:pt x="105257" y="103251"/>
                  </a:lnTo>
                  <a:lnTo>
                    <a:pt x="105206" y="103390"/>
                  </a:lnTo>
                  <a:lnTo>
                    <a:pt x="105003" y="103657"/>
                  </a:lnTo>
                  <a:lnTo>
                    <a:pt x="97561" y="109321"/>
                  </a:lnTo>
                  <a:lnTo>
                    <a:pt x="89115" y="109321"/>
                  </a:lnTo>
                  <a:lnTo>
                    <a:pt x="80797" y="107645"/>
                  </a:lnTo>
                  <a:lnTo>
                    <a:pt x="74295" y="103251"/>
                  </a:lnTo>
                  <a:lnTo>
                    <a:pt x="69900" y="96735"/>
                  </a:lnTo>
                  <a:lnTo>
                    <a:pt x="68287" y="88773"/>
                  </a:lnTo>
                  <a:lnTo>
                    <a:pt x="69900" y="80797"/>
                  </a:lnTo>
                  <a:lnTo>
                    <a:pt x="74295" y="74295"/>
                  </a:lnTo>
                  <a:lnTo>
                    <a:pt x="80797" y="69900"/>
                  </a:lnTo>
                  <a:lnTo>
                    <a:pt x="88773" y="68287"/>
                  </a:lnTo>
                  <a:lnTo>
                    <a:pt x="97663" y="68287"/>
                  </a:lnTo>
                  <a:lnTo>
                    <a:pt x="105168" y="74015"/>
                  </a:lnTo>
                  <a:lnTo>
                    <a:pt x="108000" y="81940"/>
                  </a:lnTo>
                  <a:lnTo>
                    <a:pt x="108000" y="61023"/>
                  </a:lnTo>
                  <a:lnTo>
                    <a:pt x="100507" y="56705"/>
                  </a:lnTo>
                  <a:lnTo>
                    <a:pt x="88773" y="54622"/>
                  </a:lnTo>
                  <a:lnTo>
                    <a:pt x="75488" y="57315"/>
                  </a:lnTo>
                  <a:lnTo>
                    <a:pt x="64643" y="64630"/>
                  </a:lnTo>
                  <a:lnTo>
                    <a:pt x="57315" y="75488"/>
                  </a:lnTo>
                  <a:lnTo>
                    <a:pt x="54635" y="88773"/>
                  </a:lnTo>
                  <a:lnTo>
                    <a:pt x="56095" y="98691"/>
                  </a:lnTo>
                  <a:lnTo>
                    <a:pt x="60223" y="107467"/>
                  </a:lnTo>
                  <a:lnTo>
                    <a:pt x="65493" y="113449"/>
                  </a:lnTo>
                  <a:lnTo>
                    <a:pt x="66687" y="114744"/>
                  </a:lnTo>
                  <a:lnTo>
                    <a:pt x="74676" y="119849"/>
                  </a:lnTo>
                  <a:lnTo>
                    <a:pt x="75857" y="117983"/>
                  </a:lnTo>
                  <a:lnTo>
                    <a:pt x="77647" y="116471"/>
                  </a:lnTo>
                  <a:lnTo>
                    <a:pt x="79781" y="115620"/>
                  </a:lnTo>
                  <a:lnTo>
                    <a:pt x="87452" y="113449"/>
                  </a:lnTo>
                  <a:lnTo>
                    <a:pt x="86652" y="113449"/>
                  </a:lnTo>
                  <a:lnTo>
                    <a:pt x="95542" y="112750"/>
                  </a:lnTo>
                  <a:lnTo>
                    <a:pt x="103111" y="113449"/>
                  </a:lnTo>
                  <a:lnTo>
                    <a:pt x="110451" y="115112"/>
                  </a:lnTo>
                  <a:lnTo>
                    <a:pt x="113309" y="112750"/>
                  </a:lnTo>
                  <a:lnTo>
                    <a:pt x="116382" y="110236"/>
                  </a:lnTo>
                  <a:lnTo>
                    <a:pt x="116941" y="109321"/>
                  </a:lnTo>
                  <a:lnTo>
                    <a:pt x="120637" y="103390"/>
                  </a:lnTo>
                  <a:lnTo>
                    <a:pt x="122224" y="95592"/>
                  </a:lnTo>
                  <a:lnTo>
                    <a:pt x="136029" y="95592"/>
                  </a:lnTo>
                  <a:lnTo>
                    <a:pt x="134518" y="102400"/>
                  </a:lnTo>
                  <a:lnTo>
                    <a:pt x="132092" y="108813"/>
                  </a:lnTo>
                  <a:lnTo>
                    <a:pt x="128816" y="114744"/>
                  </a:lnTo>
                  <a:lnTo>
                    <a:pt x="124764" y="120129"/>
                  </a:lnTo>
                  <a:lnTo>
                    <a:pt x="127533" y="121208"/>
                  </a:lnTo>
                  <a:lnTo>
                    <a:pt x="134327" y="124523"/>
                  </a:lnTo>
                  <a:lnTo>
                    <a:pt x="137795" y="125158"/>
                  </a:lnTo>
                  <a:lnTo>
                    <a:pt x="138226" y="125158"/>
                  </a:lnTo>
                  <a:lnTo>
                    <a:pt x="149821" y="95592"/>
                  </a:lnTo>
                  <a:lnTo>
                    <a:pt x="163537" y="95592"/>
                  </a:lnTo>
                  <a:lnTo>
                    <a:pt x="156146" y="121818"/>
                  </a:lnTo>
                  <a:lnTo>
                    <a:pt x="156044" y="122072"/>
                  </a:lnTo>
                  <a:lnTo>
                    <a:pt x="156921" y="121818"/>
                  </a:lnTo>
                  <a:lnTo>
                    <a:pt x="157861" y="121627"/>
                  </a:lnTo>
                  <a:lnTo>
                    <a:pt x="162534" y="121208"/>
                  </a:lnTo>
                  <a:lnTo>
                    <a:pt x="167335" y="122072"/>
                  </a:lnTo>
                  <a:lnTo>
                    <a:pt x="167208" y="122072"/>
                  </a:lnTo>
                  <a:lnTo>
                    <a:pt x="170611" y="122948"/>
                  </a:lnTo>
                  <a:lnTo>
                    <a:pt x="171259" y="121208"/>
                  </a:lnTo>
                  <a:lnTo>
                    <a:pt x="173024" y="116471"/>
                  </a:lnTo>
                  <a:lnTo>
                    <a:pt x="174955" y="109677"/>
                  </a:lnTo>
                  <a:lnTo>
                    <a:pt x="176161" y="103657"/>
                  </a:lnTo>
                  <a:lnTo>
                    <a:pt x="176237" y="103251"/>
                  </a:lnTo>
                  <a:lnTo>
                    <a:pt x="176364" y="102565"/>
                  </a:lnTo>
                  <a:lnTo>
                    <a:pt x="177190" y="95592"/>
                  </a:lnTo>
                  <a:lnTo>
                    <a:pt x="193802" y="95592"/>
                  </a:lnTo>
                  <a:lnTo>
                    <a:pt x="207467" y="122948"/>
                  </a:lnTo>
                  <a:lnTo>
                    <a:pt x="263702" y="122948"/>
                  </a:lnTo>
                  <a:close/>
                </a:path>
                <a:path w="396240" h="246380">
                  <a:moveTo>
                    <a:pt x="396049" y="81940"/>
                  </a:moveTo>
                  <a:lnTo>
                    <a:pt x="382397" y="81940"/>
                  </a:lnTo>
                  <a:lnTo>
                    <a:pt x="382397" y="109258"/>
                  </a:lnTo>
                  <a:lnTo>
                    <a:pt x="368731" y="109258"/>
                  </a:lnTo>
                  <a:lnTo>
                    <a:pt x="368731" y="81940"/>
                  </a:lnTo>
                  <a:lnTo>
                    <a:pt x="355079" y="81940"/>
                  </a:lnTo>
                  <a:lnTo>
                    <a:pt x="355079" y="109258"/>
                  </a:lnTo>
                  <a:lnTo>
                    <a:pt x="341426" y="109258"/>
                  </a:lnTo>
                  <a:lnTo>
                    <a:pt x="341426" y="95592"/>
                  </a:lnTo>
                  <a:lnTo>
                    <a:pt x="327761" y="95592"/>
                  </a:lnTo>
                  <a:lnTo>
                    <a:pt x="327761" y="122910"/>
                  </a:lnTo>
                  <a:lnTo>
                    <a:pt x="396049" y="122910"/>
                  </a:lnTo>
                  <a:lnTo>
                    <a:pt x="396049" y="81940"/>
                  </a:lnTo>
                  <a:close/>
                </a:path>
                <a:path w="396240" h="246380">
                  <a:moveTo>
                    <a:pt x="396049" y="54622"/>
                  </a:moveTo>
                  <a:lnTo>
                    <a:pt x="327761" y="54622"/>
                  </a:lnTo>
                  <a:lnTo>
                    <a:pt x="327761" y="68275"/>
                  </a:lnTo>
                  <a:lnTo>
                    <a:pt x="396049" y="68275"/>
                  </a:lnTo>
                  <a:lnTo>
                    <a:pt x="396049" y="54622"/>
                  </a:lnTo>
                  <a:close/>
                </a:path>
              </a:pathLst>
            </a:custGeom>
            <a:solidFill>
              <a:srgbClr val="296C34"/>
            </a:solidFill>
          </p:spPr>
          <p:txBody>
            <a:bodyPr wrap="square" lIns="0" tIns="0" rIns="0" bIns="0" rtlCol="0"/>
            <a:lstStyle/>
            <a:p>
              <a:endParaRPr/>
            </a:p>
          </p:txBody>
        </p:sp>
        <p:pic>
          <p:nvPicPr>
            <p:cNvPr id="26" name="object 26"/>
            <p:cNvPicPr/>
            <p:nvPr/>
          </p:nvPicPr>
          <p:blipFill>
            <a:blip r:embed="rId4" cstate="print"/>
            <a:stretch>
              <a:fillRect/>
            </a:stretch>
          </p:blipFill>
          <p:spPr>
            <a:xfrm>
              <a:off x="6584354" y="1263440"/>
              <a:ext cx="396049" cy="423363"/>
            </a:xfrm>
            <a:prstGeom prst="rect">
              <a:avLst/>
            </a:prstGeom>
          </p:spPr>
        </p:pic>
        <p:sp>
          <p:nvSpPr>
            <p:cNvPr id="27" name="object 27"/>
            <p:cNvSpPr/>
            <p:nvPr/>
          </p:nvSpPr>
          <p:spPr>
            <a:xfrm>
              <a:off x="6638392" y="1384953"/>
              <a:ext cx="255904" cy="167005"/>
            </a:xfrm>
            <a:custGeom>
              <a:avLst/>
              <a:gdLst/>
              <a:ahLst/>
              <a:cxnLst/>
              <a:rect l="l" t="t" r="r" b="b"/>
              <a:pathLst>
                <a:path w="255904" h="167005">
                  <a:moveTo>
                    <a:pt x="11720" y="0"/>
                  </a:moveTo>
                  <a:lnTo>
                    <a:pt x="914" y="2453"/>
                  </a:lnTo>
                  <a:lnTo>
                    <a:pt x="419" y="3075"/>
                  </a:lnTo>
                  <a:lnTo>
                    <a:pt x="0" y="5856"/>
                  </a:lnTo>
                  <a:lnTo>
                    <a:pt x="965" y="7939"/>
                  </a:lnTo>
                  <a:lnTo>
                    <a:pt x="4432" y="11939"/>
                  </a:lnTo>
                  <a:lnTo>
                    <a:pt x="7035" y="13883"/>
                  </a:lnTo>
                  <a:lnTo>
                    <a:pt x="9588" y="18048"/>
                  </a:lnTo>
                  <a:lnTo>
                    <a:pt x="12306" y="26316"/>
                  </a:lnTo>
                  <a:lnTo>
                    <a:pt x="13449" y="29237"/>
                  </a:lnTo>
                  <a:lnTo>
                    <a:pt x="16700" y="33339"/>
                  </a:lnTo>
                  <a:lnTo>
                    <a:pt x="22453" y="37822"/>
                  </a:lnTo>
                  <a:lnTo>
                    <a:pt x="23863" y="40680"/>
                  </a:lnTo>
                  <a:lnTo>
                    <a:pt x="24269" y="42839"/>
                  </a:lnTo>
                  <a:lnTo>
                    <a:pt x="23456" y="44502"/>
                  </a:lnTo>
                  <a:lnTo>
                    <a:pt x="22402" y="45277"/>
                  </a:lnTo>
                  <a:lnTo>
                    <a:pt x="21056" y="47347"/>
                  </a:lnTo>
                  <a:lnTo>
                    <a:pt x="20916" y="48985"/>
                  </a:lnTo>
                  <a:lnTo>
                    <a:pt x="21145" y="50128"/>
                  </a:lnTo>
                  <a:lnTo>
                    <a:pt x="24790" y="55170"/>
                  </a:lnTo>
                  <a:lnTo>
                    <a:pt x="39801" y="58764"/>
                  </a:lnTo>
                  <a:lnTo>
                    <a:pt x="41833" y="63743"/>
                  </a:lnTo>
                  <a:lnTo>
                    <a:pt x="42456" y="71883"/>
                  </a:lnTo>
                  <a:lnTo>
                    <a:pt x="44500" y="76443"/>
                  </a:lnTo>
                  <a:lnTo>
                    <a:pt x="50393" y="82564"/>
                  </a:lnTo>
                  <a:lnTo>
                    <a:pt x="52336" y="84342"/>
                  </a:lnTo>
                  <a:lnTo>
                    <a:pt x="54724" y="87733"/>
                  </a:lnTo>
                  <a:lnTo>
                    <a:pt x="55575" y="89879"/>
                  </a:lnTo>
                  <a:lnTo>
                    <a:pt x="57746" y="92762"/>
                  </a:lnTo>
                  <a:lnTo>
                    <a:pt x="59004" y="93689"/>
                  </a:lnTo>
                  <a:lnTo>
                    <a:pt x="61531" y="94058"/>
                  </a:lnTo>
                  <a:lnTo>
                    <a:pt x="62712" y="93905"/>
                  </a:lnTo>
                  <a:lnTo>
                    <a:pt x="67665" y="91289"/>
                  </a:lnTo>
                  <a:lnTo>
                    <a:pt x="68935" y="89181"/>
                  </a:lnTo>
                  <a:lnTo>
                    <a:pt x="69303" y="85396"/>
                  </a:lnTo>
                  <a:lnTo>
                    <a:pt x="68313" y="83402"/>
                  </a:lnTo>
                  <a:lnTo>
                    <a:pt x="65201" y="80138"/>
                  </a:lnTo>
                  <a:lnTo>
                    <a:pt x="59131" y="75287"/>
                  </a:lnTo>
                  <a:lnTo>
                    <a:pt x="54660" y="68023"/>
                  </a:lnTo>
                  <a:lnTo>
                    <a:pt x="53276" y="60060"/>
                  </a:lnTo>
                  <a:lnTo>
                    <a:pt x="47040" y="49900"/>
                  </a:lnTo>
                  <a:lnTo>
                    <a:pt x="43370" y="47398"/>
                  </a:lnTo>
                  <a:lnTo>
                    <a:pt x="37769" y="40616"/>
                  </a:lnTo>
                  <a:lnTo>
                    <a:pt x="31991" y="29516"/>
                  </a:lnTo>
                  <a:lnTo>
                    <a:pt x="29286" y="26138"/>
                  </a:lnTo>
                  <a:lnTo>
                    <a:pt x="25234" y="19775"/>
                  </a:lnTo>
                  <a:lnTo>
                    <a:pt x="25095" y="17921"/>
                  </a:lnTo>
                  <a:lnTo>
                    <a:pt x="25692" y="15305"/>
                  </a:lnTo>
                  <a:lnTo>
                    <a:pt x="26162" y="14556"/>
                  </a:lnTo>
                  <a:lnTo>
                    <a:pt x="29933" y="14264"/>
                  </a:lnTo>
                  <a:lnTo>
                    <a:pt x="33616" y="17096"/>
                  </a:lnTo>
                  <a:lnTo>
                    <a:pt x="37490" y="22760"/>
                  </a:lnTo>
                  <a:lnTo>
                    <a:pt x="42926" y="36222"/>
                  </a:lnTo>
                  <a:lnTo>
                    <a:pt x="48107" y="43232"/>
                  </a:lnTo>
                  <a:lnTo>
                    <a:pt x="52971" y="46737"/>
                  </a:lnTo>
                  <a:lnTo>
                    <a:pt x="60579" y="53951"/>
                  </a:lnTo>
                  <a:lnTo>
                    <a:pt x="63550" y="57532"/>
                  </a:lnTo>
                  <a:lnTo>
                    <a:pt x="63309" y="62778"/>
                  </a:lnTo>
                  <a:lnTo>
                    <a:pt x="63461" y="63641"/>
                  </a:lnTo>
                  <a:lnTo>
                    <a:pt x="65112" y="65013"/>
                  </a:lnTo>
                  <a:lnTo>
                    <a:pt x="70434" y="67845"/>
                  </a:lnTo>
                  <a:lnTo>
                    <a:pt x="73621" y="69191"/>
                  </a:lnTo>
                  <a:lnTo>
                    <a:pt x="80911" y="75135"/>
                  </a:lnTo>
                  <a:lnTo>
                    <a:pt x="83172" y="80380"/>
                  </a:lnTo>
                  <a:lnTo>
                    <a:pt x="88303" y="87657"/>
                  </a:lnTo>
                  <a:lnTo>
                    <a:pt x="90957" y="89448"/>
                  </a:lnTo>
                  <a:lnTo>
                    <a:pt x="94386" y="94439"/>
                  </a:lnTo>
                  <a:lnTo>
                    <a:pt x="97447" y="103532"/>
                  </a:lnTo>
                  <a:lnTo>
                    <a:pt x="97383" y="108637"/>
                  </a:lnTo>
                  <a:lnTo>
                    <a:pt x="96113" y="114136"/>
                  </a:lnTo>
                  <a:lnTo>
                    <a:pt x="95923" y="116308"/>
                  </a:lnTo>
                  <a:lnTo>
                    <a:pt x="100545" y="123331"/>
                  </a:lnTo>
                  <a:lnTo>
                    <a:pt x="110159" y="132056"/>
                  </a:lnTo>
                  <a:lnTo>
                    <a:pt x="117614" y="135295"/>
                  </a:lnTo>
                  <a:lnTo>
                    <a:pt x="122034" y="135637"/>
                  </a:lnTo>
                  <a:lnTo>
                    <a:pt x="131064" y="140070"/>
                  </a:lnTo>
                  <a:lnTo>
                    <a:pt x="135191" y="144083"/>
                  </a:lnTo>
                  <a:lnTo>
                    <a:pt x="143103" y="148579"/>
                  </a:lnTo>
                  <a:lnTo>
                    <a:pt x="146621" y="149061"/>
                  </a:lnTo>
                  <a:lnTo>
                    <a:pt x="156083" y="152592"/>
                  </a:lnTo>
                  <a:lnTo>
                    <a:pt x="162712" y="155615"/>
                  </a:lnTo>
                  <a:lnTo>
                    <a:pt x="172478" y="156694"/>
                  </a:lnTo>
                  <a:lnTo>
                    <a:pt x="180086" y="154764"/>
                  </a:lnTo>
                  <a:lnTo>
                    <a:pt x="182333" y="154014"/>
                  </a:lnTo>
                  <a:lnTo>
                    <a:pt x="190969" y="153570"/>
                  </a:lnTo>
                  <a:lnTo>
                    <a:pt x="196786" y="158028"/>
                  </a:lnTo>
                  <a:lnTo>
                    <a:pt x="202666" y="161787"/>
                  </a:lnTo>
                  <a:lnTo>
                    <a:pt x="206629" y="165559"/>
                  </a:lnTo>
                  <a:lnTo>
                    <a:pt x="209740" y="166714"/>
                  </a:lnTo>
                  <a:lnTo>
                    <a:pt x="210896" y="166219"/>
                  </a:lnTo>
                  <a:lnTo>
                    <a:pt x="212458" y="164936"/>
                  </a:lnTo>
                  <a:lnTo>
                    <a:pt x="212991" y="163057"/>
                  </a:lnTo>
                  <a:lnTo>
                    <a:pt x="213664" y="156453"/>
                  </a:lnTo>
                  <a:lnTo>
                    <a:pt x="214972" y="155322"/>
                  </a:lnTo>
                  <a:lnTo>
                    <a:pt x="222935" y="154103"/>
                  </a:lnTo>
                  <a:lnTo>
                    <a:pt x="224828" y="153049"/>
                  </a:lnTo>
                  <a:lnTo>
                    <a:pt x="225971" y="149836"/>
                  </a:lnTo>
                  <a:lnTo>
                    <a:pt x="225894" y="148515"/>
                  </a:lnTo>
                  <a:lnTo>
                    <a:pt x="224574" y="144845"/>
                  </a:lnTo>
                  <a:lnTo>
                    <a:pt x="221208" y="139879"/>
                  </a:lnTo>
                  <a:lnTo>
                    <a:pt x="225399" y="139320"/>
                  </a:lnTo>
                  <a:lnTo>
                    <a:pt x="248881" y="115597"/>
                  </a:lnTo>
                  <a:lnTo>
                    <a:pt x="250647" y="111012"/>
                  </a:lnTo>
                  <a:lnTo>
                    <a:pt x="255130" y="104141"/>
                  </a:lnTo>
                  <a:lnTo>
                    <a:pt x="255333" y="103151"/>
                  </a:lnTo>
                  <a:lnTo>
                    <a:pt x="254546" y="102135"/>
                  </a:lnTo>
                  <a:lnTo>
                    <a:pt x="253479" y="101386"/>
                  </a:lnTo>
                  <a:lnTo>
                    <a:pt x="250786" y="101055"/>
                  </a:lnTo>
                  <a:lnTo>
                    <a:pt x="246545" y="101436"/>
                  </a:lnTo>
                  <a:lnTo>
                    <a:pt x="242735" y="101398"/>
                  </a:lnTo>
                  <a:lnTo>
                    <a:pt x="222694" y="112498"/>
                  </a:lnTo>
                  <a:lnTo>
                    <a:pt x="221335" y="116372"/>
                  </a:lnTo>
                  <a:lnTo>
                    <a:pt x="199859" y="129516"/>
                  </a:lnTo>
                  <a:lnTo>
                    <a:pt x="197015" y="130684"/>
                  </a:lnTo>
                  <a:lnTo>
                    <a:pt x="193395" y="129872"/>
                  </a:lnTo>
                  <a:lnTo>
                    <a:pt x="189928" y="126963"/>
                  </a:lnTo>
                  <a:lnTo>
                    <a:pt x="185953" y="124982"/>
                  </a:lnTo>
                  <a:lnTo>
                    <a:pt x="182727" y="124563"/>
                  </a:lnTo>
                  <a:lnTo>
                    <a:pt x="178155" y="121642"/>
                  </a:lnTo>
                  <a:lnTo>
                    <a:pt x="172618" y="112371"/>
                  </a:lnTo>
                  <a:lnTo>
                    <a:pt x="168059" y="107469"/>
                  </a:lnTo>
                  <a:lnTo>
                    <a:pt x="164947" y="100344"/>
                  </a:lnTo>
                  <a:lnTo>
                    <a:pt x="165976" y="73014"/>
                  </a:lnTo>
                  <a:lnTo>
                    <a:pt x="168033" y="66003"/>
                  </a:lnTo>
                  <a:lnTo>
                    <a:pt x="168732" y="64479"/>
                  </a:lnTo>
                  <a:lnTo>
                    <a:pt x="169722" y="62981"/>
                  </a:lnTo>
                  <a:lnTo>
                    <a:pt x="169824" y="61355"/>
                  </a:lnTo>
                  <a:lnTo>
                    <a:pt x="169519" y="60593"/>
                  </a:lnTo>
                  <a:lnTo>
                    <a:pt x="166204" y="58764"/>
                  </a:lnTo>
                  <a:lnTo>
                    <a:pt x="156794" y="56402"/>
                  </a:lnTo>
                  <a:lnTo>
                    <a:pt x="152527" y="52262"/>
                  </a:lnTo>
                  <a:lnTo>
                    <a:pt x="147015" y="46026"/>
                  </a:lnTo>
                  <a:lnTo>
                    <a:pt x="143751" y="40629"/>
                  </a:lnTo>
                  <a:lnTo>
                    <a:pt x="142697" y="38089"/>
                  </a:lnTo>
                  <a:lnTo>
                    <a:pt x="139839" y="33123"/>
                  </a:lnTo>
                  <a:lnTo>
                    <a:pt x="137960" y="30748"/>
                  </a:lnTo>
                  <a:lnTo>
                    <a:pt x="132981" y="27916"/>
                  </a:lnTo>
                  <a:lnTo>
                    <a:pt x="129362" y="26557"/>
                  </a:lnTo>
                  <a:lnTo>
                    <a:pt x="123482" y="25706"/>
                  </a:lnTo>
                  <a:lnTo>
                    <a:pt x="121094" y="25884"/>
                  </a:lnTo>
                  <a:lnTo>
                    <a:pt x="118173" y="27433"/>
                  </a:lnTo>
                  <a:lnTo>
                    <a:pt x="113665" y="32221"/>
                  </a:lnTo>
                  <a:lnTo>
                    <a:pt x="112331" y="31053"/>
                  </a:lnTo>
                  <a:lnTo>
                    <a:pt x="110134" y="27649"/>
                  </a:lnTo>
                  <a:lnTo>
                    <a:pt x="107670" y="24995"/>
                  </a:lnTo>
                  <a:lnTo>
                    <a:pt x="105283" y="23903"/>
                  </a:lnTo>
                  <a:lnTo>
                    <a:pt x="103682" y="21998"/>
                  </a:lnTo>
                  <a:lnTo>
                    <a:pt x="93827" y="12003"/>
                  </a:lnTo>
                  <a:lnTo>
                    <a:pt x="89916" y="10454"/>
                  </a:lnTo>
                  <a:lnTo>
                    <a:pt x="82473" y="8295"/>
                  </a:lnTo>
                  <a:lnTo>
                    <a:pt x="76746" y="8803"/>
                  </a:lnTo>
                  <a:lnTo>
                    <a:pt x="72339" y="11355"/>
                  </a:lnTo>
                  <a:lnTo>
                    <a:pt x="65430" y="12892"/>
                  </a:lnTo>
                  <a:lnTo>
                    <a:pt x="58978" y="12955"/>
                  </a:lnTo>
                  <a:lnTo>
                    <a:pt x="48704" y="11050"/>
                  </a:lnTo>
                  <a:lnTo>
                    <a:pt x="45199" y="8625"/>
                  </a:lnTo>
                  <a:lnTo>
                    <a:pt x="31577" y="3475"/>
                  </a:lnTo>
                  <a:lnTo>
                    <a:pt x="21729" y="773"/>
                  </a:lnTo>
                  <a:lnTo>
                    <a:pt x="11720" y="0"/>
                  </a:lnTo>
                  <a:close/>
                </a:path>
              </a:pathLst>
            </a:custGeom>
            <a:solidFill>
              <a:srgbClr val="296C34"/>
            </a:solidFill>
          </p:spPr>
          <p:txBody>
            <a:bodyPr wrap="square" lIns="0" tIns="0" rIns="0" bIns="0" rtlCol="0"/>
            <a:lstStyle/>
            <a:p>
              <a:endParaRPr/>
            </a:p>
          </p:txBody>
        </p:sp>
      </p:grpSp>
      <p:pic>
        <p:nvPicPr>
          <p:cNvPr id="28" name="object 28"/>
          <p:cNvPicPr/>
          <p:nvPr/>
        </p:nvPicPr>
        <p:blipFill>
          <a:blip r:embed="rId5" cstate="print"/>
          <a:stretch>
            <a:fillRect/>
          </a:stretch>
        </p:blipFill>
        <p:spPr>
          <a:xfrm>
            <a:off x="1439645" y="2055171"/>
            <a:ext cx="196190" cy="197878"/>
          </a:xfrm>
          <a:prstGeom prst="rect">
            <a:avLst/>
          </a:prstGeom>
        </p:spPr>
      </p:pic>
      <p:pic>
        <p:nvPicPr>
          <p:cNvPr id="29" name="object 29"/>
          <p:cNvPicPr/>
          <p:nvPr/>
        </p:nvPicPr>
        <p:blipFill>
          <a:blip r:embed="rId6" cstate="print"/>
          <a:stretch>
            <a:fillRect/>
          </a:stretch>
        </p:blipFill>
        <p:spPr>
          <a:xfrm>
            <a:off x="1410842" y="2691066"/>
            <a:ext cx="3094197" cy="1152779"/>
          </a:xfrm>
          <a:prstGeom prst="rect">
            <a:avLst/>
          </a:prstGeom>
        </p:spPr>
      </p:pic>
      <p:pic>
        <p:nvPicPr>
          <p:cNvPr id="30" name="object 30"/>
          <p:cNvPicPr/>
          <p:nvPr/>
        </p:nvPicPr>
        <p:blipFill>
          <a:blip r:embed="rId7" cstate="print"/>
          <a:stretch>
            <a:fillRect/>
          </a:stretch>
        </p:blipFill>
        <p:spPr>
          <a:xfrm>
            <a:off x="1410840" y="5076047"/>
            <a:ext cx="3092180" cy="1018508"/>
          </a:xfrm>
          <a:prstGeom prst="rect">
            <a:avLst/>
          </a:prstGeom>
        </p:spPr>
      </p:pic>
      <p:pic>
        <p:nvPicPr>
          <p:cNvPr id="31" name="Imagen 30" descr="Un dibujo de un personaje de caricatura&#10;&#10;El contenido generado por IA puede ser incorrecto.">
            <a:extLst>
              <a:ext uri="{FF2B5EF4-FFF2-40B4-BE49-F238E27FC236}">
                <a16:creationId xmlns:a16="http://schemas.microsoft.com/office/drawing/2014/main" id="{C9E7E322-AA8B-C98F-7F3E-9ED5134D5A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79848" y="9211927"/>
            <a:ext cx="537852" cy="531913"/>
          </a:xfrm>
          <a:prstGeom prst="rect">
            <a:avLst/>
          </a:prstGeom>
        </p:spPr>
      </p:pic>
      <p:sp>
        <p:nvSpPr>
          <p:cNvPr id="3" name="object 3"/>
          <p:cNvSpPr txBox="1"/>
          <p:nvPr/>
        </p:nvSpPr>
        <p:spPr>
          <a:xfrm>
            <a:off x="7089823" y="9284279"/>
            <a:ext cx="153670" cy="193040"/>
          </a:xfrm>
          <a:prstGeom prst="rect">
            <a:avLst/>
          </a:prstGeom>
        </p:spPr>
        <p:txBody>
          <a:bodyPr vert="horz" wrap="square" lIns="0" tIns="12700" rIns="0" bIns="0" rtlCol="0">
            <a:spAutoFit/>
          </a:bodyPr>
          <a:lstStyle/>
          <a:p>
            <a:pPr marL="12700">
              <a:lnSpc>
                <a:spcPct val="100000"/>
              </a:lnSpc>
              <a:spcBef>
                <a:spcPts val="100"/>
              </a:spcBef>
            </a:pPr>
            <a:r>
              <a:rPr sz="1100" b="1" spc="-90" dirty="0">
                <a:solidFill>
                  <a:srgbClr val="3C924D"/>
                </a:solidFill>
                <a:latin typeface="Century Gothic"/>
                <a:cs typeface="Century Gothic"/>
              </a:rPr>
              <a:t>13</a:t>
            </a:r>
            <a:endParaRPr sz="1100">
              <a:latin typeface="Century Gothic"/>
              <a:cs typeface="Century Gothic"/>
            </a:endParaRPr>
          </a:p>
        </p:txBody>
      </p:sp>
      <p:sp>
        <p:nvSpPr>
          <p:cNvPr id="4" name="object 4"/>
          <p:cNvSpPr/>
          <p:nvPr/>
        </p:nvSpPr>
        <p:spPr>
          <a:xfrm>
            <a:off x="7156805" y="5500077"/>
            <a:ext cx="12065" cy="3728085"/>
          </a:xfrm>
          <a:custGeom>
            <a:avLst/>
            <a:gdLst/>
            <a:ahLst/>
            <a:cxnLst/>
            <a:rect l="l" t="t" r="r" b="b"/>
            <a:pathLst>
              <a:path w="12065" h="3728084">
                <a:moveTo>
                  <a:pt x="11874" y="0"/>
                </a:moveTo>
                <a:lnTo>
                  <a:pt x="0" y="0"/>
                </a:lnTo>
                <a:lnTo>
                  <a:pt x="0" y="3727805"/>
                </a:lnTo>
                <a:lnTo>
                  <a:pt x="11874" y="3727805"/>
                </a:lnTo>
                <a:lnTo>
                  <a:pt x="11874" y="0"/>
                </a:lnTo>
                <a:close/>
              </a:path>
            </a:pathLst>
          </a:custGeom>
          <a:solidFill>
            <a:srgbClr val="3C924D"/>
          </a:solidFill>
        </p:spPr>
        <p:txBody>
          <a:bodyPr wrap="square" lIns="0" tIns="0" rIns="0" bIns="0" rtlCol="0"/>
          <a:lstStyle/>
          <a:p>
            <a:endParaRPr/>
          </a:p>
        </p:txBody>
      </p:sp>
      <p:sp>
        <p:nvSpPr>
          <p:cNvPr id="5" name="object 5"/>
          <p:cNvSpPr txBox="1"/>
          <p:nvPr/>
        </p:nvSpPr>
        <p:spPr>
          <a:xfrm>
            <a:off x="6976597" y="5484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6" name="object 6"/>
          <p:cNvSpPr txBox="1"/>
          <p:nvPr/>
        </p:nvSpPr>
        <p:spPr>
          <a:xfrm>
            <a:off x="5477934" y="9327969"/>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7" name="object 7"/>
          <p:cNvPicPr/>
          <p:nvPr/>
        </p:nvPicPr>
        <p:blipFill>
          <a:blip r:embed="rId3" cstate="print"/>
          <a:stretch>
            <a:fillRect/>
          </a:stretch>
        </p:blipFill>
        <p:spPr>
          <a:xfrm>
            <a:off x="791999" y="10728"/>
            <a:ext cx="6812279" cy="1033271"/>
          </a:xfrm>
          <a:prstGeom prst="rect">
            <a:avLst/>
          </a:prstGeom>
        </p:spPr>
      </p:pic>
      <p:grpSp>
        <p:nvGrpSpPr>
          <p:cNvPr id="8" name="object 8"/>
          <p:cNvGrpSpPr/>
          <p:nvPr/>
        </p:nvGrpSpPr>
        <p:grpSpPr>
          <a:xfrm>
            <a:off x="765596" y="1465205"/>
            <a:ext cx="5608955" cy="471805"/>
            <a:chOff x="765596" y="1465205"/>
            <a:chExt cx="5608955" cy="471805"/>
          </a:xfrm>
        </p:grpSpPr>
        <p:sp>
          <p:nvSpPr>
            <p:cNvPr id="9" name="object 9"/>
            <p:cNvSpPr/>
            <p:nvPr/>
          </p:nvSpPr>
          <p:spPr>
            <a:xfrm>
              <a:off x="778300" y="1465205"/>
              <a:ext cx="279400" cy="471805"/>
            </a:xfrm>
            <a:custGeom>
              <a:avLst/>
              <a:gdLst/>
              <a:ahLst/>
              <a:cxnLst/>
              <a:rect l="l" t="t" r="r" b="b"/>
              <a:pathLst>
                <a:path w="279400" h="471805">
                  <a:moveTo>
                    <a:pt x="0" y="471677"/>
                  </a:moveTo>
                  <a:lnTo>
                    <a:pt x="279400" y="471677"/>
                  </a:lnTo>
                  <a:lnTo>
                    <a:pt x="279400" y="0"/>
                  </a:lnTo>
                  <a:lnTo>
                    <a:pt x="0" y="0"/>
                  </a:lnTo>
                  <a:lnTo>
                    <a:pt x="0" y="471677"/>
                  </a:lnTo>
                  <a:close/>
                </a:path>
              </a:pathLst>
            </a:custGeom>
            <a:solidFill>
              <a:srgbClr val="255B4E"/>
            </a:solidFill>
          </p:spPr>
          <p:txBody>
            <a:bodyPr wrap="square" lIns="0" tIns="0" rIns="0" bIns="0" rtlCol="0"/>
            <a:lstStyle/>
            <a:p>
              <a:endParaRPr/>
            </a:p>
          </p:txBody>
        </p:sp>
        <p:sp>
          <p:nvSpPr>
            <p:cNvPr id="10" name="object 10"/>
            <p:cNvSpPr/>
            <p:nvPr/>
          </p:nvSpPr>
          <p:spPr>
            <a:xfrm>
              <a:off x="778296" y="1924183"/>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1" name="object 11"/>
          <p:cNvGrpSpPr/>
          <p:nvPr/>
        </p:nvGrpSpPr>
        <p:grpSpPr>
          <a:xfrm>
            <a:off x="791997" y="1982444"/>
            <a:ext cx="5569585" cy="1485265"/>
            <a:chOff x="791997" y="1982444"/>
            <a:chExt cx="5569585" cy="1485265"/>
          </a:xfrm>
        </p:grpSpPr>
        <p:sp>
          <p:nvSpPr>
            <p:cNvPr id="12" name="object 12"/>
            <p:cNvSpPr/>
            <p:nvPr/>
          </p:nvSpPr>
          <p:spPr>
            <a:xfrm>
              <a:off x="791997" y="1982444"/>
              <a:ext cx="5569585" cy="1097280"/>
            </a:xfrm>
            <a:custGeom>
              <a:avLst/>
              <a:gdLst/>
              <a:ahLst/>
              <a:cxnLst/>
              <a:rect l="l" t="t" r="r" b="b"/>
              <a:pathLst>
                <a:path w="5569585" h="1097280">
                  <a:moveTo>
                    <a:pt x="5569559" y="0"/>
                  </a:moveTo>
                  <a:lnTo>
                    <a:pt x="0" y="0"/>
                  </a:lnTo>
                  <a:lnTo>
                    <a:pt x="0" y="1096975"/>
                  </a:lnTo>
                  <a:lnTo>
                    <a:pt x="5569559" y="1096975"/>
                  </a:lnTo>
                  <a:lnTo>
                    <a:pt x="5569559" y="0"/>
                  </a:lnTo>
                  <a:close/>
                </a:path>
              </a:pathLst>
            </a:custGeom>
            <a:solidFill>
              <a:srgbClr val="FCF7EC"/>
            </a:solidFill>
          </p:spPr>
          <p:txBody>
            <a:bodyPr wrap="square" lIns="0" tIns="0" rIns="0" bIns="0" rtlCol="0"/>
            <a:lstStyle/>
            <a:p>
              <a:endParaRPr/>
            </a:p>
          </p:txBody>
        </p:sp>
        <p:sp>
          <p:nvSpPr>
            <p:cNvPr id="13" name="object 13"/>
            <p:cNvSpPr/>
            <p:nvPr/>
          </p:nvSpPr>
          <p:spPr>
            <a:xfrm>
              <a:off x="791997" y="2932848"/>
              <a:ext cx="5569585" cy="523875"/>
            </a:xfrm>
            <a:custGeom>
              <a:avLst/>
              <a:gdLst/>
              <a:ahLst/>
              <a:cxnLst/>
              <a:rect l="l" t="t" r="r" b="b"/>
              <a:pathLst>
                <a:path w="5569585" h="523875">
                  <a:moveTo>
                    <a:pt x="5569559" y="0"/>
                  </a:moveTo>
                  <a:lnTo>
                    <a:pt x="0" y="0"/>
                  </a:lnTo>
                  <a:lnTo>
                    <a:pt x="0" y="188391"/>
                  </a:lnTo>
                  <a:lnTo>
                    <a:pt x="0" y="334975"/>
                  </a:lnTo>
                  <a:lnTo>
                    <a:pt x="0" y="523367"/>
                  </a:lnTo>
                  <a:lnTo>
                    <a:pt x="5569559" y="523367"/>
                  </a:lnTo>
                  <a:lnTo>
                    <a:pt x="5569559" y="334975"/>
                  </a:lnTo>
                  <a:lnTo>
                    <a:pt x="5569559" y="188391"/>
                  </a:lnTo>
                  <a:lnTo>
                    <a:pt x="5569559" y="0"/>
                  </a:lnTo>
                  <a:close/>
                </a:path>
              </a:pathLst>
            </a:custGeom>
            <a:solidFill>
              <a:srgbClr val="FCF7EC"/>
            </a:solidFill>
          </p:spPr>
          <p:txBody>
            <a:bodyPr wrap="square" lIns="0" tIns="0" rIns="0" bIns="0" rtlCol="0"/>
            <a:lstStyle/>
            <a:p>
              <a:endParaRPr/>
            </a:p>
          </p:txBody>
        </p:sp>
        <p:sp>
          <p:nvSpPr>
            <p:cNvPr id="14" name="object 14"/>
            <p:cNvSpPr/>
            <p:nvPr/>
          </p:nvSpPr>
          <p:spPr>
            <a:xfrm>
              <a:off x="791999" y="3455008"/>
              <a:ext cx="5569585" cy="12700"/>
            </a:xfrm>
            <a:custGeom>
              <a:avLst/>
              <a:gdLst/>
              <a:ahLst/>
              <a:cxnLst/>
              <a:rect l="l" t="t" r="r" b="b"/>
              <a:pathLst>
                <a:path w="5569585" h="12700">
                  <a:moveTo>
                    <a:pt x="0" y="12700"/>
                  </a:moveTo>
                  <a:lnTo>
                    <a:pt x="5569559" y="12700"/>
                  </a:lnTo>
                  <a:lnTo>
                    <a:pt x="5569559" y="0"/>
                  </a:lnTo>
                  <a:lnTo>
                    <a:pt x="0" y="0"/>
                  </a:lnTo>
                  <a:lnTo>
                    <a:pt x="0" y="12700"/>
                  </a:lnTo>
                  <a:close/>
                </a:path>
              </a:pathLst>
            </a:custGeom>
            <a:solidFill>
              <a:srgbClr val="255B4E"/>
            </a:solidFill>
          </p:spPr>
          <p:txBody>
            <a:bodyPr wrap="square" lIns="0" tIns="0" rIns="0" bIns="0" rtlCol="0"/>
            <a:lstStyle/>
            <a:p>
              <a:endParaRPr/>
            </a:p>
          </p:txBody>
        </p:sp>
      </p:grpSp>
      <p:grpSp>
        <p:nvGrpSpPr>
          <p:cNvPr id="15" name="object 15"/>
          <p:cNvGrpSpPr/>
          <p:nvPr/>
        </p:nvGrpSpPr>
        <p:grpSpPr>
          <a:xfrm>
            <a:off x="778296" y="3656645"/>
            <a:ext cx="5583555" cy="273685"/>
            <a:chOff x="778296" y="3656645"/>
            <a:chExt cx="5583555" cy="273685"/>
          </a:xfrm>
        </p:grpSpPr>
        <p:sp>
          <p:nvSpPr>
            <p:cNvPr id="16" name="object 16"/>
            <p:cNvSpPr/>
            <p:nvPr/>
          </p:nvSpPr>
          <p:spPr>
            <a:xfrm>
              <a:off x="778300" y="3656645"/>
              <a:ext cx="279400" cy="273685"/>
            </a:xfrm>
            <a:custGeom>
              <a:avLst/>
              <a:gdLst/>
              <a:ahLst/>
              <a:cxnLst/>
              <a:rect l="l" t="t" r="r" b="b"/>
              <a:pathLst>
                <a:path w="279400" h="273685">
                  <a:moveTo>
                    <a:pt x="0" y="273558"/>
                  </a:moveTo>
                  <a:lnTo>
                    <a:pt x="279400" y="273558"/>
                  </a:lnTo>
                  <a:lnTo>
                    <a:pt x="279400" y="0"/>
                  </a:lnTo>
                  <a:lnTo>
                    <a:pt x="0" y="0"/>
                  </a:lnTo>
                  <a:lnTo>
                    <a:pt x="0" y="273558"/>
                  </a:lnTo>
                  <a:close/>
                </a:path>
              </a:pathLst>
            </a:custGeom>
            <a:solidFill>
              <a:srgbClr val="255B4E"/>
            </a:solidFill>
          </p:spPr>
          <p:txBody>
            <a:bodyPr wrap="square" lIns="0" tIns="0" rIns="0" bIns="0" rtlCol="0"/>
            <a:lstStyle/>
            <a:p>
              <a:endParaRPr/>
            </a:p>
          </p:txBody>
        </p:sp>
        <p:sp>
          <p:nvSpPr>
            <p:cNvPr id="17" name="object 17"/>
            <p:cNvSpPr/>
            <p:nvPr/>
          </p:nvSpPr>
          <p:spPr>
            <a:xfrm>
              <a:off x="778296" y="3917503"/>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8" name="object 18"/>
          <p:cNvGrpSpPr/>
          <p:nvPr/>
        </p:nvGrpSpPr>
        <p:grpSpPr>
          <a:xfrm>
            <a:off x="791997" y="3975760"/>
            <a:ext cx="5569585" cy="2624455"/>
            <a:chOff x="791997" y="3975760"/>
            <a:chExt cx="5569585" cy="2624455"/>
          </a:xfrm>
        </p:grpSpPr>
        <p:sp>
          <p:nvSpPr>
            <p:cNvPr id="19" name="object 19"/>
            <p:cNvSpPr/>
            <p:nvPr/>
          </p:nvSpPr>
          <p:spPr>
            <a:xfrm>
              <a:off x="791997" y="3975760"/>
              <a:ext cx="5569585" cy="1097280"/>
            </a:xfrm>
            <a:custGeom>
              <a:avLst/>
              <a:gdLst/>
              <a:ahLst/>
              <a:cxnLst/>
              <a:rect l="l" t="t" r="r" b="b"/>
              <a:pathLst>
                <a:path w="5569585" h="1097279">
                  <a:moveTo>
                    <a:pt x="5569559" y="0"/>
                  </a:moveTo>
                  <a:lnTo>
                    <a:pt x="0" y="0"/>
                  </a:lnTo>
                  <a:lnTo>
                    <a:pt x="0" y="1096975"/>
                  </a:lnTo>
                  <a:lnTo>
                    <a:pt x="5569559" y="1096975"/>
                  </a:lnTo>
                  <a:lnTo>
                    <a:pt x="5569559" y="0"/>
                  </a:lnTo>
                  <a:close/>
                </a:path>
              </a:pathLst>
            </a:custGeom>
            <a:solidFill>
              <a:srgbClr val="FCF7EC"/>
            </a:solidFill>
          </p:spPr>
          <p:txBody>
            <a:bodyPr wrap="square" lIns="0" tIns="0" rIns="0" bIns="0" rtlCol="0"/>
            <a:lstStyle/>
            <a:p>
              <a:endParaRPr/>
            </a:p>
          </p:txBody>
        </p:sp>
        <p:sp>
          <p:nvSpPr>
            <p:cNvPr id="20" name="object 20"/>
            <p:cNvSpPr/>
            <p:nvPr/>
          </p:nvSpPr>
          <p:spPr>
            <a:xfrm>
              <a:off x="791997" y="4926164"/>
              <a:ext cx="5569585" cy="1662430"/>
            </a:xfrm>
            <a:custGeom>
              <a:avLst/>
              <a:gdLst/>
              <a:ahLst/>
              <a:cxnLst/>
              <a:rect l="l" t="t" r="r" b="b"/>
              <a:pathLst>
                <a:path w="5569585" h="1662429">
                  <a:moveTo>
                    <a:pt x="5569559" y="0"/>
                  </a:moveTo>
                  <a:lnTo>
                    <a:pt x="0" y="0"/>
                  </a:lnTo>
                  <a:lnTo>
                    <a:pt x="0" y="798017"/>
                  </a:lnTo>
                  <a:lnTo>
                    <a:pt x="0" y="944575"/>
                  </a:lnTo>
                  <a:lnTo>
                    <a:pt x="0" y="1662176"/>
                  </a:lnTo>
                  <a:lnTo>
                    <a:pt x="5569559" y="1662176"/>
                  </a:lnTo>
                  <a:lnTo>
                    <a:pt x="5569559" y="798017"/>
                  </a:lnTo>
                  <a:lnTo>
                    <a:pt x="5569559" y="0"/>
                  </a:lnTo>
                  <a:close/>
                </a:path>
              </a:pathLst>
            </a:custGeom>
            <a:solidFill>
              <a:srgbClr val="FCF7EC"/>
            </a:solidFill>
          </p:spPr>
          <p:txBody>
            <a:bodyPr wrap="square" lIns="0" tIns="0" rIns="0" bIns="0" rtlCol="0"/>
            <a:lstStyle/>
            <a:p>
              <a:endParaRPr/>
            </a:p>
          </p:txBody>
        </p:sp>
        <p:sp>
          <p:nvSpPr>
            <p:cNvPr id="21" name="object 21"/>
            <p:cNvSpPr/>
            <p:nvPr/>
          </p:nvSpPr>
          <p:spPr>
            <a:xfrm>
              <a:off x="791999" y="6587128"/>
              <a:ext cx="5569585" cy="12700"/>
            </a:xfrm>
            <a:custGeom>
              <a:avLst/>
              <a:gdLst/>
              <a:ahLst/>
              <a:cxnLst/>
              <a:rect l="l" t="t" r="r" b="b"/>
              <a:pathLst>
                <a:path w="5569585" h="12700">
                  <a:moveTo>
                    <a:pt x="0" y="12700"/>
                  </a:moveTo>
                  <a:lnTo>
                    <a:pt x="5569559" y="12700"/>
                  </a:lnTo>
                  <a:lnTo>
                    <a:pt x="5569559" y="0"/>
                  </a:lnTo>
                  <a:lnTo>
                    <a:pt x="0" y="0"/>
                  </a:lnTo>
                  <a:lnTo>
                    <a:pt x="0" y="12700"/>
                  </a:lnTo>
                  <a:close/>
                </a:path>
              </a:pathLst>
            </a:custGeom>
            <a:solidFill>
              <a:srgbClr val="255B4E"/>
            </a:solidFill>
          </p:spPr>
          <p:txBody>
            <a:bodyPr wrap="square" lIns="0" tIns="0" rIns="0" bIns="0" rtlCol="0"/>
            <a:lstStyle/>
            <a:p>
              <a:endParaRPr/>
            </a:p>
          </p:txBody>
        </p:sp>
      </p:grpSp>
      <p:grpSp>
        <p:nvGrpSpPr>
          <p:cNvPr id="22" name="object 22"/>
          <p:cNvGrpSpPr/>
          <p:nvPr/>
        </p:nvGrpSpPr>
        <p:grpSpPr>
          <a:xfrm>
            <a:off x="765596" y="6788764"/>
            <a:ext cx="5608955" cy="273685"/>
            <a:chOff x="765596" y="6788764"/>
            <a:chExt cx="5608955" cy="273685"/>
          </a:xfrm>
        </p:grpSpPr>
        <p:sp>
          <p:nvSpPr>
            <p:cNvPr id="23" name="object 23"/>
            <p:cNvSpPr/>
            <p:nvPr/>
          </p:nvSpPr>
          <p:spPr>
            <a:xfrm>
              <a:off x="778300" y="6788764"/>
              <a:ext cx="279400" cy="273685"/>
            </a:xfrm>
            <a:custGeom>
              <a:avLst/>
              <a:gdLst/>
              <a:ahLst/>
              <a:cxnLst/>
              <a:rect l="l" t="t" r="r" b="b"/>
              <a:pathLst>
                <a:path w="279400" h="273684">
                  <a:moveTo>
                    <a:pt x="0" y="273557"/>
                  </a:moveTo>
                  <a:lnTo>
                    <a:pt x="279400" y="273557"/>
                  </a:lnTo>
                  <a:lnTo>
                    <a:pt x="279400" y="0"/>
                  </a:lnTo>
                  <a:lnTo>
                    <a:pt x="0" y="0"/>
                  </a:lnTo>
                  <a:lnTo>
                    <a:pt x="0" y="273557"/>
                  </a:lnTo>
                  <a:close/>
                </a:path>
              </a:pathLst>
            </a:custGeom>
            <a:solidFill>
              <a:srgbClr val="255B4E"/>
            </a:solidFill>
          </p:spPr>
          <p:txBody>
            <a:bodyPr wrap="square" lIns="0" tIns="0" rIns="0" bIns="0" rtlCol="0"/>
            <a:lstStyle/>
            <a:p>
              <a:endParaRPr/>
            </a:p>
          </p:txBody>
        </p:sp>
        <p:sp>
          <p:nvSpPr>
            <p:cNvPr id="24" name="object 24"/>
            <p:cNvSpPr/>
            <p:nvPr/>
          </p:nvSpPr>
          <p:spPr>
            <a:xfrm>
              <a:off x="778296" y="7049622"/>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25" name="object 25"/>
          <p:cNvGrpSpPr/>
          <p:nvPr/>
        </p:nvGrpSpPr>
        <p:grpSpPr>
          <a:xfrm>
            <a:off x="791997" y="7107885"/>
            <a:ext cx="5569585" cy="1754505"/>
            <a:chOff x="791997" y="7107885"/>
            <a:chExt cx="5569585" cy="1754505"/>
          </a:xfrm>
        </p:grpSpPr>
        <p:sp>
          <p:nvSpPr>
            <p:cNvPr id="26" name="object 26"/>
            <p:cNvSpPr/>
            <p:nvPr/>
          </p:nvSpPr>
          <p:spPr>
            <a:xfrm>
              <a:off x="791997" y="7107885"/>
              <a:ext cx="5569585" cy="944880"/>
            </a:xfrm>
            <a:custGeom>
              <a:avLst/>
              <a:gdLst/>
              <a:ahLst/>
              <a:cxnLst/>
              <a:rect l="l" t="t" r="r" b="b"/>
              <a:pathLst>
                <a:path w="5569585" h="944879">
                  <a:moveTo>
                    <a:pt x="5569559" y="0"/>
                  </a:moveTo>
                  <a:lnTo>
                    <a:pt x="0" y="0"/>
                  </a:lnTo>
                  <a:lnTo>
                    <a:pt x="0" y="944575"/>
                  </a:lnTo>
                  <a:lnTo>
                    <a:pt x="5569559" y="944575"/>
                  </a:lnTo>
                  <a:lnTo>
                    <a:pt x="5569559" y="0"/>
                  </a:lnTo>
                  <a:close/>
                </a:path>
              </a:pathLst>
            </a:custGeom>
            <a:solidFill>
              <a:srgbClr val="FCF7EC"/>
            </a:solidFill>
          </p:spPr>
          <p:txBody>
            <a:bodyPr wrap="square" lIns="0" tIns="0" rIns="0" bIns="0" rtlCol="0"/>
            <a:lstStyle/>
            <a:p>
              <a:endParaRPr/>
            </a:p>
          </p:txBody>
        </p:sp>
        <p:sp>
          <p:nvSpPr>
            <p:cNvPr id="27" name="object 27"/>
            <p:cNvSpPr/>
            <p:nvPr/>
          </p:nvSpPr>
          <p:spPr>
            <a:xfrm>
              <a:off x="791997" y="7905890"/>
              <a:ext cx="5569585" cy="944880"/>
            </a:xfrm>
            <a:custGeom>
              <a:avLst/>
              <a:gdLst/>
              <a:ahLst/>
              <a:cxnLst/>
              <a:rect l="l" t="t" r="r" b="b"/>
              <a:pathLst>
                <a:path w="5569585" h="944879">
                  <a:moveTo>
                    <a:pt x="5569559" y="0"/>
                  </a:moveTo>
                  <a:lnTo>
                    <a:pt x="0" y="0"/>
                  </a:lnTo>
                  <a:lnTo>
                    <a:pt x="0" y="944575"/>
                  </a:lnTo>
                  <a:lnTo>
                    <a:pt x="5569559" y="944575"/>
                  </a:lnTo>
                  <a:lnTo>
                    <a:pt x="5569559" y="0"/>
                  </a:lnTo>
                  <a:close/>
                </a:path>
              </a:pathLst>
            </a:custGeom>
            <a:solidFill>
              <a:srgbClr val="FCF7EC"/>
            </a:solidFill>
          </p:spPr>
          <p:txBody>
            <a:bodyPr wrap="square" lIns="0" tIns="0" rIns="0" bIns="0" rtlCol="0"/>
            <a:lstStyle/>
            <a:p>
              <a:endParaRPr/>
            </a:p>
          </p:txBody>
        </p:sp>
        <p:sp>
          <p:nvSpPr>
            <p:cNvPr id="28" name="object 28"/>
            <p:cNvSpPr/>
            <p:nvPr/>
          </p:nvSpPr>
          <p:spPr>
            <a:xfrm>
              <a:off x="791999" y="8849248"/>
              <a:ext cx="5569585" cy="12700"/>
            </a:xfrm>
            <a:custGeom>
              <a:avLst/>
              <a:gdLst/>
              <a:ahLst/>
              <a:cxnLst/>
              <a:rect l="l" t="t" r="r" b="b"/>
              <a:pathLst>
                <a:path w="5569585" h="12700">
                  <a:moveTo>
                    <a:pt x="0" y="12700"/>
                  </a:moveTo>
                  <a:lnTo>
                    <a:pt x="5569559" y="12700"/>
                  </a:lnTo>
                  <a:lnTo>
                    <a:pt x="5569559" y="0"/>
                  </a:lnTo>
                  <a:lnTo>
                    <a:pt x="0" y="0"/>
                  </a:lnTo>
                  <a:lnTo>
                    <a:pt x="0" y="12700"/>
                  </a:lnTo>
                  <a:close/>
                </a:path>
              </a:pathLst>
            </a:custGeom>
            <a:solidFill>
              <a:srgbClr val="255B4E"/>
            </a:solidFill>
          </p:spPr>
          <p:txBody>
            <a:bodyPr wrap="square" lIns="0" tIns="0" rIns="0" bIns="0" rtlCol="0"/>
            <a:lstStyle/>
            <a:p>
              <a:endParaRPr/>
            </a:p>
          </p:txBody>
        </p:sp>
      </p:grpSp>
      <p:sp>
        <p:nvSpPr>
          <p:cNvPr id="29" name="object 29"/>
          <p:cNvSpPr txBox="1"/>
          <p:nvPr/>
        </p:nvSpPr>
        <p:spPr>
          <a:xfrm>
            <a:off x="778296" y="1463888"/>
            <a:ext cx="5583555" cy="1544955"/>
          </a:xfrm>
          <a:prstGeom prst="rect">
            <a:avLst/>
          </a:prstGeom>
        </p:spPr>
        <p:txBody>
          <a:bodyPr vert="horz" wrap="square" lIns="0" tIns="12700" rIns="0" bIns="0" rtlCol="0">
            <a:spAutoFit/>
          </a:bodyPr>
          <a:lstStyle/>
          <a:p>
            <a:pPr marL="318135" marR="2080895">
              <a:lnSpc>
                <a:spcPct val="100000"/>
              </a:lnSpc>
              <a:spcBef>
                <a:spcPts val="100"/>
              </a:spcBef>
            </a:pPr>
            <a:r>
              <a:rPr sz="1300" spc="-95" dirty="0">
                <a:solidFill>
                  <a:srgbClr val="12322B"/>
                </a:solidFill>
                <a:latin typeface="Arial Black"/>
                <a:cs typeface="Arial Black"/>
              </a:rPr>
              <a:t>Desde</a:t>
            </a:r>
            <a:r>
              <a:rPr sz="1300" spc="-85" dirty="0">
                <a:solidFill>
                  <a:srgbClr val="12322B"/>
                </a:solidFill>
                <a:latin typeface="Arial Black"/>
                <a:cs typeface="Arial Black"/>
              </a:rPr>
              <a:t> </a:t>
            </a:r>
            <a:r>
              <a:rPr sz="1300" spc="-75" dirty="0">
                <a:solidFill>
                  <a:srgbClr val="12322B"/>
                </a:solidFill>
                <a:latin typeface="Arial Black"/>
                <a:cs typeface="Arial Black"/>
              </a:rPr>
              <a:t>el</a:t>
            </a:r>
            <a:r>
              <a:rPr sz="1300" spc="-80" dirty="0">
                <a:solidFill>
                  <a:srgbClr val="12322B"/>
                </a:solidFill>
                <a:latin typeface="Arial Black"/>
                <a:cs typeface="Arial Black"/>
              </a:rPr>
              <a:t> </a:t>
            </a:r>
            <a:r>
              <a:rPr sz="1300" spc="-60" dirty="0">
                <a:solidFill>
                  <a:srgbClr val="12322B"/>
                </a:solidFill>
                <a:latin typeface="Arial Black"/>
                <a:cs typeface="Arial Black"/>
              </a:rPr>
              <a:t>aula:</a:t>
            </a:r>
            <a:r>
              <a:rPr sz="1300" spc="-80" dirty="0">
                <a:solidFill>
                  <a:srgbClr val="12322B"/>
                </a:solidFill>
                <a:latin typeface="Arial Black"/>
                <a:cs typeface="Arial Black"/>
              </a:rPr>
              <a:t> </a:t>
            </a:r>
            <a:r>
              <a:rPr sz="1300" spc="-105" dirty="0">
                <a:solidFill>
                  <a:srgbClr val="12322B"/>
                </a:solidFill>
                <a:latin typeface="Arial Black"/>
                <a:cs typeface="Arial Black"/>
              </a:rPr>
              <a:t>La</a:t>
            </a:r>
            <a:r>
              <a:rPr sz="1300" spc="-85" dirty="0">
                <a:solidFill>
                  <a:srgbClr val="12322B"/>
                </a:solidFill>
                <a:latin typeface="Arial Black"/>
                <a:cs typeface="Arial Black"/>
              </a:rPr>
              <a:t> voz</a:t>
            </a:r>
            <a:r>
              <a:rPr sz="1300" spc="-80" dirty="0">
                <a:solidFill>
                  <a:srgbClr val="12322B"/>
                </a:solidFill>
                <a:latin typeface="Arial Black"/>
                <a:cs typeface="Arial Black"/>
              </a:rPr>
              <a:t> </a:t>
            </a:r>
            <a:r>
              <a:rPr sz="1300" spc="-70" dirty="0">
                <a:solidFill>
                  <a:srgbClr val="12322B"/>
                </a:solidFill>
                <a:latin typeface="Arial Black"/>
                <a:cs typeface="Arial Black"/>
              </a:rPr>
              <a:t>de</a:t>
            </a:r>
            <a:r>
              <a:rPr sz="1300" spc="-80" dirty="0">
                <a:solidFill>
                  <a:srgbClr val="12322B"/>
                </a:solidFill>
                <a:latin typeface="Arial Black"/>
                <a:cs typeface="Arial Black"/>
              </a:rPr>
              <a:t> </a:t>
            </a:r>
            <a:r>
              <a:rPr sz="1300" spc="-70" dirty="0">
                <a:solidFill>
                  <a:srgbClr val="12322B"/>
                </a:solidFill>
                <a:latin typeface="Arial Black"/>
                <a:cs typeface="Arial Black"/>
              </a:rPr>
              <a:t>quienes</a:t>
            </a:r>
            <a:r>
              <a:rPr sz="1300" spc="-85" dirty="0">
                <a:solidFill>
                  <a:srgbClr val="12322B"/>
                </a:solidFill>
                <a:latin typeface="Arial Black"/>
                <a:cs typeface="Arial Black"/>
              </a:rPr>
              <a:t> </a:t>
            </a:r>
            <a:r>
              <a:rPr sz="1300" spc="-80" dirty="0">
                <a:solidFill>
                  <a:srgbClr val="12322B"/>
                </a:solidFill>
                <a:latin typeface="Arial Black"/>
                <a:cs typeface="Arial Black"/>
              </a:rPr>
              <a:t>hacen </a:t>
            </a:r>
            <a:r>
              <a:rPr sz="1300" spc="-70" dirty="0">
                <a:solidFill>
                  <a:srgbClr val="12322B"/>
                </a:solidFill>
                <a:latin typeface="Arial Black"/>
                <a:cs typeface="Arial Black"/>
              </a:rPr>
              <a:t>la Nueva </a:t>
            </a:r>
            <a:r>
              <a:rPr sz="1300" spc="-120" dirty="0">
                <a:solidFill>
                  <a:srgbClr val="12322B"/>
                </a:solidFill>
                <a:latin typeface="Arial Black"/>
                <a:cs typeface="Arial Black"/>
              </a:rPr>
              <a:t>Escuela</a:t>
            </a:r>
            <a:r>
              <a:rPr sz="1300" spc="-70" dirty="0">
                <a:solidFill>
                  <a:srgbClr val="12322B"/>
                </a:solidFill>
                <a:latin typeface="Arial Black"/>
                <a:cs typeface="Arial Black"/>
              </a:rPr>
              <a:t> </a:t>
            </a:r>
            <a:r>
              <a:rPr sz="1300" spc="-10" dirty="0">
                <a:solidFill>
                  <a:srgbClr val="12322B"/>
                </a:solidFill>
                <a:latin typeface="Arial Black"/>
                <a:cs typeface="Arial Black"/>
              </a:rPr>
              <a:t>Mexicana</a:t>
            </a:r>
            <a:endParaRPr sz="1300">
              <a:latin typeface="Arial Black"/>
              <a:cs typeface="Arial Black"/>
            </a:endParaRPr>
          </a:p>
          <a:p>
            <a:pPr marL="1938020" marR="61594" algn="just">
              <a:lnSpc>
                <a:spcPct val="100000"/>
              </a:lnSpc>
              <a:spcBef>
                <a:spcPts val="1639"/>
              </a:spcBef>
            </a:pPr>
            <a:r>
              <a:rPr sz="1000" dirty="0">
                <a:latin typeface="Tahoma"/>
                <a:cs typeface="Tahoma"/>
              </a:rPr>
              <a:t>Les</a:t>
            </a:r>
            <a:r>
              <a:rPr sz="1000" spc="40" dirty="0">
                <a:latin typeface="Tahoma"/>
                <a:cs typeface="Tahoma"/>
              </a:rPr>
              <a:t> </a:t>
            </a:r>
            <a:r>
              <a:rPr sz="1000" dirty="0">
                <a:latin typeface="Tahoma"/>
                <a:cs typeface="Tahoma"/>
              </a:rPr>
              <a:t>invitamos</a:t>
            </a:r>
            <a:r>
              <a:rPr sz="1000" spc="45" dirty="0">
                <a:latin typeface="Tahoma"/>
                <a:cs typeface="Tahoma"/>
              </a:rPr>
              <a:t> </a:t>
            </a:r>
            <a:r>
              <a:rPr sz="1000" dirty="0">
                <a:latin typeface="Tahoma"/>
                <a:cs typeface="Tahoma"/>
              </a:rPr>
              <a:t>a</a:t>
            </a:r>
            <a:r>
              <a:rPr sz="1000" spc="45" dirty="0">
                <a:latin typeface="Tahoma"/>
                <a:cs typeface="Tahoma"/>
              </a:rPr>
              <a:t> </a:t>
            </a:r>
            <a:r>
              <a:rPr sz="1000" dirty="0">
                <a:latin typeface="Tahoma"/>
                <a:cs typeface="Tahoma"/>
              </a:rPr>
              <a:t>escuchar</a:t>
            </a:r>
            <a:r>
              <a:rPr sz="1000" spc="40" dirty="0">
                <a:latin typeface="Tahoma"/>
                <a:cs typeface="Tahoma"/>
              </a:rPr>
              <a:t> </a:t>
            </a:r>
            <a:r>
              <a:rPr sz="1000" dirty="0">
                <a:latin typeface="Tahoma"/>
                <a:cs typeface="Tahoma"/>
              </a:rPr>
              <a:t>las</a:t>
            </a:r>
            <a:r>
              <a:rPr sz="1000" spc="45" dirty="0">
                <a:latin typeface="Tahoma"/>
                <a:cs typeface="Tahoma"/>
              </a:rPr>
              <a:t> </a:t>
            </a:r>
            <a:r>
              <a:rPr sz="1000" dirty="0">
                <a:latin typeface="Tahoma"/>
                <a:cs typeface="Tahoma"/>
              </a:rPr>
              <a:t>entrevistas</a:t>
            </a:r>
            <a:r>
              <a:rPr sz="1000" spc="45" dirty="0">
                <a:latin typeface="Tahoma"/>
                <a:cs typeface="Tahoma"/>
              </a:rPr>
              <a:t> </a:t>
            </a:r>
            <a:r>
              <a:rPr sz="1000" dirty="0">
                <a:latin typeface="Tahoma"/>
                <a:cs typeface="Tahoma"/>
              </a:rPr>
              <a:t>a</a:t>
            </a:r>
            <a:r>
              <a:rPr sz="1000" spc="45" dirty="0">
                <a:latin typeface="Tahoma"/>
                <a:cs typeface="Tahoma"/>
              </a:rPr>
              <a:t> </a:t>
            </a:r>
            <a:r>
              <a:rPr sz="1000" dirty="0">
                <a:latin typeface="Tahoma"/>
                <a:cs typeface="Tahoma"/>
              </a:rPr>
              <a:t>maestras,</a:t>
            </a:r>
            <a:r>
              <a:rPr sz="1000" spc="40" dirty="0">
                <a:latin typeface="Tahoma"/>
                <a:cs typeface="Tahoma"/>
              </a:rPr>
              <a:t> </a:t>
            </a:r>
            <a:r>
              <a:rPr sz="1000" spc="-10" dirty="0">
                <a:latin typeface="Tahoma"/>
                <a:cs typeface="Tahoma"/>
              </a:rPr>
              <a:t>maestros </a:t>
            </a:r>
            <a:r>
              <a:rPr sz="1000" dirty="0">
                <a:latin typeface="Tahoma"/>
                <a:cs typeface="Tahoma"/>
              </a:rPr>
              <a:t>y</a:t>
            </a:r>
            <a:r>
              <a:rPr sz="1000" spc="90" dirty="0">
                <a:latin typeface="Tahoma"/>
                <a:cs typeface="Tahoma"/>
              </a:rPr>
              <a:t> </a:t>
            </a:r>
            <a:r>
              <a:rPr sz="1000" dirty="0">
                <a:latin typeface="Tahoma"/>
                <a:cs typeface="Tahoma"/>
              </a:rPr>
              <a:t>especialistas</a:t>
            </a:r>
            <a:r>
              <a:rPr sz="1000" spc="90" dirty="0">
                <a:latin typeface="Tahoma"/>
                <a:cs typeface="Tahoma"/>
              </a:rPr>
              <a:t> </a:t>
            </a:r>
            <a:r>
              <a:rPr sz="1000" dirty="0">
                <a:latin typeface="Tahoma"/>
                <a:cs typeface="Tahoma"/>
              </a:rPr>
              <a:t>que</a:t>
            </a:r>
            <a:r>
              <a:rPr sz="1000" spc="90" dirty="0">
                <a:latin typeface="Tahoma"/>
                <a:cs typeface="Tahoma"/>
              </a:rPr>
              <a:t> </a:t>
            </a:r>
            <a:r>
              <a:rPr sz="1000" dirty="0">
                <a:latin typeface="Tahoma"/>
                <a:cs typeface="Tahoma"/>
              </a:rPr>
              <a:t>nos</a:t>
            </a:r>
            <a:r>
              <a:rPr sz="1000" spc="90" dirty="0">
                <a:latin typeface="Tahoma"/>
                <a:cs typeface="Tahoma"/>
              </a:rPr>
              <a:t> </a:t>
            </a:r>
            <a:r>
              <a:rPr sz="1000" dirty="0">
                <a:latin typeface="Tahoma"/>
                <a:cs typeface="Tahoma"/>
              </a:rPr>
              <a:t>comparten</a:t>
            </a:r>
            <a:r>
              <a:rPr sz="1000" spc="90" dirty="0">
                <a:latin typeface="Tahoma"/>
                <a:cs typeface="Tahoma"/>
              </a:rPr>
              <a:t> </a:t>
            </a:r>
            <a:r>
              <a:rPr sz="1000" dirty="0">
                <a:latin typeface="Tahoma"/>
                <a:cs typeface="Tahoma"/>
              </a:rPr>
              <a:t>sus</a:t>
            </a:r>
            <a:r>
              <a:rPr sz="1000" spc="90" dirty="0">
                <a:latin typeface="Tahoma"/>
                <a:cs typeface="Tahoma"/>
              </a:rPr>
              <a:t> </a:t>
            </a:r>
            <a:r>
              <a:rPr sz="1000" dirty="0">
                <a:latin typeface="Tahoma"/>
                <a:cs typeface="Tahoma"/>
              </a:rPr>
              <a:t>perspectivas</a:t>
            </a:r>
            <a:r>
              <a:rPr sz="1000" spc="90" dirty="0">
                <a:latin typeface="Tahoma"/>
                <a:cs typeface="Tahoma"/>
              </a:rPr>
              <a:t> </a:t>
            </a:r>
            <a:r>
              <a:rPr sz="1000" dirty="0">
                <a:latin typeface="Tahoma"/>
                <a:cs typeface="Tahoma"/>
              </a:rPr>
              <a:t>acerca</a:t>
            </a:r>
            <a:r>
              <a:rPr sz="1000" spc="90" dirty="0">
                <a:latin typeface="Tahoma"/>
                <a:cs typeface="Tahoma"/>
              </a:rPr>
              <a:t> </a:t>
            </a:r>
            <a:r>
              <a:rPr sz="1000" spc="-25" dirty="0">
                <a:latin typeface="Tahoma"/>
                <a:cs typeface="Tahoma"/>
              </a:rPr>
              <a:t>de </a:t>
            </a:r>
            <a:r>
              <a:rPr sz="1000" dirty="0">
                <a:latin typeface="Tahoma"/>
                <a:cs typeface="Tahoma"/>
              </a:rPr>
              <a:t>temas</a:t>
            </a:r>
            <a:r>
              <a:rPr sz="1000" spc="120" dirty="0">
                <a:latin typeface="Tahoma"/>
                <a:cs typeface="Tahoma"/>
              </a:rPr>
              <a:t> </a:t>
            </a:r>
            <a:r>
              <a:rPr sz="1000" dirty="0">
                <a:latin typeface="Tahoma"/>
                <a:cs typeface="Tahoma"/>
              </a:rPr>
              <a:t>centrales</a:t>
            </a:r>
            <a:r>
              <a:rPr sz="1000" spc="125" dirty="0">
                <a:latin typeface="Tahoma"/>
                <a:cs typeface="Tahoma"/>
              </a:rPr>
              <a:t> </a:t>
            </a:r>
            <a:r>
              <a:rPr sz="1000" dirty="0">
                <a:latin typeface="Tahoma"/>
                <a:cs typeface="Tahoma"/>
              </a:rPr>
              <a:t>de</a:t>
            </a:r>
            <a:r>
              <a:rPr sz="1000" spc="125" dirty="0">
                <a:latin typeface="Tahoma"/>
                <a:cs typeface="Tahoma"/>
              </a:rPr>
              <a:t> </a:t>
            </a:r>
            <a:r>
              <a:rPr sz="1000" dirty="0">
                <a:latin typeface="Tahoma"/>
                <a:cs typeface="Tahoma"/>
              </a:rPr>
              <a:t>la</a:t>
            </a:r>
            <a:r>
              <a:rPr sz="1000" spc="125" dirty="0">
                <a:latin typeface="Tahoma"/>
                <a:cs typeface="Tahoma"/>
              </a:rPr>
              <a:t> </a:t>
            </a:r>
            <a:r>
              <a:rPr sz="1000" dirty="0">
                <a:latin typeface="Tahoma"/>
                <a:cs typeface="Tahoma"/>
              </a:rPr>
              <a:t>Nueva</a:t>
            </a:r>
            <a:r>
              <a:rPr sz="1000" spc="125" dirty="0">
                <a:latin typeface="Tahoma"/>
                <a:cs typeface="Tahoma"/>
              </a:rPr>
              <a:t> </a:t>
            </a:r>
            <a:r>
              <a:rPr sz="1000" dirty="0">
                <a:latin typeface="Tahoma"/>
                <a:cs typeface="Tahoma"/>
              </a:rPr>
              <a:t>Escuela</a:t>
            </a:r>
            <a:r>
              <a:rPr sz="1000" spc="120" dirty="0">
                <a:latin typeface="Tahoma"/>
                <a:cs typeface="Tahoma"/>
              </a:rPr>
              <a:t> </a:t>
            </a:r>
            <a:r>
              <a:rPr sz="1000" dirty="0">
                <a:latin typeface="Tahoma"/>
                <a:cs typeface="Tahoma"/>
              </a:rPr>
              <a:t>Mexicana.</a:t>
            </a:r>
            <a:r>
              <a:rPr sz="1000" spc="125" dirty="0">
                <a:latin typeface="Tahoma"/>
                <a:cs typeface="Tahoma"/>
              </a:rPr>
              <a:t> </a:t>
            </a:r>
            <a:r>
              <a:rPr sz="1000" dirty="0">
                <a:latin typeface="Tahoma"/>
                <a:cs typeface="Tahoma"/>
              </a:rPr>
              <a:t>Escuchen</a:t>
            </a:r>
            <a:r>
              <a:rPr sz="1000" spc="125" dirty="0">
                <a:latin typeface="Tahoma"/>
                <a:cs typeface="Tahoma"/>
              </a:rPr>
              <a:t> </a:t>
            </a:r>
            <a:r>
              <a:rPr sz="1000" spc="-25" dirty="0">
                <a:latin typeface="Tahoma"/>
                <a:cs typeface="Tahoma"/>
              </a:rPr>
              <a:t>las </a:t>
            </a:r>
            <a:r>
              <a:rPr sz="1000" dirty="0">
                <a:latin typeface="Tahoma"/>
                <a:cs typeface="Tahoma"/>
              </a:rPr>
              <a:t>transmisiones</a:t>
            </a:r>
            <a:r>
              <a:rPr sz="1000" spc="105" dirty="0">
                <a:latin typeface="Tahoma"/>
                <a:cs typeface="Tahoma"/>
              </a:rPr>
              <a:t> </a:t>
            </a:r>
            <a:r>
              <a:rPr sz="1000" dirty="0">
                <a:latin typeface="Tahoma"/>
                <a:cs typeface="Tahoma"/>
              </a:rPr>
              <a:t>en</a:t>
            </a:r>
            <a:r>
              <a:rPr sz="1000" spc="105" dirty="0">
                <a:latin typeface="Tahoma"/>
                <a:cs typeface="Tahoma"/>
              </a:rPr>
              <a:t> </a:t>
            </a:r>
            <a:r>
              <a:rPr sz="1000" dirty="0">
                <a:latin typeface="Tahoma"/>
                <a:cs typeface="Tahoma"/>
              </a:rPr>
              <a:t>vivo,</a:t>
            </a:r>
            <a:r>
              <a:rPr sz="1000" spc="105" dirty="0">
                <a:latin typeface="Tahoma"/>
                <a:cs typeface="Tahoma"/>
              </a:rPr>
              <a:t> </a:t>
            </a:r>
            <a:r>
              <a:rPr sz="1000" dirty="0">
                <a:latin typeface="Tahoma"/>
                <a:cs typeface="Tahoma"/>
              </a:rPr>
              <a:t>los</a:t>
            </a:r>
            <a:r>
              <a:rPr sz="1000" spc="105" dirty="0">
                <a:latin typeface="Tahoma"/>
                <a:cs typeface="Tahoma"/>
              </a:rPr>
              <a:t> </a:t>
            </a:r>
            <a:r>
              <a:rPr sz="1000" dirty="0">
                <a:latin typeface="Tahoma"/>
                <a:cs typeface="Tahoma"/>
              </a:rPr>
              <a:t>viernes</a:t>
            </a:r>
            <a:r>
              <a:rPr sz="1000" spc="105" dirty="0">
                <a:latin typeface="Tahoma"/>
                <a:cs typeface="Tahoma"/>
              </a:rPr>
              <a:t> </a:t>
            </a:r>
            <a:r>
              <a:rPr sz="1000" dirty="0">
                <a:latin typeface="Tahoma"/>
                <a:cs typeface="Tahoma"/>
              </a:rPr>
              <a:t>a</a:t>
            </a:r>
            <a:r>
              <a:rPr sz="1000" spc="105" dirty="0">
                <a:latin typeface="Tahoma"/>
                <a:cs typeface="Tahoma"/>
              </a:rPr>
              <a:t> </a:t>
            </a:r>
            <a:r>
              <a:rPr sz="1000" dirty="0">
                <a:latin typeface="Tahoma"/>
                <a:cs typeface="Tahoma"/>
              </a:rPr>
              <a:t>las</a:t>
            </a:r>
            <a:r>
              <a:rPr sz="1000" spc="110" dirty="0">
                <a:latin typeface="Tahoma"/>
                <a:cs typeface="Tahoma"/>
              </a:rPr>
              <a:t> </a:t>
            </a:r>
            <a:r>
              <a:rPr sz="1000" dirty="0">
                <a:latin typeface="Tahoma"/>
                <a:cs typeface="Tahoma"/>
              </a:rPr>
              <a:t>09:30</a:t>
            </a:r>
            <a:r>
              <a:rPr sz="1000" spc="105" dirty="0">
                <a:latin typeface="Tahoma"/>
                <a:cs typeface="Tahoma"/>
              </a:rPr>
              <a:t> </a:t>
            </a:r>
            <a:r>
              <a:rPr sz="1000" dirty="0">
                <a:latin typeface="Tahoma"/>
                <a:cs typeface="Tahoma"/>
              </a:rPr>
              <a:t>am</a:t>
            </a:r>
            <a:r>
              <a:rPr sz="1000" spc="105" dirty="0">
                <a:latin typeface="Tahoma"/>
                <a:cs typeface="Tahoma"/>
              </a:rPr>
              <a:t> </a:t>
            </a:r>
            <a:r>
              <a:rPr sz="1000" dirty="0">
                <a:latin typeface="Tahoma"/>
                <a:cs typeface="Tahoma"/>
              </a:rPr>
              <a:t>(Centro</a:t>
            </a:r>
            <a:r>
              <a:rPr sz="1000" spc="105" dirty="0">
                <a:latin typeface="Tahoma"/>
                <a:cs typeface="Tahoma"/>
              </a:rPr>
              <a:t> </a:t>
            </a:r>
            <a:r>
              <a:rPr sz="1000" spc="-25" dirty="0">
                <a:latin typeface="Tahoma"/>
                <a:cs typeface="Tahoma"/>
              </a:rPr>
              <a:t>de </a:t>
            </a:r>
            <a:r>
              <a:rPr sz="1000" dirty="0">
                <a:latin typeface="Tahoma"/>
                <a:cs typeface="Tahoma"/>
              </a:rPr>
              <a:t>México)</a:t>
            </a:r>
            <a:r>
              <a:rPr sz="1000" spc="15" dirty="0">
                <a:latin typeface="Tahoma"/>
                <a:cs typeface="Tahoma"/>
              </a:rPr>
              <a:t> </a:t>
            </a:r>
            <a:r>
              <a:rPr sz="1000" dirty="0">
                <a:latin typeface="Tahoma"/>
                <a:cs typeface="Tahoma"/>
              </a:rPr>
              <a:t>a</a:t>
            </a:r>
            <a:r>
              <a:rPr sz="1000" spc="20" dirty="0">
                <a:latin typeface="Tahoma"/>
                <a:cs typeface="Tahoma"/>
              </a:rPr>
              <a:t> </a:t>
            </a:r>
            <a:r>
              <a:rPr sz="1000" dirty="0">
                <a:latin typeface="Tahoma"/>
                <a:cs typeface="Tahoma"/>
              </a:rPr>
              <a:t>través</a:t>
            </a:r>
            <a:r>
              <a:rPr sz="1000" spc="20" dirty="0">
                <a:latin typeface="Tahoma"/>
                <a:cs typeface="Tahoma"/>
              </a:rPr>
              <a:t> </a:t>
            </a:r>
            <a:r>
              <a:rPr sz="1000" dirty="0">
                <a:latin typeface="Tahoma"/>
                <a:cs typeface="Tahoma"/>
              </a:rPr>
              <a:t>de</a:t>
            </a:r>
            <a:r>
              <a:rPr sz="1000" spc="20" dirty="0">
                <a:latin typeface="Tahoma"/>
                <a:cs typeface="Tahoma"/>
              </a:rPr>
              <a:t> </a:t>
            </a:r>
            <a:r>
              <a:rPr sz="1000" spc="-50" dirty="0">
                <a:solidFill>
                  <a:srgbClr val="255B4E"/>
                </a:solidFill>
                <a:latin typeface="Arial Black"/>
                <a:cs typeface="Arial Black"/>
                <a:hlinkClick r:id="rId4"/>
              </a:rPr>
              <a:t>Horizonte</a:t>
            </a:r>
            <a:r>
              <a:rPr sz="1000" spc="-50" dirty="0">
                <a:latin typeface="Tahoma"/>
                <a:cs typeface="Tahoma"/>
              </a:rPr>
              <a:t>,</a:t>
            </a:r>
            <a:r>
              <a:rPr sz="1000" spc="20" dirty="0">
                <a:latin typeface="Tahoma"/>
                <a:cs typeface="Tahoma"/>
              </a:rPr>
              <a:t> </a:t>
            </a:r>
            <a:r>
              <a:rPr sz="1000" dirty="0">
                <a:latin typeface="Tahoma"/>
                <a:cs typeface="Tahoma"/>
              </a:rPr>
              <a:t>en</a:t>
            </a:r>
            <a:r>
              <a:rPr sz="1000" spc="20" dirty="0">
                <a:latin typeface="Tahoma"/>
                <a:cs typeface="Tahoma"/>
              </a:rPr>
              <a:t> </a:t>
            </a:r>
            <a:r>
              <a:rPr sz="1000" dirty="0">
                <a:latin typeface="Tahoma"/>
                <a:cs typeface="Tahoma"/>
              </a:rPr>
              <a:t>el</a:t>
            </a:r>
            <a:r>
              <a:rPr sz="1000" spc="15" dirty="0">
                <a:latin typeface="Tahoma"/>
                <a:cs typeface="Tahoma"/>
              </a:rPr>
              <a:t> </a:t>
            </a:r>
            <a:r>
              <a:rPr sz="1000" dirty="0">
                <a:latin typeface="Tahoma"/>
                <a:cs typeface="Tahoma"/>
              </a:rPr>
              <a:t>107.9</a:t>
            </a:r>
            <a:r>
              <a:rPr sz="1000" spc="20" dirty="0">
                <a:latin typeface="Tahoma"/>
                <a:cs typeface="Tahoma"/>
              </a:rPr>
              <a:t> </a:t>
            </a:r>
            <a:r>
              <a:rPr sz="1000" dirty="0">
                <a:latin typeface="Tahoma"/>
                <a:cs typeface="Tahoma"/>
              </a:rPr>
              <a:t>FM.</a:t>
            </a:r>
            <a:r>
              <a:rPr sz="1000" spc="20" dirty="0">
                <a:latin typeface="Tahoma"/>
                <a:cs typeface="Tahoma"/>
              </a:rPr>
              <a:t> </a:t>
            </a:r>
            <a:r>
              <a:rPr sz="1000" dirty="0">
                <a:latin typeface="Tahoma"/>
                <a:cs typeface="Tahoma"/>
              </a:rPr>
              <a:t>Descarguen</a:t>
            </a:r>
            <a:r>
              <a:rPr sz="1000" spc="20" dirty="0">
                <a:latin typeface="Tahoma"/>
                <a:cs typeface="Tahoma"/>
              </a:rPr>
              <a:t> </a:t>
            </a:r>
            <a:r>
              <a:rPr sz="1000" spc="-25" dirty="0">
                <a:latin typeface="Tahoma"/>
                <a:cs typeface="Tahoma"/>
              </a:rPr>
              <a:t>la </a:t>
            </a:r>
            <a:r>
              <a:rPr sz="1000" spc="10" dirty="0">
                <a:latin typeface="Tahoma"/>
                <a:cs typeface="Tahoma"/>
              </a:rPr>
              <a:t>programación</a:t>
            </a:r>
            <a:r>
              <a:rPr sz="1000" spc="170" dirty="0">
                <a:latin typeface="Tahoma"/>
                <a:cs typeface="Tahoma"/>
              </a:rPr>
              <a:t> </a:t>
            </a:r>
            <a:r>
              <a:rPr sz="1000" spc="-20" dirty="0">
                <a:solidFill>
                  <a:srgbClr val="255B4E"/>
                </a:solidFill>
                <a:latin typeface="Arial Black"/>
                <a:cs typeface="Arial Black"/>
                <a:hlinkClick r:id="rId5"/>
              </a:rPr>
              <a:t>aquí</a:t>
            </a:r>
            <a:r>
              <a:rPr sz="1000" spc="-20" dirty="0">
                <a:solidFill>
                  <a:srgbClr val="255B4E"/>
                </a:solidFill>
                <a:latin typeface="Tahoma"/>
                <a:cs typeface="Tahoma"/>
              </a:rPr>
              <a:t>.</a:t>
            </a:r>
            <a:endParaRPr sz="1000">
              <a:latin typeface="Tahoma"/>
              <a:cs typeface="Tahoma"/>
            </a:endParaRPr>
          </a:p>
        </p:txBody>
      </p:sp>
      <p:sp>
        <p:nvSpPr>
          <p:cNvPr id="30" name="object 30"/>
          <p:cNvSpPr txBox="1"/>
          <p:nvPr/>
        </p:nvSpPr>
        <p:spPr>
          <a:xfrm>
            <a:off x="1084099" y="3655328"/>
            <a:ext cx="1617980" cy="223520"/>
          </a:xfrm>
          <a:prstGeom prst="rect">
            <a:avLst/>
          </a:prstGeom>
        </p:spPr>
        <p:txBody>
          <a:bodyPr vert="horz" wrap="square" lIns="0" tIns="12700" rIns="0" bIns="0" rtlCol="0">
            <a:spAutoFit/>
          </a:bodyPr>
          <a:lstStyle/>
          <a:p>
            <a:pPr marL="12700">
              <a:lnSpc>
                <a:spcPct val="100000"/>
              </a:lnSpc>
              <a:spcBef>
                <a:spcPts val="100"/>
              </a:spcBef>
            </a:pPr>
            <a:r>
              <a:rPr sz="1300" spc="-150" dirty="0">
                <a:solidFill>
                  <a:srgbClr val="12322B"/>
                </a:solidFill>
                <a:latin typeface="Arial Black"/>
                <a:cs typeface="Arial Black"/>
              </a:rPr>
              <a:t>Voces</a:t>
            </a:r>
            <a:r>
              <a:rPr sz="1300" spc="-75" dirty="0">
                <a:solidFill>
                  <a:srgbClr val="12322B"/>
                </a:solidFill>
                <a:latin typeface="Arial Black"/>
                <a:cs typeface="Arial Black"/>
              </a:rPr>
              <a:t> </a:t>
            </a:r>
            <a:r>
              <a:rPr sz="1300" spc="-70" dirty="0">
                <a:solidFill>
                  <a:srgbClr val="12322B"/>
                </a:solidFill>
                <a:latin typeface="Arial Black"/>
                <a:cs typeface="Arial Black"/>
              </a:rPr>
              <a:t>del </a:t>
            </a:r>
            <a:r>
              <a:rPr sz="1300" spc="-50" dirty="0">
                <a:solidFill>
                  <a:srgbClr val="12322B"/>
                </a:solidFill>
                <a:latin typeface="Arial Black"/>
                <a:cs typeface="Arial Black"/>
              </a:rPr>
              <a:t>Territorio</a:t>
            </a:r>
            <a:endParaRPr sz="1300">
              <a:latin typeface="Arial Black"/>
              <a:cs typeface="Arial Black"/>
            </a:endParaRPr>
          </a:p>
        </p:txBody>
      </p:sp>
      <p:sp>
        <p:nvSpPr>
          <p:cNvPr id="31" name="object 31"/>
          <p:cNvSpPr txBox="1"/>
          <p:nvPr/>
        </p:nvSpPr>
        <p:spPr>
          <a:xfrm>
            <a:off x="3945500" y="4061828"/>
            <a:ext cx="2360930" cy="1280795"/>
          </a:xfrm>
          <a:prstGeom prst="rect">
            <a:avLst/>
          </a:prstGeom>
        </p:spPr>
        <p:txBody>
          <a:bodyPr vert="horz" wrap="square" lIns="0" tIns="12700" rIns="0" bIns="0" rtlCol="0">
            <a:spAutoFit/>
          </a:bodyPr>
          <a:lstStyle/>
          <a:p>
            <a:pPr marL="12700" marR="6985" algn="just">
              <a:lnSpc>
                <a:spcPct val="100000"/>
              </a:lnSpc>
              <a:spcBef>
                <a:spcPts val="100"/>
              </a:spcBef>
            </a:pPr>
            <a:r>
              <a:rPr sz="1000" dirty="0">
                <a:latin typeface="Tahoma"/>
                <a:cs typeface="Tahoma"/>
              </a:rPr>
              <a:t>A</a:t>
            </a:r>
            <a:r>
              <a:rPr sz="1000" spc="60" dirty="0">
                <a:latin typeface="Tahoma"/>
                <a:cs typeface="Tahoma"/>
              </a:rPr>
              <a:t> </a:t>
            </a:r>
            <a:r>
              <a:rPr sz="1000" dirty="0">
                <a:latin typeface="Tahoma"/>
                <a:cs typeface="Tahoma"/>
              </a:rPr>
              <a:t>partir</a:t>
            </a:r>
            <a:r>
              <a:rPr sz="1000" spc="60" dirty="0">
                <a:latin typeface="Tahoma"/>
                <a:cs typeface="Tahoma"/>
              </a:rPr>
              <a:t> </a:t>
            </a:r>
            <a:r>
              <a:rPr sz="1000" dirty="0">
                <a:latin typeface="Tahoma"/>
                <a:cs typeface="Tahoma"/>
              </a:rPr>
              <a:t>del</a:t>
            </a:r>
            <a:r>
              <a:rPr sz="1000" spc="60" dirty="0">
                <a:latin typeface="Tahoma"/>
                <a:cs typeface="Tahoma"/>
              </a:rPr>
              <a:t> </a:t>
            </a:r>
            <a:r>
              <a:rPr sz="1000" dirty="0">
                <a:latin typeface="Tahoma"/>
                <a:cs typeface="Tahoma"/>
              </a:rPr>
              <a:t>22</a:t>
            </a:r>
            <a:r>
              <a:rPr sz="1000" spc="60" dirty="0">
                <a:latin typeface="Tahoma"/>
                <a:cs typeface="Tahoma"/>
              </a:rPr>
              <a:t> </a:t>
            </a:r>
            <a:r>
              <a:rPr sz="1000" dirty="0">
                <a:latin typeface="Tahoma"/>
                <a:cs typeface="Tahoma"/>
              </a:rPr>
              <a:t>de</a:t>
            </a:r>
            <a:r>
              <a:rPr sz="1000" spc="60" dirty="0">
                <a:latin typeface="Tahoma"/>
                <a:cs typeface="Tahoma"/>
              </a:rPr>
              <a:t> </a:t>
            </a:r>
            <a:r>
              <a:rPr sz="1000" dirty="0">
                <a:latin typeface="Tahoma"/>
                <a:cs typeface="Tahoma"/>
              </a:rPr>
              <a:t>octubre,</a:t>
            </a:r>
            <a:r>
              <a:rPr sz="1000" spc="60" dirty="0">
                <a:latin typeface="Tahoma"/>
                <a:cs typeface="Tahoma"/>
              </a:rPr>
              <a:t> </a:t>
            </a:r>
            <a:r>
              <a:rPr sz="1000" dirty="0">
                <a:latin typeface="Tahoma"/>
                <a:cs typeface="Tahoma"/>
              </a:rPr>
              <a:t>les</a:t>
            </a:r>
            <a:r>
              <a:rPr sz="1000" spc="60" dirty="0">
                <a:latin typeface="Tahoma"/>
                <a:cs typeface="Tahoma"/>
              </a:rPr>
              <a:t> </a:t>
            </a:r>
            <a:r>
              <a:rPr sz="1000" spc="-10" dirty="0">
                <a:latin typeface="Tahoma"/>
                <a:cs typeface="Tahoma"/>
              </a:rPr>
              <a:t>invitamos </a:t>
            </a:r>
            <a:r>
              <a:rPr sz="1000" dirty="0">
                <a:latin typeface="Tahoma"/>
                <a:cs typeface="Tahoma"/>
              </a:rPr>
              <a:t>a</a:t>
            </a:r>
            <a:r>
              <a:rPr sz="1000" spc="150" dirty="0">
                <a:latin typeface="Tahoma"/>
                <a:cs typeface="Tahoma"/>
              </a:rPr>
              <a:t> </a:t>
            </a:r>
            <a:r>
              <a:rPr sz="1000" spc="45" dirty="0">
                <a:latin typeface="Tahoma"/>
                <a:cs typeface="Tahoma"/>
              </a:rPr>
              <a:t>conocer</a:t>
            </a:r>
            <a:r>
              <a:rPr sz="1000" spc="150" dirty="0">
                <a:latin typeface="Tahoma"/>
                <a:cs typeface="Tahoma"/>
              </a:rPr>
              <a:t> </a:t>
            </a:r>
            <a:r>
              <a:rPr sz="1000" spc="-25" dirty="0">
                <a:latin typeface="Arial Black"/>
                <a:cs typeface="Arial Black"/>
              </a:rPr>
              <a:t>Voces</a:t>
            </a:r>
            <a:r>
              <a:rPr sz="1000" spc="130" dirty="0">
                <a:latin typeface="Arial Black"/>
                <a:cs typeface="Arial Black"/>
              </a:rPr>
              <a:t> </a:t>
            </a:r>
            <a:r>
              <a:rPr sz="1000" dirty="0">
                <a:latin typeface="Arial Black"/>
                <a:cs typeface="Arial Black"/>
              </a:rPr>
              <a:t>del</a:t>
            </a:r>
            <a:r>
              <a:rPr sz="1000" spc="135" dirty="0">
                <a:latin typeface="Arial Black"/>
                <a:cs typeface="Arial Black"/>
              </a:rPr>
              <a:t> </a:t>
            </a:r>
            <a:r>
              <a:rPr sz="1000" dirty="0">
                <a:latin typeface="Arial Black"/>
                <a:cs typeface="Arial Black"/>
              </a:rPr>
              <a:t>Territorio</a:t>
            </a:r>
            <a:r>
              <a:rPr sz="1000" dirty="0">
                <a:latin typeface="Tahoma"/>
                <a:cs typeface="Tahoma"/>
              </a:rPr>
              <a:t>,</a:t>
            </a:r>
            <a:r>
              <a:rPr sz="1000" spc="150" dirty="0">
                <a:latin typeface="Tahoma"/>
                <a:cs typeface="Tahoma"/>
              </a:rPr>
              <a:t> </a:t>
            </a:r>
            <a:r>
              <a:rPr sz="1000" spc="25" dirty="0">
                <a:latin typeface="Tahoma"/>
                <a:cs typeface="Tahoma"/>
              </a:rPr>
              <a:t>un </a:t>
            </a:r>
            <a:r>
              <a:rPr sz="1000" i="1" spc="50" dirty="0">
                <a:latin typeface="Calibri"/>
                <a:cs typeface="Calibri"/>
              </a:rPr>
              <a:t>podcast</a:t>
            </a:r>
            <a:r>
              <a:rPr sz="1000" i="1" spc="450" dirty="0">
                <a:latin typeface="Calibri"/>
                <a:cs typeface="Calibri"/>
              </a:rPr>
              <a:t> </a:t>
            </a:r>
            <a:r>
              <a:rPr sz="1000" dirty="0">
                <a:latin typeface="Tahoma"/>
                <a:cs typeface="Tahoma"/>
              </a:rPr>
              <a:t>que</a:t>
            </a:r>
            <a:r>
              <a:rPr sz="1000" spc="365" dirty="0">
                <a:latin typeface="Tahoma"/>
                <a:cs typeface="Tahoma"/>
              </a:rPr>
              <a:t> </a:t>
            </a:r>
            <a:r>
              <a:rPr sz="1000" dirty="0">
                <a:latin typeface="Tahoma"/>
                <a:cs typeface="Tahoma"/>
              </a:rPr>
              <a:t>reúne</a:t>
            </a:r>
            <a:r>
              <a:rPr sz="1000" spc="365" dirty="0">
                <a:latin typeface="Tahoma"/>
                <a:cs typeface="Tahoma"/>
              </a:rPr>
              <a:t> </a:t>
            </a:r>
            <a:r>
              <a:rPr sz="1000" dirty="0">
                <a:latin typeface="Tahoma"/>
                <a:cs typeface="Tahoma"/>
              </a:rPr>
              <a:t>las</a:t>
            </a:r>
            <a:r>
              <a:rPr sz="1000" spc="370" dirty="0">
                <a:latin typeface="Tahoma"/>
                <a:cs typeface="Tahoma"/>
              </a:rPr>
              <a:t> </a:t>
            </a:r>
            <a:r>
              <a:rPr sz="1000" dirty="0">
                <a:latin typeface="Tahoma"/>
                <a:cs typeface="Tahoma"/>
              </a:rPr>
              <a:t>experiencias</a:t>
            </a:r>
            <a:r>
              <a:rPr sz="1000" spc="365" dirty="0">
                <a:latin typeface="Tahoma"/>
                <a:cs typeface="Tahoma"/>
              </a:rPr>
              <a:t> </a:t>
            </a:r>
            <a:r>
              <a:rPr sz="1000" spc="-50" dirty="0">
                <a:latin typeface="Tahoma"/>
                <a:cs typeface="Tahoma"/>
              </a:rPr>
              <a:t>y </a:t>
            </a:r>
            <a:r>
              <a:rPr sz="1000" dirty="0">
                <a:latin typeface="Tahoma"/>
                <a:cs typeface="Tahoma"/>
              </a:rPr>
              <a:t>reflexiones</a:t>
            </a:r>
            <a:r>
              <a:rPr sz="1000" spc="105" dirty="0">
                <a:latin typeface="Tahoma"/>
                <a:cs typeface="Tahoma"/>
              </a:rPr>
              <a:t>  </a:t>
            </a:r>
            <a:r>
              <a:rPr sz="1000" spc="50" dirty="0">
                <a:latin typeface="Tahoma"/>
                <a:cs typeface="Tahoma"/>
              </a:rPr>
              <a:t>de</a:t>
            </a:r>
            <a:r>
              <a:rPr sz="1000" spc="105" dirty="0">
                <a:latin typeface="Tahoma"/>
                <a:cs typeface="Tahoma"/>
              </a:rPr>
              <a:t>  </a:t>
            </a:r>
            <a:r>
              <a:rPr sz="1000" dirty="0">
                <a:latin typeface="Tahoma"/>
                <a:cs typeface="Tahoma"/>
              </a:rPr>
              <a:t>maestras</a:t>
            </a:r>
            <a:r>
              <a:rPr sz="1000" spc="110" dirty="0">
                <a:latin typeface="Tahoma"/>
                <a:cs typeface="Tahoma"/>
              </a:rPr>
              <a:t>  </a:t>
            </a:r>
            <a:r>
              <a:rPr sz="1000" dirty="0">
                <a:latin typeface="Tahoma"/>
                <a:cs typeface="Tahoma"/>
              </a:rPr>
              <a:t>y</a:t>
            </a:r>
            <a:r>
              <a:rPr sz="1000" spc="105" dirty="0">
                <a:latin typeface="Tahoma"/>
                <a:cs typeface="Tahoma"/>
              </a:rPr>
              <a:t>  </a:t>
            </a:r>
            <a:r>
              <a:rPr sz="1000" spc="-10" dirty="0">
                <a:latin typeface="Tahoma"/>
                <a:cs typeface="Tahoma"/>
              </a:rPr>
              <a:t>maestros </a:t>
            </a:r>
            <a:r>
              <a:rPr sz="1000" dirty="0">
                <a:latin typeface="Tahoma"/>
                <a:cs typeface="Tahoma"/>
              </a:rPr>
              <a:t>que</a:t>
            </a:r>
            <a:r>
              <a:rPr sz="1000" spc="355" dirty="0">
                <a:latin typeface="Tahoma"/>
                <a:cs typeface="Tahoma"/>
              </a:rPr>
              <a:t> </a:t>
            </a:r>
            <a:r>
              <a:rPr sz="1000" dirty="0">
                <a:latin typeface="Tahoma"/>
                <a:cs typeface="Tahoma"/>
              </a:rPr>
              <a:t>día</a:t>
            </a:r>
            <a:r>
              <a:rPr sz="1000" spc="355" dirty="0">
                <a:latin typeface="Tahoma"/>
                <a:cs typeface="Tahoma"/>
              </a:rPr>
              <a:t> </a:t>
            </a:r>
            <a:r>
              <a:rPr sz="1000" dirty="0">
                <a:latin typeface="Tahoma"/>
                <a:cs typeface="Tahoma"/>
              </a:rPr>
              <a:t>a</a:t>
            </a:r>
            <a:r>
              <a:rPr sz="1000" spc="355" dirty="0">
                <a:latin typeface="Tahoma"/>
                <a:cs typeface="Tahoma"/>
              </a:rPr>
              <a:t> </a:t>
            </a:r>
            <a:r>
              <a:rPr sz="1000" dirty="0">
                <a:latin typeface="Tahoma"/>
                <a:cs typeface="Tahoma"/>
              </a:rPr>
              <a:t>día</a:t>
            </a:r>
            <a:r>
              <a:rPr sz="1000" spc="355" dirty="0">
                <a:latin typeface="Tahoma"/>
                <a:cs typeface="Tahoma"/>
              </a:rPr>
              <a:t> </a:t>
            </a:r>
            <a:r>
              <a:rPr sz="1000" dirty="0">
                <a:latin typeface="Tahoma"/>
                <a:cs typeface="Tahoma"/>
              </a:rPr>
              <a:t>construyen</a:t>
            </a:r>
            <a:r>
              <a:rPr sz="1000" spc="355" dirty="0">
                <a:latin typeface="Tahoma"/>
                <a:cs typeface="Tahoma"/>
              </a:rPr>
              <a:t> </a:t>
            </a:r>
            <a:r>
              <a:rPr sz="1000" spc="-10" dirty="0">
                <a:latin typeface="Tahoma"/>
                <a:cs typeface="Tahoma"/>
              </a:rPr>
              <a:t>propuestas </a:t>
            </a:r>
            <a:r>
              <a:rPr sz="1000" spc="10" dirty="0">
                <a:latin typeface="Tahoma"/>
                <a:cs typeface="Tahoma"/>
              </a:rPr>
              <a:t>pedagógicas</a:t>
            </a:r>
            <a:r>
              <a:rPr sz="1000" spc="50" dirty="0">
                <a:latin typeface="Tahoma"/>
                <a:cs typeface="Tahoma"/>
              </a:rPr>
              <a:t> </a:t>
            </a:r>
            <a:r>
              <a:rPr sz="1000" spc="10" dirty="0">
                <a:latin typeface="Tahoma"/>
                <a:cs typeface="Tahoma"/>
              </a:rPr>
              <a:t>en</a:t>
            </a:r>
            <a:r>
              <a:rPr sz="1000" spc="50" dirty="0">
                <a:latin typeface="Tahoma"/>
                <a:cs typeface="Tahoma"/>
              </a:rPr>
              <a:t> </a:t>
            </a:r>
            <a:r>
              <a:rPr sz="1000" spc="10" dirty="0">
                <a:latin typeface="Tahoma"/>
                <a:cs typeface="Tahoma"/>
              </a:rPr>
              <a:t>escuelas</a:t>
            </a:r>
            <a:r>
              <a:rPr sz="1000" spc="55" dirty="0">
                <a:latin typeface="Tahoma"/>
                <a:cs typeface="Tahoma"/>
              </a:rPr>
              <a:t> </a:t>
            </a:r>
            <a:r>
              <a:rPr sz="1000" spc="-10" dirty="0">
                <a:latin typeface="Tahoma"/>
                <a:cs typeface="Tahoma"/>
              </a:rPr>
              <a:t>multigrado.</a:t>
            </a:r>
            <a:endParaRPr sz="1000">
              <a:latin typeface="Tahoma"/>
              <a:cs typeface="Tahoma"/>
            </a:endParaRPr>
          </a:p>
          <a:p>
            <a:pPr marL="12700" marR="5080" indent="262255" algn="just">
              <a:lnSpc>
                <a:spcPct val="100000"/>
              </a:lnSpc>
              <a:spcBef>
                <a:spcPts val="280"/>
              </a:spcBef>
            </a:pPr>
            <a:r>
              <a:rPr sz="1000" dirty="0">
                <a:latin typeface="Tahoma"/>
                <a:cs typeface="Tahoma"/>
              </a:rPr>
              <a:t>Esta</a:t>
            </a:r>
            <a:r>
              <a:rPr sz="1000" spc="10" dirty="0">
                <a:latin typeface="Tahoma"/>
                <a:cs typeface="Tahoma"/>
              </a:rPr>
              <a:t> </a:t>
            </a:r>
            <a:r>
              <a:rPr sz="1000" dirty="0">
                <a:latin typeface="Tahoma"/>
                <a:cs typeface="Tahoma"/>
              </a:rPr>
              <a:t>serie</a:t>
            </a:r>
            <a:r>
              <a:rPr sz="1000" spc="10" dirty="0">
                <a:latin typeface="Tahoma"/>
                <a:cs typeface="Tahoma"/>
              </a:rPr>
              <a:t> </a:t>
            </a:r>
            <a:r>
              <a:rPr sz="1000" dirty="0">
                <a:latin typeface="Tahoma"/>
                <a:cs typeface="Tahoma"/>
              </a:rPr>
              <a:t>cuenta</a:t>
            </a:r>
            <a:r>
              <a:rPr sz="1000" spc="15" dirty="0">
                <a:latin typeface="Tahoma"/>
                <a:cs typeface="Tahoma"/>
              </a:rPr>
              <a:t> </a:t>
            </a:r>
            <a:r>
              <a:rPr sz="1000" dirty="0">
                <a:latin typeface="Tahoma"/>
                <a:cs typeface="Tahoma"/>
              </a:rPr>
              <a:t>con</a:t>
            </a:r>
            <a:r>
              <a:rPr sz="1000" spc="10" dirty="0">
                <a:latin typeface="Tahoma"/>
                <a:cs typeface="Tahoma"/>
              </a:rPr>
              <a:t> </a:t>
            </a:r>
            <a:r>
              <a:rPr sz="1000" dirty="0">
                <a:latin typeface="Tahoma"/>
                <a:cs typeface="Tahoma"/>
              </a:rPr>
              <a:t>seis</a:t>
            </a:r>
            <a:r>
              <a:rPr sz="1000" spc="15" dirty="0">
                <a:latin typeface="Tahoma"/>
                <a:cs typeface="Tahoma"/>
              </a:rPr>
              <a:t> </a:t>
            </a:r>
            <a:r>
              <a:rPr sz="1000" spc="-10" dirty="0">
                <a:latin typeface="Tahoma"/>
                <a:cs typeface="Tahoma"/>
              </a:rPr>
              <a:t>episodios </a:t>
            </a:r>
            <a:r>
              <a:rPr sz="1000" spc="10" dirty="0">
                <a:latin typeface="Tahoma"/>
                <a:cs typeface="Tahoma"/>
              </a:rPr>
              <a:t>que serán</a:t>
            </a:r>
            <a:r>
              <a:rPr sz="1000" spc="15" dirty="0">
                <a:latin typeface="Tahoma"/>
                <a:cs typeface="Tahoma"/>
              </a:rPr>
              <a:t> </a:t>
            </a:r>
            <a:r>
              <a:rPr sz="1000" spc="10" dirty="0">
                <a:latin typeface="Tahoma"/>
                <a:cs typeface="Tahoma"/>
              </a:rPr>
              <a:t>transmitidos</a:t>
            </a:r>
            <a:r>
              <a:rPr sz="1000" spc="15" dirty="0">
                <a:latin typeface="Tahoma"/>
                <a:cs typeface="Tahoma"/>
              </a:rPr>
              <a:t> </a:t>
            </a:r>
            <a:r>
              <a:rPr sz="1000" spc="10" dirty="0">
                <a:latin typeface="Tahoma"/>
                <a:cs typeface="Tahoma"/>
              </a:rPr>
              <a:t>cada</a:t>
            </a:r>
            <a:r>
              <a:rPr sz="1000" spc="15" dirty="0">
                <a:latin typeface="Tahoma"/>
                <a:cs typeface="Tahoma"/>
              </a:rPr>
              <a:t> </a:t>
            </a:r>
            <a:r>
              <a:rPr sz="1000" spc="10" dirty="0">
                <a:latin typeface="Tahoma"/>
                <a:cs typeface="Tahoma"/>
              </a:rPr>
              <a:t>miércoles </a:t>
            </a:r>
            <a:r>
              <a:rPr sz="1000" spc="-50" dirty="0">
                <a:latin typeface="Tahoma"/>
                <a:cs typeface="Tahoma"/>
              </a:rPr>
              <a:t>a</a:t>
            </a:r>
            <a:endParaRPr sz="1000">
              <a:latin typeface="Tahoma"/>
              <a:cs typeface="Tahoma"/>
            </a:endParaRPr>
          </a:p>
        </p:txBody>
      </p:sp>
      <p:sp>
        <p:nvSpPr>
          <p:cNvPr id="32" name="object 32"/>
          <p:cNvSpPr txBox="1"/>
          <p:nvPr/>
        </p:nvSpPr>
        <p:spPr>
          <a:xfrm>
            <a:off x="778296" y="5317027"/>
            <a:ext cx="5583555" cy="3462654"/>
          </a:xfrm>
          <a:prstGeom prst="rect">
            <a:avLst/>
          </a:prstGeom>
        </p:spPr>
        <p:txBody>
          <a:bodyPr vert="horz" wrap="square" lIns="0" tIns="12700" rIns="0" bIns="0" rtlCol="0">
            <a:spAutoFit/>
          </a:bodyPr>
          <a:lstStyle/>
          <a:p>
            <a:pPr marL="85090" marR="60960" indent="3093720" algn="just">
              <a:lnSpc>
                <a:spcPct val="100000"/>
              </a:lnSpc>
              <a:spcBef>
                <a:spcPts val="100"/>
              </a:spcBef>
            </a:pPr>
            <a:r>
              <a:rPr sz="1000" dirty="0">
                <a:latin typeface="Tahoma"/>
                <a:cs typeface="Tahoma"/>
              </a:rPr>
              <a:t>las</a:t>
            </a:r>
            <a:r>
              <a:rPr sz="1000" spc="100" dirty="0">
                <a:latin typeface="Tahoma"/>
                <a:cs typeface="Tahoma"/>
              </a:rPr>
              <a:t> </a:t>
            </a:r>
            <a:r>
              <a:rPr sz="1000" dirty="0">
                <a:latin typeface="Tahoma"/>
                <a:cs typeface="Tahoma"/>
              </a:rPr>
              <a:t>16:00</a:t>
            </a:r>
            <a:r>
              <a:rPr sz="1000" spc="105" dirty="0">
                <a:latin typeface="Tahoma"/>
                <a:cs typeface="Tahoma"/>
              </a:rPr>
              <a:t> </a:t>
            </a:r>
            <a:r>
              <a:rPr sz="1000" dirty="0">
                <a:latin typeface="Tahoma"/>
                <a:cs typeface="Tahoma"/>
              </a:rPr>
              <a:t>horas</a:t>
            </a:r>
            <a:r>
              <a:rPr sz="1000" spc="100" dirty="0">
                <a:latin typeface="Tahoma"/>
                <a:cs typeface="Tahoma"/>
              </a:rPr>
              <a:t> </a:t>
            </a:r>
            <a:r>
              <a:rPr sz="1000" dirty="0">
                <a:latin typeface="Tahoma"/>
                <a:cs typeface="Tahoma"/>
              </a:rPr>
              <a:t>(Centro</a:t>
            </a:r>
            <a:r>
              <a:rPr sz="1000" spc="105" dirty="0">
                <a:latin typeface="Tahoma"/>
                <a:cs typeface="Tahoma"/>
              </a:rPr>
              <a:t> </a:t>
            </a:r>
            <a:r>
              <a:rPr sz="1000" dirty="0">
                <a:latin typeface="Tahoma"/>
                <a:cs typeface="Tahoma"/>
              </a:rPr>
              <a:t>de</a:t>
            </a:r>
            <a:r>
              <a:rPr sz="1000" spc="105" dirty="0">
                <a:latin typeface="Tahoma"/>
                <a:cs typeface="Tahoma"/>
              </a:rPr>
              <a:t> </a:t>
            </a:r>
            <a:r>
              <a:rPr sz="1000" dirty="0">
                <a:latin typeface="Tahoma"/>
                <a:cs typeface="Tahoma"/>
              </a:rPr>
              <a:t>México),</a:t>
            </a:r>
            <a:r>
              <a:rPr sz="1000" spc="100" dirty="0">
                <a:latin typeface="Tahoma"/>
                <a:cs typeface="Tahoma"/>
              </a:rPr>
              <a:t> </a:t>
            </a:r>
            <a:r>
              <a:rPr sz="1000" spc="-25" dirty="0">
                <a:latin typeface="Tahoma"/>
                <a:cs typeface="Tahoma"/>
              </a:rPr>
              <a:t>del </a:t>
            </a:r>
            <a:r>
              <a:rPr sz="1000" dirty="0">
                <a:latin typeface="Tahoma"/>
                <a:cs typeface="Tahoma"/>
              </a:rPr>
              <a:t>22</a:t>
            </a:r>
            <a:r>
              <a:rPr sz="1000" spc="10" dirty="0">
                <a:latin typeface="Tahoma"/>
                <a:cs typeface="Tahoma"/>
              </a:rPr>
              <a:t> </a:t>
            </a:r>
            <a:r>
              <a:rPr sz="1000" dirty="0">
                <a:latin typeface="Tahoma"/>
                <a:cs typeface="Tahoma"/>
              </a:rPr>
              <a:t>de</a:t>
            </a:r>
            <a:r>
              <a:rPr sz="1000" spc="10" dirty="0">
                <a:latin typeface="Tahoma"/>
                <a:cs typeface="Tahoma"/>
              </a:rPr>
              <a:t> </a:t>
            </a:r>
            <a:r>
              <a:rPr sz="1000" dirty="0">
                <a:latin typeface="Tahoma"/>
                <a:cs typeface="Tahoma"/>
              </a:rPr>
              <a:t>octubre</a:t>
            </a:r>
            <a:r>
              <a:rPr sz="1000" spc="10" dirty="0">
                <a:latin typeface="Tahoma"/>
                <a:cs typeface="Tahoma"/>
              </a:rPr>
              <a:t> </a:t>
            </a:r>
            <a:r>
              <a:rPr sz="1000" dirty="0">
                <a:latin typeface="Tahoma"/>
                <a:cs typeface="Tahoma"/>
              </a:rPr>
              <a:t>al</a:t>
            </a:r>
            <a:r>
              <a:rPr sz="1000" spc="10" dirty="0">
                <a:latin typeface="Tahoma"/>
                <a:cs typeface="Tahoma"/>
              </a:rPr>
              <a:t> </a:t>
            </a:r>
            <a:r>
              <a:rPr sz="1000" dirty="0">
                <a:latin typeface="Tahoma"/>
                <a:cs typeface="Tahoma"/>
              </a:rPr>
              <a:t>26</a:t>
            </a:r>
            <a:r>
              <a:rPr sz="1000" spc="15" dirty="0">
                <a:latin typeface="Tahoma"/>
                <a:cs typeface="Tahoma"/>
              </a:rPr>
              <a:t> </a:t>
            </a:r>
            <a:r>
              <a:rPr sz="1000" dirty="0">
                <a:latin typeface="Tahoma"/>
                <a:cs typeface="Tahoma"/>
              </a:rPr>
              <a:t>de</a:t>
            </a:r>
            <a:r>
              <a:rPr sz="1000" spc="10" dirty="0">
                <a:latin typeface="Tahoma"/>
                <a:cs typeface="Tahoma"/>
              </a:rPr>
              <a:t> </a:t>
            </a:r>
            <a:r>
              <a:rPr sz="1000" dirty="0">
                <a:latin typeface="Tahoma"/>
                <a:cs typeface="Tahoma"/>
              </a:rPr>
              <a:t>noviembre,</a:t>
            </a:r>
            <a:r>
              <a:rPr sz="1000" spc="10" dirty="0">
                <a:latin typeface="Tahoma"/>
                <a:cs typeface="Tahoma"/>
              </a:rPr>
              <a:t> </a:t>
            </a:r>
            <a:r>
              <a:rPr sz="1000" dirty="0">
                <a:latin typeface="Tahoma"/>
                <a:cs typeface="Tahoma"/>
              </a:rPr>
              <a:t>a</a:t>
            </a:r>
            <a:r>
              <a:rPr sz="1000" spc="10" dirty="0">
                <a:latin typeface="Tahoma"/>
                <a:cs typeface="Tahoma"/>
              </a:rPr>
              <a:t> </a:t>
            </a:r>
            <a:r>
              <a:rPr sz="1000" dirty="0">
                <a:latin typeface="Tahoma"/>
                <a:cs typeface="Tahoma"/>
              </a:rPr>
              <a:t>través</a:t>
            </a:r>
            <a:r>
              <a:rPr sz="1000" spc="15" dirty="0">
                <a:latin typeface="Tahoma"/>
                <a:cs typeface="Tahoma"/>
              </a:rPr>
              <a:t> </a:t>
            </a:r>
            <a:r>
              <a:rPr sz="1000" dirty="0">
                <a:latin typeface="Tahoma"/>
                <a:cs typeface="Tahoma"/>
              </a:rPr>
              <a:t>de</a:t>
            </a:r>
            <a:r>
              <a:rPr sz="1000" spc="10" dirty="0">
                <a:latin typeface="Tahoma"/>
                <a:cs typeface="Tahoma"/>
              </a:rPr>
              <a:t> </a:t>
            </a:r>
            <a:r>
              <a:rPr sz="1000" dirty="0">
                <a:latin typeface="Tahoma"/>
                <a:cs typeface="Tahoma"/>
              </a:rPr>
              <a:t>las</a:t>
            </a:r>
            <a:r>
              <a:rPr sz="1000" spc="10" dirty="0">
                <a:latin typeface="Tahoma"/>
                <a:cs typeface="Tahoma"/>
              </a:rPr>
              <a:t> </a:t>
            </a:r>
            <a:r>
              <a:rPr sz="1000" dirty="0">
                <a:latin typeface="Tahoma"/>
                <a:cs typeface="Tahoma"/>
              </a:rPr>
              <a:t>redes</a:t>
            </a:r>
            <a:r>
              <a:rPr sz="1000" spc="10" dirty="0">
                <a:latin typeface="Tahoma"/>
                <a:cs typeface="Tahoma"/>
              </a:rPr>
              <a:t> </a:t>
            </a:r>
            <a:r>
              <a:rPr sz="1000" dirty="0">
                <a:latin typeface="Tahoma"/>
                <a:cs typeface="Tahoma"/>
              </a:rPr>
              <a:t>oficiales</a:t>
            </a:r>
            <a:r>
              <a:rPr sz="1000" spc="10" dirty="0">
                <a:latin typeface="Tahoma"/>
                <a:cs typeface="Tahoma"/>
              </a:rPr>
              <a:t> </a:t>
            </a:r>
            <a:r>
              <a:rPr sz="1000" dirty="0">
                <a:latin typeface="Tahoma"/>
                <a:cs typeface="Tahoma"/>
              </a:rPr>
              <a:t>de</a:t>
            </a:r>
            <a:r>
              <a:rPr sz="1000" spc="15" dirty="0">
                <a:latin typeface="Tahoma"/>
                <a:cs typeface="Tahoma"/>
              </a:rPr>
              <a:t> </a:t>
            </a:r>
            <a:r>
              <a:rPr sz="1000" dirty="0">
                <a:latin typeface="Tahoma"/>
                <a:cs typeface="Tahoma"/>
              </a:rPr>
              <a:t>la</a:t>
            </a:r>
            <a:r>
              <a:rPr sz="1000" spc="10" dirty="0">
                <a:latin typeface="Tahoma"/>
                <a:cs typeface="Tahoma"/>
              </a:rPr>
              <a:t> </a:t>
            </a:r>
            <a:r>
              <a:rPr sz="1000" dirty="0">
                <a:latin typeface="Tahoma"/>
                <a:cs typeface="Tahoma"/>
              </a:rPr>
              <a:t>Secretaría</a:t>
            </a:r>
            <a:r>
              <a:rPr sz="1000" spc="10" dirty="0">
                <a:latin typeface="Tahoma"/>
                <a:cs typeface="Tahoma"/>
              </a:rPr>
              <a:t> </a:t>
            </a:r>
            <a:r>
              <a:rPr sz="1000" dirty="0">
                <a:latin typeface="Tahoma"/>
                <a:cs typeface="Tahoma"/>
              </a:rPr>
              <a:t>de</a:t>
            </a:r>
            <a:r>
              <a:rPr sz="1000" spc="10" dirty="0">
                <a:latin typeface="Tahoma"/>
                <a:cs typeface="Tahoma"/>
              </a:rPr>
              <a:t> </a:t>
            </a:r>
            <a:r>
              <a:rPr sz="1000" spc="-10" dirty="0">
                <a:latin typeface="Tahoma"/>
                <a:cs typeface="Tahoma"/>
              </a:rPr>
              <a:t>Educación Pública:</a:t>
            </a:r>
            <a:endParaRPr sz="1000">
              <a:latin typeface="Tahoma"/>
              <a:cs typeface="Tahoma"/>
            </a:endParaRPr>
          </a:p>
          <a:p>
            <a:pPr marL="292735" algn="just">
              <a:lnSpc>
                <a:spcPct val="100000"/>
              </a:lnSpc>
              <a:spcBef>
                <a:spcPts val="280"/>
              </a:spcBef>
            </a:pPr>
            <a:r>
              <a:rPr sz="1000" dirty="0">
                <a:latin typeface="Tahoma"/>
                <a:cs typeface="Tahoma"/>
              </a:rPr>
              <a:t>Facebook:</a:t>
            </a:r>
            <a:r>
              <a:rPr sz="1000" spc="-10" dirty="0">
                <a:latin typeface="Tahoma"/>
                <a:cs typeface="Tahoma"/>
              </a:rPr>
              <a:t> </a:t>
            </a:r>
            <a:r>
              <a:rPr sz="1000" spc="-10" dirty="0">
                <a:solidFill>
                  <a:srgbClr val="255B4E"/>
                </a:solidFill>
                <a:latin typeface="Tahoma"/>
                <a:cs typeface="Tahoma"/>
                <a:hlinkClick r:id="rId6"/>
              </a:rPr>
              <a:t>https://www.facebook.com/SEPmx</a:t>
            </a:r>
            <a:endParaRPr sz="1000">
              <a:latin typeface="Tahoma"/>
              <a:cs typeface="Tahoma"/>
            </a:endParaRPr>
          </a:p>
          <a:p>
            <a:pPr marL="292735" algn="just">
              <a:lnSpc>
                <a:spcPct val="100000"/>
              </a:lnSpc>
              <a:spcBef>
                <a:spcPts val="285"/>
              </a:spcBef>
            </a:pPr>
            <a:r>
              <a:rPr sz="1000" spc="-20" dirty="0">
                <a:latin typeface="Tahoma"/>
                <a:cs typeface="Tahoma"/>
              </a:rPr>
              <a:t>YouTube: </a:t>
            </a:r>
            <a:r>
              <a:rPr sz="1000" spc="-10" dirty="0">
                <a:solidFill>
                  <a:srgbClr val="255B4E"/>
                </a:solidFill>
                <a:latin typeface="Tahoma"/>
                <a:cs typeface="Tahoma"/>
                <a:hlinkClick r:id="rId7"/>
              </a:rPr>
              <a:t>https://www.youtube.com/@canalsep</a:t>
            </a:r>
            <a:endParaRPr sz="1000">
              <a:latin typeface="Tahoma"/>
              <a:cs typeface="Tahoma"/>
            </a:endParaRPr>
          </a:p>
          <a:p>
            <a:pPr marL="85090" marR="64135" indent="215900" algn="just">
              <a:lnSpc>
                <a:spcPct val="100000"/>
              </a:lnSpc>
              <a:spcBef>
                <a:spcPts val="280"/>
              </a:spcBef>
            </a:pPr>
            <a:r>
              <a:rPr sz="1000" spc="10" dirty="0">
                <a:latin typeface="Tahoma"/>
                <a:cs typeface="Tahoma"/>
              </a:rPr>
              <a:t>Escuchar</a:t>
            </a:r>
            <a:r>
              <a:rPr sz="1000" spc="-25" dirty="0">
                <a:latin typeface="Tahoma"/>
                <a:cs typeface="Tahoma"/>
              </a:rPr>
              <a:t> </a:t>
            </a:r>
            <a:r>
              <a:rPr sz="1000" spc="10" dirty="0">
                <a:latin typeface="Tahoma"/>
                <a:cs typeface="Tahoma"/>
              </a:rPr>
              <a:t>sus</a:t>
            </a:r>
            <a:r>
              <a:rPr sz="1000" spc="-20" dirty="0">
                <a:latin typeface="Tahoma"/>
                <a:cs typeface="Tahoma"/>
              </a:rPr>
              <a:t> </a:t>
            </a:r>
            <a:r>
              <a:rPr sz="1000" spc="10" dirty="0">
                <a:latin typeface="Tahoma"/>
                <a:cs typeface="Tahoma"/>
              </a:rPr>
              <a:t>voces</a:t>
            </a:r>
            <a:r>
              <a:rPr sz="1000" spc="-20" dirty="0">
                <a:latin typeface="Tahoma"/>
                <a:cs typeface="Tahoma"/>
              </a:rPr>
              <a:t> </a:t>
            </a:r>
            <a:r>
              <a:rPr sz="1000" spc="10" dirty="0">
                <a:latin typeface="Tahoma"/>
                <a:cs typeface="Tahoma"/>
              </a:rPr>
              <a:t>es</a:t>
            </a:r>
            <a:r>
              <a:rPr sz="1000" spc="-20" dirty="0">
                <a:latin typeface="Tahoma"/>
                <a:cs typeface="Tahoma"/>
              </a:rPr>
              <a:t> </a:t>
            </a:r>
            <a:r>
              <a:rPr sz="1000" spc="10" dirty="0">
                <a:latin typeface="Tahoma"/>
                <a:cs typeface="Tahoma"/>
              </a:rPr>
              <a:t>reconocer</a:t>
            </a:r>
            <a:r>
              <a:rPr sz="1000" spc="-20" dirty="0">
                <a:latin typeface="Tahoma"/>
                <a:cs typeface="Tahoma"/>
              </a:rPr>
              <a:t> </a:t>
            </a:r>
            <a:r>
              <a:rPr sz="1000" dirty="0">
                <a:latin typeface="Tahoma"/>
                <a:cs typeface="Tahoma"/>
              </a:rPr>
              <a:t>que,</a:t>
            </a:r>
            <a:r>
              <a:rPr sz="1000" spc="-20" dirty="0">
                <a:latin typeface="Tahoma"/>
                <a:cs typeface="Tahoma"/>
              </a:rPr>
              <a:t> </a:t>
            </a:r>
            <a:r>
              <a:rPr sz="1000" spc="10" dirty="0">
                <a:latin typeface="Tahoma"/>
                <a:cs typeface="Tahoma"/>
              </a:rPr>
              <a:t>desde</a:t>
            </a:r>
            <a:r>
              <a:rPr sz="1000" spc="-25" dirty="0">
                <a:latin typeface="Tahoma"/>
                <a:cs typeface="Tahoma"/>
              </a:rPr>
              <a:t> </a:t>
            </a:r>
            <a:r>
              <a:rPr sz="1000" spc="10" dirty="0">
                <a:latin typeface="Tahoma"/>
                <a:cs typeface="Tahoma"/>
              </a:rPr>
              <a:t>cada</a:t>
            </a:r>
            <a:r>
              <a:rPr sz="1000" spc="-20" dirty="0">
                <a:latin typeface="Tahoma"/>
                <a:cs typeface="Tahoma"/>
              </a:rPr>
              <a:t> </a:t>
            </a:r>
            <a:r>
              <a:rPr sz="1000" spc="10" dirty="0">
                <a:latin typeface="Tahoma"/>
                <a:cs typeface="Tahoma"/>
              </a:rPr>
              <a:t>territorio,</a:t>
            </a:r>
            <a:r>
              <a:rPr sz="1000" spc="-20" dirty="0">
                <a:latin typeface="Tahoma"/>
                <a:cs typeface="Tahoma"/>
              </a:rPr>
              <a:t> </a:t>
            </a:r>
            <a:r>
              <a:rPr sz="1000" spc="10" dirty="0">
                <a:latin typeface="Tahoma"/>
                <a:cs typeface="Tahoma"/>
              </a:rPr>
              <a:t>se</a:t>
            </a:r>
            <a:r>
              <a:rPr sz="1000" spc="-20" dirty="0">
                <a:latin typeface="Tahoma"/>
                <a:cs typeface="Tahoma"/>
              </a:rPr>
              <a:t> </a:t>
            </a:r>
            <a:r>
              <a:rPr sz="1000" spc="10" dirty="0">
                <a:latin typeface="Tahoma"/>
                <a:cs typeface="Tahoma"/>
              </a:rPr>
              <a:t>aportan</a:t>
            </a:r>
            <a:r>
              <a:rPr sz="1000" spc="-20" dirty="0">
                <a:latin typeface="Tahoma"/>
                <a:cs typeface="Tahoma"/>
              </a:rPr>
              <a:t> </a:t>
            </a:r>
            <a:r>
              <a:rPr sz="1000" dirty="0">
                <a:latin typeface="Tahoma"/>
                <a:cs typeface="Tahoma"/>
              </a:rPr>
              <a:t>claves</a:t>
            </a:r>
            <a:r>
              <a:rPr sz="1000" spc="-20" dirty="0">
                <a:latin typeface="Tahoma"/>
                <a:cs typeface="Tahoma"/>
              </a:rPr>
              <a:t> </a:t>
            </a:r>
            <a:r>
              <a:rPr sz="1000" dirty="0">
                <a:latin typeface="Tahoma"/>
                <a:cs typeface="Tahoma"/>
              </a:rPr>
              <a:t>valiosas</a:t>
            </a:r>
            <a:r>
              <a:rPr sz="1000" spc="-25" dirty="0">
                <a:latin typeface="Tahoma"/>
                <a:cs typeface="Tahoma"/>
              </a:rPr>
              <a:t> </a:t>
            </a:r>
            <a:r>
              <a:rPr sz="1000" spc="-20" dirty="0">
                <a:latin typeface="Tahoma"/>
                <a:cs typeface="Tahoma"/>
              </a:rPr>
              <a:t>para </a:t>
            </a:r>
            <a:r>
              <a:rPr sz="1000" spc="10" dirty="0">
                <a:latin typeface="Tahoma"/>
                <a:cs typeface="Tahoma"/>
              </a:rPr>
              <a:t>avanzar</a:t>
            </a:r>
            <a:r>
              <a:rPr sz="1000" spc="-15" dirty="0">
                <a:latin typeface="Tahoma"/>
                <a:cs typeface="Tahoma"/>
              </a:rPr>
              <a:t> </a:t>
            </a:r>
            <a:r>
              <a:rPr sz="1000" spc="10" dirty="0">
                <a:latin typeface="Tahoma"/>
                <a:cs typeface="Tahoma"/>
              </a:rPr>
              <a:t>en</a:t>
            </a:r>
            <a:r>
              <a:rPr sz="1000" spc="-10" dirty="0">
                <a:latin typeface="Tahoma"/>
                <a:cs typeface="Tahoma"/>
              </a:rPr>
              <a:t> </a:t>
            </a:r>
            <a:r>
              <a:rPr sz="1000" spc="10" dirty="0">
                <a:latin typeface="Tahoma"/>
                <a:cs typeface="Tahoma"/>
              </a:rPr>
              <a:t>la</a:t>
            </a:r>
            <a:r>
              <a:rPr sz="1000" spc="-15" dirty="0">
                <a:latin typeface="Tahoma"/>
                <a:cs typeface="Tahoma"/>
              </a:rPr>
              <a:t> </a:t>
            </a:r>
            <a:r>
              <a:rPr sz="1000" spc="10" dirty="0">
                <a:latin typeface="Tahoma"/>
                <a:cs typeface="Tahoma"/>
              </a:rPr>
              <a:t>implementación</a:t>
            </a:r>
            <a:r>
              <a:rPr sz="1000" spc="-10" dirty="0">
                <a:latin typeface="Tahoma"/>
                <a:cs typeface="Tahoma"/>
              </a:rPr>
              <a:t> </a:t>
            </a:r>
            <a:r>
              <a:rPr sz="1000" spc="10" dirty="0">
                <a:latin typeface="Tahoma"/>
                <a:cs typeface="Tahoma"/>
              </a:rPr>
              <a:t>de</a:t>
            </a:r>
            <a:r>
              <a:rPr sz="1000" spc="-15" dirty="0">
                <a:latin typeface="Tahoma"/>
                <a:cs typeface="Tahoma"/>
              </a:rPr>
              <a:t> </a:t>
            </a:r>
            <a:r>
              <a:rPr sz="1000" spc="10" dirty="0">
                <a:latin typeface="Tahoma"/>
                <a:cs typeface="Tahoma"/>
              </a:rPr>
              <a:t>la</a:t>
            </a:r>
            <a:r>
              <a:rPr sz="1000" spc="-10" dirty="0">
                <a:latin typeface="Tahoma"/>
                <a:cs typeface="Tahoma"/>
              </a:rPr>
              <a:t> </a:t>
            </a:r>
            <a:r>
              <a:rPr sz="1000" spc="10" dirty="0">
                <a:latin typeface="Tahoma"/>
                <a:cs typeface="Tahoma"/>
              </a:rPr>
              <a:t>Nueva</a:t>
            </a:r>
            <a:r>
              <a:rPr sz="1000" spc="-15" dirty="0">
                <a:latin typeface="Tahoma"/>
                <a:cs typeface="Tahoma"/>
              </a:rPr>
              <a:t> </a:t>
            </a:r>
            <a:r>
              <a:rPr sz="1000" spc="10" dirty="0">
                <a:latin typeface="Tahoma"/>
                <a:cs typeface="Tahoma"/>
              </a:rPr>
              <a:t>Escuela</a:t>
            </a:r>
            <a:r>
              <a:rPr sz="1000" spc="-10" dirty="0">
                <a:latin typeface="Tahoma"/>
                <a:cs typeface="Tahoma"/>
              </a:rPr>
              <a:t> Mexicana.</a:t>
            </a:r>
            <a:endParaRPr sz="1000">
              <a:latin typeface="Tahoma"/>
              <a:cs typeface="Tahoma"/>
            </a:endParaRPr>
          </a:p>
          <a:p>
            <a:pPr>
              <a:lnSpc>
                <a:spcPct val="100000"/>
              </a:lnSpc>
              <a:spcBef>
                <a:spcPts val="1125"/>
              </a:spcBef>
            </a:pPr>
            <a:endParaRPr sz="1000">
              <a:latin typeface="Tahoma"/>
              <a:cs typeface="Tahoma"/>
            </a:endParaRPr>
          </a:p>
          <a:p>
            <a:pPr marL="318135" algn="just">
              <a:lnSpc>
                <a:spcPct val="100000"/>
              </a:lnSpc>
            </a:pPr>
            <a:r>
              <a:rPr sz="1300" spc="-105" dirty="0">
                <a:solidFill>
                  <a:srgbClr val="12322B"/>
                </a:solidFill>
                <a:latin typeface="Arial Black"/>
                <a:cs typeface="Arial Black"/>
              </a:rPr>
              <a:t>Educación</a:t>
            </a:r>
            <a:r>
              <a:rPr sz="1300" spc="-45" dirty="0">
                <a:solidFill>
                  <a:srgbClr val="12322B"/>
                </a:solidFill>
                <a:latin typeface="Arial Black"/>
                <a:cs typeface="Arial Black"/>
              </a:rPr>
              <a:t> </a:t>
            </a:r>
            <a:r>
              <a:rPr sz="1300" spc="-10" dirty="0">
                <a:solidFill>
                  <a:srgbClr val="12322B"/>
                </a:solidFill>
                <a:latin typeface="Arial Black"/>
                <a:cs typeface="Arial Black"/>
              </a:rPr>
              <a:t>Multigrado</a:t>
            </a:r>
            <a:endParaRPr sz="1300">
              <a:latin typeface="Arial Black"/>
              <a:cs typeface="Arial Black"/>
            </a:endParaRPr>
          </a:p>
          <a:p>
            <a:pPr marL="3179445" marR="61594" algn="just">
              <a:lnSpc>
                <a:spcPct val="100000"/>
              </a:lnSpc>
              <a:spcBef>
                <a:spcPts val="1639"/>
              </a:spcBef>
            </a:pPr>
            <a:r>
              <a:rPr sz="1000" dirty="0">
                <a:latin typeface="Tahoma"/>
                <a:cs typeface="Tahoma"/>
              </a:rPr>
              <a:t>Les</a:t>
            </a:r>
            <a:r>
              <a:rPr sz="1000" spc="315" dirty="0">
                <a:latin typeface="Tahoma"/>
                <a:cs typeface="Tahoma"/>
              </a:rPr>
              <a:t> </a:t>
            </a:r>
            <a:r>
              <a:rPr sz="1000" dirty="0">
                <a:latin typeface="Tahoma"/>
                <a:cs typeface="Tahoma"/>
              </a:rPr>
              <a:t>invitamos</a:t>
            </a:r>
            <a:r>
              <a:rPr sz="1000" spc="320" dirty="0">
                <a:latin typeface="Tahoma"/>
                <a:cs typeface="Tahoma"/>
              </a:rPr>
              <a:t> </a:t>
            </a:r>
            <a:r>
              <a:rPr sz="1000" dirty="0">
                <a:latin typeface="Tahoma"/>
                <a:cs typeface="Tahoma"/>
              </a:rPr>
              <a:t>a</a:t>
            </a:r>
            <a:r>
              <a:rPr sz="1000" spc="315" dirty="0">
                <a:latin typeface="Tahoma"/>
                <a:cs typeface="Tahoma"/>
              </a:rPr>
              <a:t> </a:t>
            </a:r>
            <a:r>
              <a:rPr sz="1000" dirty="0">
                <a:latin typeface="Tahoma"/>
                <a:cs typeface="Tahoma"/>
              </a:rPr>
              <a:t>explorar</a:t>
            </a:r>
            <a:r>
              <a:rPr sz="1000" spc="320" dirty="0">
                <a:latin typeface="Tahoma"/>
                <a:cs typeface="Tahoma"/>
              </a:rPr>
              <a:t> </a:t>
            </a:r>
            <a:r>
              <a:rPr sz="1000" dirty="0">
                <a:latin typeface="Tahoma"/>
                <a:cs typeface="Tahoma"/>
              </a:rPr>
              <a:t>el</a:t>
            </a:r>
            <a:r>
              <a:rPr sz="1000" spc="315" dirty="0">
                <a:latin typeface="Tahoma"/>
                <a:cs typeface="Tahoma"/>
              </a:rPr>
              <a:t> </a:t>
            </a:r>
            <a:r>
              <a:rPr sz="1000" spc="-10" dirty="0">
                <a:latin typeface="Tahoma"/>
                <a:cs typeface="Tahoma"/>
              </a:rPr>
              <a:t>micrositio </a:t>
            </a:r>
            <a:r>
              <a:rPr sz="1000" dirty="0">
                <a:latin typeface="Tahoma"/>
                <a:cs typeface="Tahoma"/>
              </a:rPr>
              <a:t>de</a:t>
            </a:r>
            <a:r>
              <a:rPr sz="1000" spc="80" dirty="0">
                <a:latin typeface="Tahoma"/>
                <a:cs typeface="Tahoma"/>
              </a:rPr>
              <a:t> </a:t>
            </a:r>
            <a:r>
              <a:rPr sz="1000" spc="-75" dirty="0">
                <a:solidFill>
                  <a:srgbClr val="255B4E"/>
                </a:solidFill>
                <a:latin typeface="Arial Black"/>
                <a:cs typeface="Arial Black"/>
                <a:hlinkClick r:id="rId8"/>
              </a:rPr>
              <a:t>Educación</a:t>
            </a:r>
            <a:r>
              <a:rPr sz="1000" spc="60" dirty="0">
                <a:solidFill>
                  <a:srgbClr val="255B4E"/>
                </a:solidFill>
                <a:latin typeface="Arial Black"/>
                <a:cs typeface="Arial Black"/>
                <a:hlinkClick r:id="rId8"/>
              </a:rPr>
              <a:t> </a:t>
            </a:r>
            <a:r>
              <a:rPr sz="1000" spc="-25" dirty="0">
                <a:solidFill>
                  <a:srgbClr val="255B4E"/>
                </a:solidFill>
                <a:latin typeface="Arial Black"/>
                <a:cs typeface="Arial Black"/>
                <a:hlinkClick r:id="rId8"/>
              </a:rPr>
              <a:t>Multigrado</a:t>
            </a:r>
            <a:r>
              <a:rPr sz="1000" spc="-25" dirty="0">
                <a:latin typeface="Tahoma"/>
                <a:cs typeface="Tahoma"/>
              </a:rPr>
              <a:t>,</a:t>
            </a:r>
            <a:r>
              <a:rPr sz="1000" spc="80" dirty="0">
                <a:latin typeface="Tahoma"/>
                <a:cs typeface="Tahoma"/>
              </a:rPr>
              <a:t> </a:t>
            </a:r>
            <a:r>
              <a:rPr sz="1000" dirty="0">
                <a:latin typeface="Tahoma"/>
                <a:cs typeface="Tahoma"/>
              </a:rPr>
              <a:t>un</a:t>
            </a:r>
            <a:r>
              <a:rPr sz="1000" spc="80" dirty="0">
                <a:latin typeface="Tahoma"/>
                <a:cs typeface="Tahoma"/>
              </a:rPr>
              <a:t> </a:t>
            </a:r>
            <a:r>
              <a:rPr sz="1000" spc="-10" dirty="0">
                <a:latin typeface="Tahoma"/>
                <a:cs typeface="Tahoma"/>
              </a:rPr>
              <a:t>espacio </a:t>
            </a:r>
            <a:r>
              <a:rPr sz="1000" spc="50" dirty="0">
                <a:latin typeface="Tahoma"/>
                <a:cs typeface="Tahoma"/>
              </a:rPr>
              <a:t>pensado</a:t>
            </a:r>
            <a:r>
              <a:rPr sz="1000" spc="114" dirty="0">
                <a:latin typeface="Tahoma"/>
                <a:cs typeface="Tahoma"/>
              </a:rPr>
              <a:t>  </a:t>
            </a:r>
            <a:r>
              <a:rPr sz="1000" dirty="0">
                <a:latin typeface="Tahoma"/>
                <a:cs typeface="Tahoma"/>
              </a:rPr>
              <a:t>para</a:t>
            </a:r>
            <a:r>
              <a:rPr sz="1000" spc="114" dirty="0">
                <a:latin typeface="Tahoma"/>
                <a:cs typeface="Tahoma"/>
              </a:rPr>
              <a:t>  </a:t>
            </a:r>
            <a:r>
              <a:rPr sz="1000" dirty="0">
                <a:latin typeface="Tahoma"/>
                <a:cs typeface="Tahoma"/>
              </a:rPr>
              <a:t>visibilizar,</a:t>
            </a:r>
            <a:r>
              <a:rPr sz="1000" spc="114" dirty="0">
                <a:latin typeface="Tahoma"/>
                <a:cs typeface="Tahoma"/>
              </a:rPr>
              <a:t>  </a:t>
            </a:r>
            <a:r>
              <a:rPr sz="1000" spc="40" dirty="0">
                <a:latin typeface="Tahoma"/>
                <a:cs typeface="Tahoma"/>
              </a:rPr>
              <a:t>acompañar </a:t>
            </a:r>
            <a:r>
              <a:rPr sz="1000" dirty="0">
                <a:latin typeface="Tahoma"/>
                <a:cs typeface="Tahoma"/>
              </a:rPr>
              <a:t>y</a:t>
            </a:r>
            <a:r>
              <a:rPr sz="1000" spc="250" dirty="0">
                <a:latin typeface="Tahoma"/>
                <a:cs typeface="Tahoma"/>
              </a:rPr>
              <a:t> </a:t>
            </a:r>
            <a:r>
              <a:rPr sz="1000" dirty="0">
                <a:latin typeface="Tahoma"/>
                <a:cs typeface="Tahoma"/>
              </a:rPr>
              <a:t>fortalecer</a:t>
            </a:r>
            <a:r>
              <a:rPr sz="1000" spc="250" dirty="0">
                <a:latin typeface="Tahoma"/>
                <a:cs typeface="Tahoma"/>
              </a:rPr>
              <a:t> </a:t>
            </a:r>
            <a:r>
              <a:rPr sz="1000" dirty="0">
                <a:latin typeface="Tahoma"/>
                <a:cs typeface="Tahoma"/>
              </a:rPr>
              <a:t>el</a:t>
            </a:r>
            <a:r>
              <a:rPr sz="1000" spc="254" dirty="0">
                <a:latin typeface="Tahoma"/>
                <a:cs typeface="Tahoma"/>
              </a:rPr>
              <a:t> </a:t>
            </a:r>
            <a:r>
              <a:rPr sz="1000" dirty="0">
                <a:latin typeface="Tahoma"/>
                <a:cs typeface="Tahoma"/>
              </a:rPr>
              <a:t>trabajo</a:t>
            </a:r>
            <a:r>
              <a:rPr sz="1000" spc="250" dirty="0">
                <a:latin typeface="Tahoma"/>
                <a:cs typeface="Tahoma"/>
              </a:rPr>
              <a:t> </a:t>
            </a:r>
            <a:r>
              <a:rPr sz="1000" dirty="0">
                <a:latin typeface="Tahoma"/>
                <a:cs typeface="Tahoma"/>
              </a:rPr>
              <a:t>de</a:t>
            </a:r>
            <a:r>
              <a:rPr sz="1000" spc="250" dirty="0">
                <a:latin typeface="Tahoma"/>
                <a:cs typeface="Tahoma"/>
              </a:rPr>
              <a:t> </a:t>
            </a:r>
            <a:r>
              <a:rPr sz="1000" dirty="0">
                <a:latin typeface="Tahoma"/>
                <a:cs typeface="Tahoma"/>
              </a:rPr>
              <a:t>las</a:t>
            </a:r>
            <a:r>
              <a:rPr sz="1000" spc="254" dirty="0">
                <a:latin typeface="Tahoma"/>
                <a:cs typeface="Tahoma"/>
              </a:rPr>
              <a:t> </a:t>
            </a:r>
            <a:r>
              <a:rPr sz="1000" spc="-10" dirty="0">
                <a:latin typeface="Tahoma"/>
                <a:cs typeface="Tahoma"/>
              </a:rPr>
              <a:t>escuelas </a:t>
            </a:r>
            <a:r>
              <a:rPr sz="1000" spc="10" dirty="0">
                <a:latin typeface="Tahoma"/>
                <a:cs typeface="Tahoma"/>
              </a:rPr>
              <a:t>multigrado</a:t>
            </a:r>
            <a:r>
              <a:rPr sz="1000" spc="50" dirty="0">
                <a:latin typeface="Tahoma"/>
                <a:cs typeface="Tahoma"/>
              </a:rPr>
              <a:t> </a:t>
            </a:r>
            <a:r>
              <a:rPr sz="1000" spc="10" dirty="0">
                <a:latin typeface="Tahoma"/>
                <a:cs typeface="Tahoma"/>
              </a:rPr>
              <a:t>del</a:t>
            </a:r>
            <a:r>
              <a:rPr sz="1000" spc="50" dirty="0">
                <a:latin typeface="Tahoma"/>
                <a:cs typeface="Tahoma"/>
              </a:rPr>
              <a:t> </a:t>
            </a:r>
            <a:r>
              <a:rPr sz="1000" spc="-10" dirty="0">
                <a:latin typeface="Tahoma"/>
                <a:cs typeface="Tahoma"/>
              </a:rPr>
              <a:t>país.</a:t>
            </a:r>
            <a:endParaRPr sz="1000">
              <a:latin typeface="Tahoma"/>
              <a:cs typeface="Tahoma"/>
            </a:endParaRPr>
          </a:p>
          <a:p>
            <a:pPr marL="3179445" marR="63500" indent="249554" algn="just">
              <a:lnSpc>
                <a:spcPct val="100000"/>
              </a:lnSpc>
              <a:spcBef>
                <a:spcPts val="284"/>
              </a:spcBef>
            </a:pPr>
            <a:r>
              <a:rPr sz="1000" dirty="0">
                <a:latin typeface="Tahoma"/>
                <a:cs typeface="Tahoma"/>
              </a:rPr>
              <a:t>Aquí</a:t>
            </a:r>
            <a:r>
              <a:rPr sz="1000" spc="80" dirty="0">
                <a:latin typeface="Tahoma"/>
                <a:cs typeface="Tahoma"/>
              </a:rPr>
              <a:t> </a:t>
            </a:r>
            <a:r>
              <a:rPr sz="1000" dirty="0">
                <a:latin typeface="Tahoma"/>
                <a:cs typeface="Tahoma"/>
              </a:rPr>
              <a:t>encontrarán</a:t>
            </a:r>
            <a:r>
              <a:rPr sz="1000" spc="80" dirty="0">
                <a:latin typeface="Tahoma"/>
                <a:cs typeface="Tahoma"/>
              </a:rPr>
              <a:t> </a:t>
            </a:r>
            <a:r>
              <a:rPr sz="1000" dirty="0">
                <a:latin typeface="Tahoma"/>
                <a:cs typeface="Tahoma"/>
              </a:rPr>
              <a:t>materiales</a:t>
            </a:r>
            <a:r>
              <a:rPr sz="1000" spc="80" dirty="0">
                <a:latin typeface="Tahoma"/>
                <a:cs typeface="Tahoma"/>
              </a:rPr>
              <a:t> </a:t>
            </a:r>
            <a:r>
              <a:rPr sz="1000" spc="-10" dirty="0">
                <a:latin typeface="Tahoma"/>
                <a:cs typeface="Tahoma"/>
              </a:rPr>
              <a:t>didácti- </a:t>
            </a:r>
            <a:r>
              <a:rPr sz="1000" dirty="0">
                <a:latin typeface="Tahoma"/>
                <a:cs typeface="Tahoma"/>
              </a:rPr>
              <a:t>cos,</a:t>
            </a:r>
            <a:r>
              <a:rPr sz="1000" spc="160" dirty="0">
                <a:latin typeface="Tahoma"/>
                <a:cs typeface="Tahoma"/>
              </a:rPr>
              <a:t> </a:t>
            </a:r>
            <a:r>
              <a:rPr sz="1000" dirty="0">
                <a:latin typeface="Tahoma"/>
                <a:cs typeface="Tahoma"/>
              </a:rPr>
              <a:t>experiencias</a:t>
            </a:r>
            <a:r>
              <a:rPr sz="1000" spc="165" dirty="0">
                <a:latin typeface="Tahoma"/>
                <a:cs typeface="Tahoma"/>
              </a:rPr>
              <a:t> </a:t>
            </a:r>
            <a:r>
              <a:rPr sz="1000" dirty="0">
                <a:latin typeface="Tahoma"/>
                <a:cs typeface="Tahoma"/>
              </a:rPr>
              <a:t>pedagógicas,</a:t>
            </a:r>
            <a:r>
              <a:rPr sz="1000" spc="160" dirty="0">
                <a:latin typeface="Tahoma"/>
                <a:cs typeface="Tahoma"/>
              </a:rPr>
              <a:t> </a:t>
            </a:r>
            <a:r>
              <a:rPr sz="1000" spc="-10" dirty="0">
                <a:latin typeface="Tahoma"/>
                <a:cs typeface="Tahoma"/>
              </a:rPr>
              <a:t>recursos </a:t>
            </a:r>
            <a:r>
              <a:rPr sz="1000" dirty="0">
                <a:latin typeface="Tahoma"/>
                <a:cs typeface="Tahoma"/>
              </a:rPr>
              <a:t>audiovisuales,</a:t>
            </a:r>
            <a:r>
              <a:rPr sz="1000" spc="315" dirty="0">
                <a:latin typeface="Tahoma"/>
                <a:cs typeface="Tahoma"/>
              </a:rPr>
              <a:t> </a:t>
            </a:r>
            <a:r>
              <a:rPr sz="1000" i="1" spc="50" dirty="0">
                <a:latin typeface="Calibri"/>
                <a:cs typeface="Calibri"/>
              </a:rPr>
              <a:t>podcasts</a:t>
            </a:r>
            <a:r>
              <a:rPr sz="1000" i="1" spc="400" dirty="0">
                <a:latin typeface="Calibri"/>
                <a:cs typeface="Calibri"/>
              </a:rPr>
              <a:t> </a:t>
            </a:r>
            <a:r>
              <a:rPr sz="1000" dirty="0">
                <a:latin typeface="Tahoma"/>
                <a:cs typeface="Tahoma"/>
              </a:rPr>
              <a:t>y</a:t>
            </a:r>
            <a:r>
              <a:rPr sz="1000" spc="310" dirty="0">
                <a:latin typeface="Tahoma"/>
                <a:cs typeface="Tahoma"/>
              </a:rPr>
              <a:t> </a:t>
            </a:r>
            <a:r>
              <a:rPr sz="1000" dirty="0">
                <a:latin typeface="Tahoma"/>
                <a:cs typeface="Tahoma"/>
              </a:rPr>
              <a:t>mucho</a:t>
            </a:r>
            <a:r>
              <a:rPr sz="1000" spc="310" dirty="0">
                <a:latin typeface="Tahoma"/>
                <a:cs typeface="Tahoma"/>
              </a:rPr>
              <a:t> </a:t>
            </a:r>
            <a:r>
              <a:rPr sz="1000" spc="-20" dirty="0">
                <a:latin typeface="Tahoma"/>
                <a:cs typeface="Tahoma"/>
              </a:rPr>
              <a:t>más, </a:t>
            </a:r>
            <a:r>
              <a:rPr sz="1000" dirty="0">
                <a:latin typeface="Tahoma"/>
                <a:cs typeface="Tahoma"/>
              </a:rPr>
              <a:t>con</a:t>
            </a:r>
            <a:r>
              <a:rPr sz="1000" spc="30" dirty="0">
                <a:latin typeface="Tahoma"/>
                <a:cs typeface="Tahoma"/>
              </a:rPr>
              <a:t> </a:t>
            </a:r>
            <a:r>
              <a:rPr sz="1000" dirty="0">
                <a:latin typeface="Tahoma"/>
                <a:cs typeface="Tahoma"/>
              </a:rPr>
              <a:t>el</a:t>
            </a:r>
            <a:r>
              <a:rPr sz="1000" spc="35" dirty="0">
                <a:latin typeface="Tahoma"/>
                <a:cs typeface="Tahoma"/>
              </a:rPr>
              <a:t> </a:t>
            </a:r>
            <a:r>
              <a:rPr sz="1000" dirty="0">
                <a:latin typeface="Tahoma"/>
                <a:cs typeface="Tahoma"/>
              </a:rPr>
              <a:t>sello</a:t>
            </a:r>
            <a:r>
              <a:rPr sz="1000" spc="30" dirty="0">
                <a:latin typeface="Tahoma"/>
                <a:cs typeface="Tahoma"/>
              </a:rPr>
              <a:t> </a:t>
            </a:r>
            <a:r>
              <a:rPr sz="1000" dirty="0">
                <a:latin typeface="Tahoma"/>
                <a:cs typeface="Tahoma"/>
              </a:rPr>
              <a:t>de</a:t>
            </a:r>
            <a:r>
              <a:rPr sz="1000" spc="35" dirty="0">
                <a:latin typeface="Tahoma"/>
                <a:cs typeface="Tahoma"/>
              </a:rPr>
              <a:t> </a:t>
            </a:r>
            <a:r>
              <a:rPr sz="1000" dirty="0">
                <a:latin typeface="Tahoma"/>
                <a:cs typeface="Tahoma"/>
              </a:rPr>
              <a:t>lo</a:t>
            </a:r>
            <a:r>
              <a:rPr sz="1000" spc="30" dirty="0">
                <a:latin typeface="Tahoma"/>
                <a:cs typeface="Tahoma"/>
              </a:rPr>
              <a:t> </a:t>
            </a:r>
            <a:r>
              <a:rPr sz="1000" dirty="0">
                <a:latin typeface="Tahoma"/>
                <a:cs typeface="Tahoma"/>
              </a:rPr>
              <a:t>situado,</a:t>
            </a:r>
            <a:r>
              <a:rPr sz="1000" spc="35" dirty="0">
                <a:latin typeface="Tahoma"/>
                <a:cs typeface="Tahoma"/>
              </a:rPr>
              <a:t> </a:t>
            </a:r>
            <a:r>
              <a:rPr sz="1000" dirty="0">
                <a:latin typeface="Tahoma"/>
                <a:cs typeface="Tahoma"/>
              </a:rPr>
              <a:t>lo</a:t>
            </a:r>
            <a:r>
              <a:rPr sz="1000" spc="30" dirty="0">
                <a:latin typeface="Tahoma"/>
                <a:cs typeface="Tahoma"/>
              </a:rPr>
              <a:t> </a:t>
            </a:r>
            <a:r>
              <a:rPr sz="1000" spc="-10" dirty="0">
                <a:latin typeface="Tahoma"/>
                <a:cs typeface="Tahoma"/>
              </a:rPr>
              <a:t>comunitario</a:t>
            </a:r>
            <a:endParaRPr sz="1000">
              <a:latin typeface="Tahoma"/>
              <a:cs typeface="Tahoma"/>
            </a:endParaRPr>
          </a:p>
          <a:p>
            <a:pPr marL="85090" algn="just">
              <a:lnSpc>
                <a:spcPct val="100000"/>
              </a:lnSpc>
            </a:pPr>
            <a:r>
              <a:rPr sz="1000" spc="-35" dirty="0">
                <a:latin typeface="Tahoma"/>
                <a:cs typeface="Tahoma"/>
              </a:rPr>
              <a:t>y</a:t>
            </a:r>
            <a:r>
              <a:rPr sz="1000" spc="15" dirty="0">
                <a:latin typeface="Tahoma"/>
                <a:cs typeface="Tahoma"/>
              </a:rPr>
              <a:t> </a:t>
            </a:r>
            <a:r>
              <a:rPr sz="1000" dirty="0">
                <a:latin typeface="Tahoma"/>
                <a:cs typeface="Tahoma"/>
              </a:rPr>
              <a:t>lo</a:t>
            </a:r>
            <a:r>
              <a:rPr sz="1000" spc="15" dirty="0">
                <a:latin typeface="Tahoma"/>
                <a:cs typeface="Tahoma"/>
              </a:rPr>
              <a:t> </a:t>
            </a:r>
            <a:r>
              <a:rPr sz="1000" dirty="0">
                <a:latin typeface="Tahoma"/>
                <a:cs typeface="Tahoma"/>
              </a:rPr>
              <a:t>que</a:t>
            </a:r>
            <a:r>
              <a:rPr sz="1000" spc="20" dirty="0">
                <a:latin typeface="Tahoma"/>
                <a:cs typeface="Tahoma"/>
              </a:rPr>
              <a:t> </a:t>
            </a:r>
            <a:r>
              <a:rPr sz="1000" dirty="0">
                <a:latin typeface="Tahoma"/>
                <a:cs typeface="Tahoma"/>
              </a:rPr>
              <a:t>se</a:t>
            </a:r>
            <a:r>
              <a:rPr sz="1000" spc="15" dirty="0">
                <a:latin typeface="Tahoma"/>
                <a:cs typeface="Tahoma"/>
              </a:rPr>
              <a:t> </a:t>
            </a:r>
            <a:r>
              <a:rPr sz="1000" dirty="0">
                <a:latin typeface="Tahoma"/>
                <a:cs typeface="Tahoma"/>
              </a:rPr>
              <a:t>construye</a:t>
            </a:r>
            <a:r>
              <a:rPr sz="1000" spc="20" dirty="0">
                <a:latin typeface="Tahoma"/>
                <a:cs typeface="Tahoma"/>
              </a:rPr>
              <a:t> </a:t>
            </a:r>
            <a:r>
              <a:rPr sz="1000" dirty="0">
                <a:latin typeface="Tahoma"/>
                <a:cs typeface="Tahoma"/>
              </a:rPr>
              <a:t>desde</a:t>
            </a:r>
            <a:r>
              <a:rPr sz="1000" spc="15" dirty="0">
                <a:latin typeface="Tahoma"/>
                <a:cs typeface="Tahoma"/>
              </a:rPr>
              <a:t> </a:t>
            </a:r>
            <a:r>
              <a:rPr sz="1000" dirty="0">
                <a:latin typeface="Tahoma"/>
                <a:cs typeface="Tahoma"/>
              </a:rPr>
              <a:t>el</a:t>
            </a:r>
            <a:r>
              <a:rPr sz="1000" spc="20" dirty="0">
                <a:latin typeface="Tahoma"/>
                <a:cs typeface="Tahoma"/>
              </a:rPr>
              <a:t> </a:t>
            </a:r>
            <a:r>
              <a:rPr sz="1000" dirty="0">
                <a:latin typeface="Tahoma"/>
                <a:cs typeface="Tahoma"/>
              </a:rPr>
              <a:t>territorio.</a:t>
            </a:r>
            <a:r>
              <a:rPr sz="1000" spc="15" dirty="0">
                <a:latin typeface="Tahoma"/>
                <a:cs typeface="Tahoma"/>
              </a:rPr>
              <a:t> </a:t>
            </a:r>
            <a:r>
              <a:rPr sz="1000" spc="-20" dirty="0">
                <a:latin typeface="Tahoma"/>
                <a:cs typeface="Tahoma"/>
              </a:rPr>
              <a:t>¡Visítalo,</a:t>
            </a:r>
            <a:r>
              <a:rPr sz="1000" spc="20" dirty="0">
                <a:latin typeface="Tahoma"/>
                <a:cs typeface="Tahoma"/>
              </a:rPr>
              <a:t> </a:t>
            </a:r>
            <a:r>
              <a:rPr sz="1000" dirty="0">
                <a:latin typeface="Tahoma"/>
                <a:cs typeface="Tahoma"/>
              </a:rPr>
              <a:t>compártelo</a:t>
            </a:r>
            <a:r>
              <a:rPr sz="1000" spc="15" dirty="0">
                <a:latin typeface="Tahoma"/>
                <a:cs typeface="Tahoma"/>
              </a:rPr>
              <a:t> </a:t>
            </a:r>
            <a:r>
              <a:rPr sz="1000" spc="-35" dirty="0">
                <a:latin typeface="Tahoma"/>
                <a:cs typeface="Tahoma"/>
              </a:rPr>
              <a:t>y</a:t>
            </a:r>
            <a:r>
              <a:rPr sz="1000" spc="20" dirty="0">
                <a:latin typeface="Tahoma"/>
                <a:cs typeface="Tahoma"/>
              </a:rPr>
              <a:t> </a:t>
            </a:r>
            <a:r>
              <a:rPr sz="1000" dirty="0">
                <a:latin typeface="Tahoma"/>
                <a:cs typeface="Tahoma"/>
              </a:rPr>
              <a:t>forma</a:t>
            </a:r>
            <a:r>
              <a:rPr sz="1000" spc="15" dirty="0">
                <a:latin typeface="Tahoma"/>
                <a:cs typeface="Tahoma"/>
              </a:rPr>
              <a:t> </a:t>
            </a:r>
            <a:r>
              <a:rPr sz="1000" dirty="0">
                <a:latin typeface="Tahoma"/>
                <a:cs typeface="Tahoma"/>
              </a:rPr>
              <a:t>parte</a:t>
            </a:r>
            <a:r>
              <a:rPr sz="1000" spc="20" dirty="0">
                <a:latin typeface="Tahoma"/>
                <a:cs typeface="Tahoma"/>
              </a:rPr>
              <a:t> </a:t>
            </a:r>
            <a:r>
              <a:rPr sz="1000" dirty="0">
                <a:latin typeface="Tahoma"/>
                <a:cs typeface="Tahoma"/>
              </a:rPr>
              <a:t>de</a:t>
            </a:r>
            <a:r>
              <a:rPr sz="1000" spc="15" dirty="0">
                <a:latin typeface="Tahoma"/>
                <a:cs typeface="Tahoma"/>
              </a:rPr>
              <a:t> </a:t>
            </a:r>
            <a:r>
              <a:rPr sz="1000" dirty="0">
                <a:latin typeface="Tahoma"/>
                <a:cs typeface="Tahoma"/>
              </a:rPr>
              <a:t>esta</a:t>
            </a:r>
            <a:r>
              <a:rPr sz="1000" spc="20" dirty="0">
                <a:latin typeface="Tahoma"/>
                <a:cs typeface="Tahoma"/>
              </a:rPr>
              <a:t> </a:t>
            </a:r>
            <a:r>
              <a:rPr sz="1000" spc="-10" dirty="0">
                <a:latin typeface="Tahoma"/>
                <a:cs typeface="Tahoma"/>
              </a:rPr>
              <a:t>comunidad!</a:t>
            </a:r>
            <a:endParaRPr sz="1000">
              <a:latin typeface="Tahoma"/>
              <a:cs typeface="Tahoma"/>
            </a:endParaRPr>
          </a:p>
        </p:txBody>
      </p:sp>
      <p:pic>
        <p:nvPicPr>
          <p:cNvPr id="33" name="object 33"/>
          <p:cNvPicPr/>
          <p:nvPr/>
        </p:nvPicPr>
        <p:blipFill>
          <a:blip r:embed="rId9" cstate="print"/>
          <a:stretch>
            <a:fillRect/>
          </a:stretch>
        </p:blipFill>
        <p:spPr>
          <a:xfrm>
            <a:off x="820806" y="1499522"/>
            <a:ext cx="196184" cy="197878"/>
          </a:xfrm>
          <a:prstGeom prst="rect">
            <a:avLst/>
          </a:prstGeom>
        </p:spPr>
      </p:pic>
      <p:pic>
        <p:nvPicPr>
          <p:cNvPr id="34" name="object 34"/>
          <p:cNvPicPr/>
          <p:nvPr/>
        </p:nvPicPr>
        <p:blipFill>
          <a:blip r:embed="rId10" cstate="print"/>
          <a:stretch>
            <a:fillRect/>
          </a:stretch>
        </p:blipFill>
        <p:spPr>
          <a:xfrm>
            <a:off x="791999" y="2110727"/>
            <a:ext cx="1852924" cy="1255318"/>
          </a:xfrm>
          <a:prstGeom prst="rect">
            <a:avLst/>
          </a:prstGeom>
        </p:spPr>
      </p:pic>
      <p:grpSp>
        <p:nvGrpSpPr>
          <p:cNvPr id="35" name="object 35"/>
          <p:cNvGrpSpPr/>
          <p:nvPr/>
        </p:nvGrpSpPr>
        <p:grpSpPr>
          <a:xfrm>
            <a:off x="790689" y="4111066"/>
            <a:ext cx="3095625" cy="1304925"/>
            <a:chOff x="790689" y="4111066"/>
            <a:chExt cx="3095625" cy="1304925"/>
          </a:xfrm>
        </p:grpSpPr>
        <p:pic>
          <p:nvPicPr>
            <p:cNvPr id="36" name="object 36"/>
            <p:cNvPicPr/>
            <p:nvPr/>
          </p:nvPicPr>
          <p:blipFill>
            <a:blip r:embed="rId11" cstate="print"/>
            <a:stretch>
              <a:fillRect/>
            </a:stretch>
          </p:blipFill>
          <p:spPr>
            <a:xfrm>
              <a:off x="792457" y="4111066"/>
              <a:ext cx="3093742" cy="1303540"/>
            </a:xfrm>
            <a:prstGeom prst="rect">
              <a:avLst/>
            </a:prstGeom>
          </p:spPr>
        </p:pic>
        <p:pic>
          <p:nvPicPr>
            <p:cNvPr id="37" name="object 37"/>
            <p:cNvPicPr/>
            <p:nvPr/>
          </p:nvPicPr>
          <p:blipFill>
            <a:blip r:embed="rId12" cstate="print"/>
            <a:stretch>
              <a:fillRect/>
            </a:stretch>
          </p:blipFill>
          <p:spPr>
            <a:xfrm>
              <a:off x="791997" y="4279264"/>
              <a:ext cx="3094202" cy="1058443"/>
            </a:xfrm>
            <a:prstGeom prst="rect">
              <a:avLst/>
            </a:prstGeom>
          </p:spPr>
        </p:pic>
        <p:pic>
          <p:nvPicPr>
            <p:cNvPr id="38" name="object 38"/>
            <p:cNvPicPr/>
            <p:nvPr/>
          </p:nvPicPr>
          <p:blipFill>
            <a:blip r:embed="rId13" cstate="print"/>
            <a:stretch>
              <a:fillRect/>
            </a:stretch>
          </p:blipFill>
          <p:spPr>
            <a:xfrm>
              <a:off x="790689" y="4856835"/>
              <a:ext cx="485535" cy="559079"/>
            </a:xfrm>
            <a:prstGeom prst="rect">
              <a:avLst/>
            </a:prstGeom>
          </p:spPr>
        </p:pic>
        <p:sp>
          <p:nvSpPr>
            <p:cNvPr id="39" name="object 39"/>
            <p:cNvSpPr/>
            <p:nvPr/>
          </p:nvSpPr>
          <p:spPr>
            <a:xfrm>
              <a:off x="792069" y="4260849"/>
              <a:ext cx="419734" cy="419100"/>
            </a:xfrm>
            <a:custGeom>
              <a:avLst/>
              <a:gdLst/>
              <a:ahLst/>
              <a:cxnLst/>
              <a:rect l="l" t="t" r="r" b="b"/>
              <a:pathLst>
                <a:path w="419734" h="419100">
                  <a:moveTo>
                    <a:pt x="419436" y="187960"/>
                  </a:moveTo>
                  <a:lnTo>
                    <a:pt x="380108" y="187960"/>
                  </a:lnTo>
                  <a:lnTo>
                    <a:pt x="396494" y="195580"/>
                  </a:lnTo>
                  <a:lnTo>
                    <a:pt x="393862" y="215900"/>
                  </a:lnTo>
                  <a:lnTo>
                    <a:pt x="369326" y="255270"/>
                  </a:lnTo>
                  <a:lnTo>
                    <a:pt x="337549" y="278130"/>
                  </a:lnTo>
                  <a:lnTo>
                    <a:pt x="301038" y="294640"/>
                  </a:lnTo>
                  <a:lnTo>
                    <a:pt x="250454" y="294640"/>
                  </a:lnTo>
                  <a:lnTo>
                    <a:pt x="251089" y="295910"/>
                  </a:lnTo>
                  <a:lnTo>
                    <a:pt x="265300" y="313690"/>
                  </a:lnTo>
                  <a:lnTo>
                    <a:pt x="279864" y="332740"/>
                  </a:lnTo>
                  <a:lnTo>
                    <a:pt x="294823" y="350520"/>
                  </a:lnTo>
                  <a:lnTo>
                    <a:pt x="310220" y="368300"/>
                  </a:lnTo>
                  <a:lnTo>
                    <a:pt x="323019" y="383540"/>
                  </a:lnTo>
                  <a:lnTo>
                    <a:pt x="336574" y="397510"/>
                  </a:lnTo>
                  <a:lnTo>
                    <a:pt x="351627" y="410210"/>
                  </a:lnTo>
                  <a:lnTo>
                    <a:pt x="368919" y="419100"/>
                  </a:lnTo>
                  <a:lnTo>
                    <a:pt x="371371" y="419100"/>
                  </a:lnTo>
                  <a:lnTo>
                    <a:pt x="374419" y="417830"/>
                  </a:lnTo>
                  <a:lnTo>
                    <a:pt x="373555" y="415290"/>
                  </a:lnTo>
                  <a:lnTo>
                    <a:pt x="366637" y="400050"/>
                  </a:lnTo>
                  <a:lnTo>
                    <a:pt x="357000" y="387350"/>
                  </a:lnTo>
                  <a:lnTo>
                    <a:pt x="345916" y="374650"/>
                  </a:lnTo>
                  <a:lnTo>
                    <a:pt x="334655" y="363220"/>
                  </a:lnTo>
                  <a:lnTo>
                    <a:pt x="325371" y="351790"/>
                  </a:lnTo>
                  <a:lnTo>
                    <a:pt x="316192" y="341630"/>
                  </a:lnTo>
                  <a:lnTo>
                    <a:pt x="307123" y="330200"/>
                  </a:lnTo>
                  <a:lnTo>
                    <a:pt x="298168" y="320040"/>
                  </a:lnTo>
                  <a:lnTo>
                    <a:pt x="355800" y="294640"/>
                  </a:lnTo>
                  <a:lnTo>
                    <a:pt x="400936" y="251460"/>
                  </a:lnTo>
                  <a:lnTo>
                    <a:pt x="418235" y="208280"/>
                  </a:lnTo>
                  <a:lnTo>
                    <a:pt x="419361" y="189230"/>
                  </a:lnTo>
                  <a:lnTo>
                    <a:pt x="419436" y="187960"/>
                  </a:lnTo>
                  <a:close/>
                </a:path>
                <a:path w="419734" h="419100">
                  <a:moveTo>
                    <a:pt x="187214" y="147320"/>
                  </a:moveTo>
                  <a:lnTo>
                    <a:pt x="153210" y="147320"/>
                  </a:lnTo>
                  <a:lnTo>
                    <a:pt x="172901" y="179070"/>
                  </a:lnTo>
                  <a:lnTo>
                    <a:pt x="193229" y="212090"/>
                  </a:lnTo>
                  <a:lnTo>
                    <a:pt x="214284" y="243840"/>
                  </a:lnTo>
                  <a:lnTo>
                    <a:pt x="236154" y="275590"/>
                  </a:lnTo>
                  <a:lnTo>
                    <a:pt x="207289" y="275590"/>
                  </a:lnTo>
                  <a:lnTo>
                    <a:pt x="151531" y="293370"/>
                  </a:lnTo>
                  <a:lnTo>
                    <a:pt x="113790" y="316230"/>
                  </a:lnTo>
                  <a:lnTo>
                    <a:pt x="94116" y="341630"/>
                  </a:lnTo>
                  <a:lnTo>
                    <a:pt x="98092" y="356870"/>
                  </a:lnTo>
                  <a:lnTo>
                    <a:pt x="113374" y="367030"/>
                  </a:lnTo>
                  <a:lnTo>
                    <a:pt x="134309" y="367030"/>
                  </a:lnTo>
                  <a:lnTo>
                    <a:pt x="155906" y="363220"/>
                  </a:lnTo>
                  <a:lnTo>
                    <a:pt x="173174" y="356870"/>
                  </a:lnTo>
                  <a:lnTo>
                    <a:pt x="190578" y="349250"/>
                  </a:lnTo>
                  <a:lnTo>
                    <a:pt x="131621" y="349250"/>
                  </a:lnTo>
                  <a:lnTo>
                    <a:pt x="119110" y="347980"/>
                  </a:lnTo>
                  <a:lnTo>
                    <a:pt x="118348" y="345440"/>
                  </a:lnTo>
                  <a:lnTo>
                    <a:pt x="117917" y="344170"/>
                  </a:lnTo>
                  <a:lnTo>
                    <a:pt x="117637" y="342900"/>
                  </a:lnTo>
                  <a:lnTo>
                    <a:pt x="125987" y="340360"/>
                  </a:lnTo>
                  <a:lnTo>
                    <a:pt x="117434" y="340360"/>
                  </a:lnTo>
                  <a:lnTo>
                    <a:pt x="132107" y="322580"/>
                  </a:lnTo>
                  <a:lnTo>
                    <a:pt x="163751" y="307340"/>
                  </a:lnTo>
                  <a:lnTo>
                    <a:pt x="200805" y="295910"/>
                  </a:lnTo>
                  <a:lnTo>
                    <a:pt x="231709" y="288290"/>
                  </a:lnTo>
                  <a:lnTo>
                    <a:pt x="307418" y="288290"/>
                  </a:lnTo>
                  <a:lnTo>
                    <a:pt x="308694" y="287020"/>
                  </a:lnTo>
                  <a:lnTo>
                    <a:pt x="272831" y="287020"/>
                  </a:lnTo>
                  <a:lnTo>
                    <a:pt x="253077" y="260350"/>
                  </a:lnTo>
                  <a:lnTo>
                    <a:pt x="234023" y="232410"/>
                  </a:lnTo>
                  <a:lnTo>
                    <a:pt x="215603" y="204470"/>
                  </a:lnTo>
                  <a:lnTo>
                    <a:pt x="197749" y="176530"/>
                  </a:lnTo>
                  <a:lnTo>
                    <a:pt x="247568" y="176530"/>
                  </a:lnTo>
                  <a:lnTo>
                    <a:pt x="256372" y="163830"/>
                  </a:lnTo>
                  <a:lnTo>
                    <a:pt x="256840" y="161290"/>
                  </a:lnTo>
                  <a:lnTo>
                    <a:pt x="221850" y="161290"/>
                  </a:lnTo>
                  <a:lnTo>
                    <a:pt x="212646" y="158750"/>
                  </a:lnTo>
                  <a:lnTo>
                    <a:pt x="202963" y="156210"/>
                  </a:lnTo>
                  <a:lnTo>
                    <a:pt x="193820" y="151130"/>
                  </a:lnTo>
                  <a:lnTo>
                    <a:pt x="187214" y="147320"/>
                  </a:lnTo>
                  <a:close/>
                </a:path>
                <a:path w="419734" h="419100">
                  <a:moveTo>
                    <a:pt x="241853" y="306070"/>
                  </a:moveTo>
                  <a:lnTo>
                    <a:pt x="216710" y="306070"/>
                  </a:lnTo>
                  <a:lnTo>
                    <a:pt x="209997" y="313690"/>
                  </a:lnTo>
                  <a:lnTo>
                    <a:pt x="202789" y="320040"/>
                  </a:lnTo>
                  <a:lnTo>
                    <a:pt x="153346" y="344170"/>
                  </a:lnTo>
                  <a:lnTo>
                    <a:pt x="131621" y="349250"/>
                  </a:lnTo>
                  <a:lnTo>
                    <a:pt x="190578" y="349250"/>
                  </a:lnTo>
                  <a:lnTo>
                    <a:pt x="196379" y="346710"/>
                  </a:lnTo>
                  <a:lnTo>
                    <a:pt x="217091" y="332740"/>
                  </a:lnTo>
                  <a:lnTo>
                    <a:pt x="235164" y="314960"/>
                  </a:lnTo>
                  <a:lnTo>
                    <a:pt x="241853" y="306070"/>
                  </a:lnTo>
                  <a:close/>
                </a:path>
                <a:path w="419734" h="419100">
                  <a:moveTo>
                    <a:pt x="307418" y="288290"/>
                  </a:moveTo>
                  <a:lnTo>
                    <a:pt x="231709" y="288290"/>
                  </a:lnTo>
                  <a:lnTo>
                    <a:pt x="230159" y="289560"/>
                  </a:lnTo>
                  <a:lnTo>
                    <a:pt x="228546" y="292100"/>
                  </a:lnTo>
                  <a:lnTo>
                    <a:pt x="226895" y="294640"/>
                  </a:lnTo>
                  <a:lnTo>
                    <a:pt x="199230" y="304800"/>
                  </a:lnTo>
                  <a:lnTo>
                    <a:pt x="144142" y="327660"/>
                  </a:lnTo>
                  <a:lnTo>
                    <a:pt x="117434" y="340360"/>
                  </a:lnTo>
                  <a:lnTo>
                    <a:pt x="125987" y="340360"/>
                  </a:lnTo>
                  <a:lnTo>
                    <a:pt x="142686" y="335280"/>
                  </a:lnTo>
                  <a:lnTo>
                    <a:pt x="167536" y="326390"/>
                  </a:lnTo>
                  <a:lnTo>
                    <a:pt x="216710" y="306070"/>
                  </a:lnTo>
                  <a:lnTo>
                    <a:pt x="241853" y="306070"/>
                  </a:lnTo>
                  <a:lnTo>
                    <a:pt x="250454" y="294640"/>
                  </a:lnTo>
                  <a:lnTo>
                    <a:pt x="301038" y="294640"/>
                  </a:lnTo>
                  <a:lnTo>
                    <a:pt x="307418" y="288290"/>
                  </a:lnTo>
                  <a:close/>
                </a:path>
                <a:path w="419734" h="419100">
                  <a:moveTo>
                    <a:pt x="390546" y="161290"/>
                  </a:moveTo>
                  <a:lnTo>
                    <a:pt x="345815" y="189230"/>
                  </a:lnTo>
                  <a:lnTo>
                    <a:pt x="314033" y="219710"/>
                  </a:lnTo>
                  <a:lnTo>
                    <a:pt x="282447" y="264160"/>
                  </a:lnTo>
                  <a:lnTo>
                    <a:pt x="272831" y="287020"/>
                  </a:lnTo>
                  <a:lnTo>
                    <a:pt x="292821" y="287020"/>
                  </a:lnTo>
                  <a:lnTo>
                    <a:pt x="300443" y="271780"/>
                  </a:lnTo>
                  <a:lnTo>
                    <a:pt x="304453" y="264160"/>
                  </a:lnTo>
                  <a:lnTo>
                    <a:pt x="339967" y="217170"/>
                  </a:lnTo>
                  <a:lnTo>
                    <a:pt x="380108" y="187960"/>
                  </a:lnTo>
                  <a:lnTo>
                    <a:pt x="419436" y="187960"/>
                  </a:lnTo>
                  <a:lnTo>
                    <a:pt x="419737" y="182880"/>
                  </a:lnTo>
                  <a:lnTo>
                    <a:pt x="410398" y="165100"/>
                  </a:lnTo>
                  <a:lnTo>
                    <a:pt x="390546" y="161290"/>
                  </a:lnTo>
                  <a:close/>
                </a:path>
                <a:path w="419734" h="419100">
                  <a:moveTo>
                    <a:pt x="382585" y="191770"/>
                  </a:moveTo>
                  <a:lnTo>
                    <a:pt x="381023" y="194310"/>
                  </a:lnTo>
                  <a:lnTo>
                    <a:pt x="359126" y="217170"/>
                  </a:lnTo>
                  <a:lnTo>
                    <a:pt x="314689" y="264160"/>
                  </a:lnTo>
                  <a:lnTo>
                    <a:pt x="292821" y="287020"/>
                  </a:lnTo>
                  <a:lnTo>
                    <a:pt x="308694" y="287020"/>
                  </a:lnTo>
                  <a:lnTo>
                    <a:pt x="345636" y="247650"/>
                  </a:lnTo>
                  <a:lnTo>
                    <a:pt x="384147" y="196850"/>
                  </a:lnTo>
                  <a:lnTo>
                    <a:pt x="385417" y="194310"/>
                  </a:lnTo>
                  <a:lnTo>
                    <a:pt x="382585" y="191770"/>
                  </a:lnTo>
                  <a:close/>
                </a:path>
                <a:path w="419734" h="419100">
                  <a:moveTo>
                    <a:pt x="100334" y="143510"/>
                  </a:moveTo>
                  <a:lnTo>
                    <a:pt x="75969" y="143510"/>
                  </a:lnTo>
                  <a:lnTo>
                    <a:pt x="71121" y="172720"/>
                  </a:lnTo>
                  <a:lnTo>
                    <a:pt x="71236" y="181610"/>
                  </a:lnTo>
                  <a:lnTo>
                    <a:pt x="72160" y="203200"/>
                  </a:lnTo>
                  <a:lnTo>
                    <a:pt x="82928" y="227330"/>
                  </a:lnTo>
                  <a:lnTo>
                    <a:pt x="106423" y="240030"/>
                  </a:lnTo>
                  <a:lnTo>
                    <a:pt x="133647" y="232410"/>
                  </a:lnTo>
                  <a:lnTo>
                    <a:pt x="148264" y="210820"/>
                  </a:lnTo>
                  <a:lnTo>
                    <a:pt x="110318" y="210820"/>
                  </a:lnTo>
                  <a:lnTo>
                    <a:pt x="96136" y="195580"/>
                  </a:lnTo>
                  <a:lnTo>
                    <a:pt x="92326" y="181610"/>
                  </a:lnTo>
                  <a:lnTo>
                    <a:pt x="93865" y="165100"/>
                  </a:lnTo>
                  <a:lnTo>
                    <a:pt x="93983" y="163830"/>
                  </a:lnTo>
                  <a:lnTo>
                    <a:pt x="98794" y="147320"/>
                  </a:lnTo>
                  <a:lnTo>
                    <a:pt x="100334" y="143510"/>
                  </a:lnTo>
                  <a:close/>
                </a:path>
                <a:path w="419734" h="419100">
                  <a:moveTo>
                    <a:pt x="170374" y="130810"/>
                  </a:moveTo>
                  <a:lnTo>
                    <a:pt x="104988" y="130810"/>
                  </a:lnTo>
                  <a:lnTo>
                    <a:pt x="111643" y="137160"/>
                  </a:lnTo>
                  <a:lnTo>
                    <a:pt x="119580" y="139700"/>
                  </a:lnTo>
                  <a:lnTo>
                    <a:pt x="127683" y="140970"/>
                  </a:lnTo>
                  <a:lnTo>
                    <a:pt x="127823" y="142240"/>
                  </a:lnTo>
                  <a:lnTo>
                    <a:pt x="128013" y="142240"/>
                  </a:lnTo>
                  <a:lnTo>
                    <a:pt x="128318" y="143510"/>
                  </a:lnTo>
                  <a:lnTo>
                    <a:pt x="131310" y="153670"/>
                  </a:lnTo>
                  <a:lnTo>
                    <a:pt x="132963" y="162560"/>
                  </a:lnTo>
                  <a:lnTo>
                    <a:pt x="133011" y="165100"/>
                  </a:lnTo>
                  <a:lnTo>
                    <a:pt x="133130" y="171450"/>
                  </a:lnTo>
                  <a:lnTo>
                    <a:pt x="110318" y="210820"/>
                  </a:lnTo>
                  <a:lnTo>
                    <a:pt x="148264" y="210820"/>
                  </a:lnTo>
                  <a:lnTo>
                    <a:pt x="149124" y="209550"/>
                  </a:lnTo>
                  <a:lnTo>
                    <a:pt x="154947" y="177800"/>
                  </a:lnTo>
                  <a:lnTo>
                    <a:pt x="153210" y="147320"/>
                  </a:lnTo>
                  <a:lnTo>
                    <a:pt x="187214" y="147320"/>
                  </a:lnTo>
                  <a:lnTo>
                    <a:pt x="176337" y="140970"/>
                  </a:lnTo>
                  <a:lnTo>
                    <a:pt x="172133" y="133350"/>
                  </a:lnTo>
                  <a:lnTo>
                    <a:pt x="170374" y="130810"/>
                  </a:lnTo>
                  <a:close/>
                </a:path>
                <a:path w="419734" h="419100">
                  <a:moveTo>
                    <a:pt x="247568" y="176530"/>
                  </a:moveTo>
                  <a:lnTo>
                    <a:pt x="197749" y="176530"/>
                  </a:lnTo>
                  <a:lnTo>
                    <a:pt x="215792" y="182880"/>
                  </a:lnTo>
                  <a:lnTo>
                    <a:pt x="232633" y="182880"/>
                  </a:lnTo>
                  <a:lnTo>
                    <a:pt x="246687" y="177800"/>
                  </a:lnTo>
                  <a:lnTo>
                    <a:pt x="247568" y="176530"/>
                  </a:lnTo>
                  <a:close/>
                </a:path>
                <a:path w="419734" h="419100">
                  <a:moveTo>
                    <a:pt x="247660" y="120650"/>
                  </a:moveTo>
                  <a:lnTo>
                    <a:pt x="203330" y="120650"/>
                  </a:lnTo>
                  <a:lnTo>
                    <a:pt x="211836" y="121920"/>
                  </a:lnTo>
                  <a:lnTo>
                    <a:pt x="219809" y="125730"/>
                  </a:lnTo>
                  <a:lnTo>
                    <a:pt x="230642" y="134620"/>
                  </a:lnTo>
                  <a:lnTo>
                    <a:pt x="230727" y="140970"/>
                  </a:lnTo>
                  <a:lnTo>
                    <a:pt x="230846" y="149860"/>
                  </a:lnTo>
                  <a:lnTo>
                    <a:pt x="227916" y="158750"/>
                  </a:lnTo>
                  <a:lnTo>
                    <a:pt x="221850" y="161290"/>
                  </a:lnTo>
                  <a:lnTo>
                    <a:pt x="256840" y="161290"/>
                  </a:lnTo>
                  <a:lnTo>
                    <a:pt x="258948" y="149860"/>
                  </a:lnTo>
                  <a:lnTo>
                    <a:pt x="256088" y="134620"/>
                  </a:lnTo>
                  <a:lnTo>
                    <a:pt x="248944" y="121920"/>
                  </a:lnTo>
                  <a:lnTo>
                    <a:pt x="247660" y="120650"/>
                  </a:lnTo>
                  <a:close/>
                </a:path>
                <a:path w="419734" h="419100">
                  <a:moveTo>
                    <a:pt x="48570" y="53340"/>
                  </a:moveTo>
                  <a:lnTo>
                    <a:pt x="30007" y="57150"/>
                  </a:lnTo>
                  <a:lnTo>
                    <a:pt x="14149" y="67310"/>
                  </a:lnTo>
                  <a:lnTo>
                    <a:pt x="2918" y="85090"/>
                  </a:lnTo>
                  <a:lnTo>
                    <a:pt x="0" y="97790"/>
                  </a:lnTo>
                  <a:lnTo>
                    <a:pt x="1229" y="110490"/>
                  </a:lnTo>
                  <a:lnTo>
                    <a:pt x="6240" y="121920"/>
                  </a:lnTo>
                  <a:lnTo>
                    <a:pt x="14666" y="132080"/>
                  </a:lnTo>
                  <a:lnTo>
                    <a:pt x="28659" y="140970"/>
                  </a:lnTo>
                  <a:lnTo>
                    <a:pt x="43860" y="146050"/>
                  </a:lnTo>
                  <a:lnTo>
                    <a:pt x="59789" y="146050"/>
                  </a:lnTo>
                  <a:lnTo>
                    <a:pt x="75969" y="143510"/>
                  </a:lnTo>
                  <a:lnTo>
                    <a:pt x="100334" y="143510"/>
                  </a:lnTo>
                  <a:lnTo>
                    <a:pt x="104442" y="133350"/>
                  </a:lnTo>
                  <a:lnTo>
                    <a:pt x="104810" y="132080"/>
                  </a:lnTo>
                  <a:lnTo>
                    <a:pt x="104988" y="130810"/>
                  </a:lnTo>
                  <a:lnTo>
                    <a:pt x="170374" y="130810"/>
                  </a:lnTo>
                  <a:lnTo>
                    <a:pt x="168615" y="128270"/>
                  </a:lnTo>
                  <a:lnTo>
                    <a:pt x="166647" y="125730"/>
                  </a:lnTo>
                  <a:lnTo>
                    <a:pt x="164513" y="125730"/>
                  </a:lnTo>
                  <a:lnTo>
                    <a:pt x="164996" y="124460"/>
                  </a:lnTo>
                  <a:lnTo>
                    <a:pt x="165910" y="123190"/>
                  </a:lnTo>
                  <a:lnTo>
                    <a:pt x="45593" y="123190"/>
                  </a:lnTo>
                  <a:lnTo>
                    <a:pt x="37410" y="120650"/>
                  </a:lnTo>
                  <a:lnTo>
                    <a:pt x="32320" y="114300"/>
                  </a:lnTo>
                  <a:lnTo>
                    <a:pt x="30325" y="104140"/>
                  </a:lnTo>
                  <a:lnTo>
                    <a:pt x="26308" y="96520"/>
                  </a:lnTo>
                  <a:lnTo>
                    <a:pt x="26183" y="90170"/>
                  </a:lnTo>
                  <a:lnTo>
                    <a:pt x="29951" y="83820"/>
                  </a:lnTo>
                  <a:lnTo>
                    <a:pt x="37615" y="78740"/>
                  </a:lnTo>
                  <a:lnTo>
                    <a:pt x="50591" y="74930"/>
                  </a:lnTo>
                  <a:lnTo>
                    <a:pt x="165041" y="74930"/>
                  </a:lnTo>
                  <a:lnTo>
                    <a:pt x="161513" y="69850"/>
                  </a:lnTo>
                  <a:lnTo>
                    <a:pt x="156615" y="66040"/>
                  </a:lnTo>
                  <a:lnTo>
                    <a:pt x="103820" y="66040"/>
                  </a:lnTo>
                  <a:lnTo>
                    <a:pt x="102218" y="63625"/>
                  </a:lnTo>
                  <a:lnTo>
                    <a:pt x="92992" y="63625"/>
                  </a:lnTo>
                  <a:lnTo>
                    <a:pt x="90422" y="59690"/>
                  </a:lnTo>
                  <a:lnTo>
                    <a:pt x="89015" y="55880"/>
                  </a:lnTo>
                  <a:lnTo>
                    <a:pt x="67917" y="55880"/>
                  </a:lnTo>
                  <a:lnTo>
                    <a:pt x="48570" y="53340"/>
                  </a:lnTo>
                  <a:close/>
                </a:path>
                <a:path w="419734" h="419100">
                  <a:moveTo>
                    <a:pt x="165041" y="74930"/>
                  </a:moveTo>
                  <a:lnTo>
                    <a:pt x="50591" y="74930"/>
                  </a:lnTo>
                  <a:lnTo>
                    <a:pt x="63851" y="76200"/>
                  </a:lnTo>
                  <a:lnTo>
                    <a:pt x="77128" y="80010"/>
                  </a:lnTo>
                  <a:lnTo>
                    <a:pt x="90154" y="85090"/>
                  </a:lnTo>
                  <a:lnTo>
                    <a:pt x="88757" y="90170"/>
                  </a:lnTo>
                  <a:lnTo>
                    <a:pt x="88757" y="95250"/>
                  </a:lnTo>
                  <a:lnTo>
                    <a:pt x="91069" y="100330"/>
                  </a:lnTo>
                  <a:lnTo>
                    <a:pt x="90970" y="101600"/>
                  </a:lnTo>
                  <a:lnTo>
                    <a:pt x="90872" y="102870"/>
                  </a:lnTo>
                  <a:lnTo>
                    <a:pt x="90774" y="104140"/>
                  </a:lnTo>
                  <a:lnTo>
                    <a:pt x="90675" y="105410"/>
                  </a:lnTo>
                  <a:lnTo>
                    <a:pt x="91551" y="110490"/>
                  </a:lnTo>
                  <a:lnTo>
                    <a:pt x="93380" y="114300"/>
                  </a:lnTo>
                  <a:lnTo>
                    <a:pt x="92288" y="115570"/>
                  </a:lnTo>
                  <a:lnTo>
                    <a:pt x="74484" y="120650"/>
                  </a:lnTo>
                  <a:lnTo>
                    <a:pt x="56868" y="123190"/>
                  </a:lnTo>
                  <a:lnTo>
                    <a:pt x="172793" y="123190"/>
                  </a:lnTo>
                  <a:lnTo>
                    <a:pt x="179372" y="121920"/>
                  </a:lnTo>
                  <a:lnTo>
                    <a:pt x="185519" y="120650"/>
                  </a:lnTo>
                  <a:lnTo>
                    <a:pt x="247660" y="120650"/>
                  </a:lnTo>
                  <a:lnTo>
                    <a:pt x="246375" y="119380"/>
                  </a:lnTo>
                  <a:lnTo>
                    <a:pt x="131339" y="119380"/>
                  </a:lnTo>
                  <a:lnTo>
                    <a:pt x="123437" y="116840"/>
                  </a:lnTo>
                  <a:lnTo>
                    <a:pt x="116456" y="111760"/>
                  </a:lnTo>
                  <a:lnTo>
                    <a:pt x="113141" y="107950"/>
                  </a:lnTo>
                  <a:lnTo>
                    <a:pt x="111617" y="104140"/>
                  </a:lnTo>
                  <a:lnTo>
                    <a:pt x="111236" y="101600"/>
                  </a:lnTo>
                  <a:lnTo>
                    <a:pt x="114119" y="95250"/>
                  </a:lnTo>
                  <a:lnTo>
                    <a:pt x="114094" y="90170"/>
                  </a:lnTo>
                  <a:lnTo>
                    <a:pt x="124216" y="81280"/>
                  </a:lnTo>
                  <a:lnTo>
                    <a:pt x="168832" y="81280"/>
                  </a:lnTo>
                  <a:lnTo>
                    <a:pt x="167688" y="78740"/>
                  </a:lnTo>
                  <a:lnTo>
                    <a:pt x="165041" y="74930"/>
                  </a:lnTo>
                  <a:close/>
                </a:path>
                <a:path w="419734" h="419100">
                  <a:moveTo>
                    <a:pt x="168832" y="81280"/>
                  </a:moveTo>
                  <a:lnTo>
                    <a:pt x="131112" y="81280"/>
                  </a:lnTo>
                  <a:lnTo>
                    <a:pt x="136890" y="83820"/>
                  </a:lnTo>
                  <a:lnTo>
                    <a:pt x="144219" y="87630"/>
                  </a:lnTo>
                  <a:lnTo>
                    <a:pt x="148090" y="95250"/>
                  </a:lnTo>
                  <a:lnTo>
                    <a:pt x="148212" y="97790"/>
                  </a:lnTo>
                  <a:lnTo>
                    <a:pt x="148333" y="100330"/>
                  </a:lnTo>
                  <a:lnTo>
                    <a:pt x="148454" y="102870"/>
                  </a:lnTo>
                  <a:lnTo>
                    <a:pt x="145260" y="110490"/>
                  </a:lnTo>
                  <a:lnTo>
                    <a:pt x="139000" y="116840"/>
                  </a:lnTo>
                  <a:lnTo>
                    <a:pt x="131339" y="119380"/>
                  </a:lnTo>
                  <a:lnTo>
                    <a:pt x="246375" y="119380"/>
                  </a:lnTo>
                  <a:lnTo>
                    <a:pt x="213941" y="99060"/>
                  </a:lnTo>
                  <a:lnTo>
                    <a:pt x="214740" y="97790"/>
                  </a:lnTo>
                  <a:lnTo>
                    <a:pt x="173339" y="97790"/>
                  </a:lnTo>
                  <a:lnTo>
                    <a:pt x="171691" y="87630"/>
                  </a:lnTo>
                  <a:lnTo>
                    <a:pt x="168832" y="81280"/>
                  </a:lnTo>
                  <a:close/>
                </a:path>
                <a:path w="419734" h="419100">
                  <a:moveTo>
                    <a:pt x="226148" y="36830"/>
                  </a:moveTo>
                  <a:lnTo>
                    <a:pt x="177378" y="36830"/>
                  </a:lnTo>
                  <a:lnTo>
                    <a:pt x="191135" y="39370"/>
                  </a:lnTo>
                  <a:lnTo>
                    <a:pt x="200133" y="43180"/>
                  </a:lnTo>
                  <a:lnTo>
                    <a:pt x="204374" y="50800"/>
                  </a:lnTo>
                  <a:lnTo>
                    <a:pt x="204116" y="55880"/>
                  </a:lnTo>
                  <a:lnTo>
                    <a:pt x="204051" y="57150"/>
                  </a:lnTo>
                  <a:lnTo>
                    <a:pt x="203987" y="58420"/>
                  </a:lnTo>
                  <a:lnTo>
                    <a:pt x="203922" y="59690"/>
                  </a:lnTo>
                  <a:lnTo>
                    <a:pt x="203858" y="60960"/>
                  </a:lnTo>
                  <a:lnTo>
                    <a:pt x="202593" y="72390"/>
                  </a:lnTo>
                  <a:lnTo>
                    <a:pt x="197346" y="83820"/>
                  </a:lnTo>
                  <a:lnTo>
                    <a:pt x="188988" y="91440"/>
                  </a:lnTo>
                  <a:lnTo>
                    <a:pt x="178394" y="97790"/>
                  </a:lnTo>
                  <a:lnTo>
                    <a:pt x="214740" y="97790"/>
                  </a:lnTo>
                  <a:lnTo>
                    <a:pt x="222724" y="85090"/>
                  </a:lnTo>
                  <a:lnTo>
                    <a:pt x="227994" y="69850"/>
                  </a:lnTo>
                  <a:lnTo>
                    <a:pt x="229137" y="53340"/>
                  </a:lnTo>
                  <a:lnTo>
                    <a:pt x="229225" y="52070"/>
                  </a:lnTo>
                  <a:lnTo>
                    <a:pt x="226148" y="36830"/>
                  </a:lnTo>
                  <a:close/>
                </a:path>
                <a:path w="419734" h="419100">
                  <a:moveTo>
                    <a:pt x="135440" y="21590"/>
                  </a:moveTo>
                  <a:lnTo>
                    <a:pt x="106372" y="21590"/>
                  </a:lnTo>
                  <a:lnTo>
                    <a:pt x="117069" y="27940"/>
                  </a:lnTo>
                  <a:lnTo>
                    <a:pt x="124794" y="35560"/>
                  </a:lnTo>
                  <a:lnTo>
                    <a:pt x="129547" y="44450"/>
                  </a:lnTo>
                  <a:lnTo>
                    <a:pt x="131366" y="57150"/>
                  </a:lnTo>
                  <a:lnTo>
                    <a:pt x="124049" y="57150"/>
                  </a:lnTo>
                  <a:lnTo>
                    <a:pt x="116890" y="58420"/>
                  </a:lnTo>
                  <a:lnTo>
                    <a:pt x="110085" y="62230"/>
                  </a:lnTo>
                  <a:lnTo>
                    <a:pt x="103820" y="66040"/>
                  </a:lnTo>
                  <a:lnTo>
                    <a:pt x="156615" y="66040"/>
                  </a:lnTo>
                  <a:lnTo>
                    <a:pt x="153511" y="63625"/>
                  </a:lnTo>
                  <a:lnTo>
                    <a:pt x="158465" y="55880"/>
                  </a:lnTo>
                  <a:lnTo>
                    <a:pt x="164056" y="49530"/>
                  </a:lnTo>
                  <a:lnTo>
                    <a:pt x="170361" y="41910"/>
                  </a:lnTo>
                  <a:lnTo>
                    <a:pt x="177378" y="36830"/>
                  </a:lnTo>
                  <a:lnTo>
                    <a:pt x="226148" y="36830"/>
                  </a:lnTo>
                  <a:lnTo>
                    <a:pt x="225892" y="35560"/>
                  </a:lnTo>
                  <a:lnTo>
                    <a:pt x="224618" y="33020"/>
                  </a:lnTo>
                  <a:lnTo>
                    <a:pt x="145907" y="33020"/>
                  </a:lnTo>
                  <a:lnTo>
                    <a:pt x="135440" y="21590"/>
                  </a:lnTo>
                  <a:close/>
                </a:path>
                <a:path w="419734" h="419100">
                  <a:moveTo>
                    <a:pt x="96987" y="60960"/>
                  </a:moveTo>
                  <a:lnTo>
                    <a:pt x="92709" y="63625"/>
                  </a:lnTo>
                  <a:lnTo>
                    <a:pt x="102218" y="63625"/>
                  </a:lnTo>
                  <a:lnTo>
                    <a:pt x="101292" y="62230"/>
                  </a:lnTo>
                  <a:lnTo>
                    <a:pt x="96987" y="60960"/>
                  </a:lnTo>
                  <a:close/>
                </a:path>
                <a:path w="419734" h="419100">
                  <a:moveTo>
                    <a:pt x="106730" y="0"/>
                  </a:moveTo>
                  <a:lnTo>
                    <a:pt x="84648" y="0"/>
                  </a:lnTo>
                  <a:lnTo>
                    <a:pt x="66151" y="17780"/>
                  </a:lnTo>
                  <a:lnTo>
                    <a:pt x="63820" y="25400"/>
                  </a:lnTo>
                  <a:lnTo>
                    <a:pt x="63521" y="33020"/>
                  </a:lnTo>
                  <a:lnTo>
                    <a:pt x="63472" y="34290"/>
                  </a:lnTo>
                  <a:lnTo>
                    <a:pt x="64905" y="44450"/>
                  </a:lnTo>
                  <a:lnTo>
                    <a:pt x="67917" y="55880"/>
                  </a:lnTo>
                  <a:lnTo>
                    <a:pt x="89015" y="55880"/>
                  </a:lnTo>
                  <a:lnTo>
                    <a:pt x="86670" y="49530"/>
                  </a:lnTo>
                  <a:lnTo>
                    <a:pt x="83139" y="40640"/>
                  </a:lnTo>
                  <a:lnTo>
                    <a:pt x="81315" y="38100"/>
                  </a:lnTo>
                  <a:lnTo>
                    <a:pt x="106372" y="21590"/>
                  </a:lnTo>
                  <a:lnTo>
                    <a:pt x="135440" y="21590"/>
                  </a:lnTo>
                  <a:lnTo>
                    <a:pt x="128461" y="13970"/>
                  </a:lnTo>
                  <a:lnTo>
                    <a:pt x="106730" y="0"/>
                  </a:lnTo>
                  <a:close/>
                </a:path>
                <a:path w="419734" h="419100">
                  <a:moveTo>
                    <a:pt x="188859" y="10160"/>
                  </a:moveTo>
                  <a:lnTo>
                    <a:pt x="176004" y="11430"/>
                  </a:lnTo>
                  <a:lnTo>
                    <a:pt x="164678" y="16510"/>
                  </a:lnTo>
                  <a:lnTo>
                    <a:pt x="154705" y="24130"/>
                  </a:lnTo>
                  <a:lnTo>
                    <a:pt x="145907" y="33020"/>
                  </a:lnTo>
                  <a:lnTo>
                    <a:pt x="224618" y="33020"/>
                  </a:lnTo>
                  <a:lnTo>
                    <a:pt x="220159" y="24130"/>
                  </a:lnTo>
                  <a:lnTo>
                    <a:pt x="211633" y="16510"/>
                  </a:lnTo>
                  <a:lnTo>
                    <a:pt x="200978" y="11430"/>
                  </a:lnTo>
                  <a:lnTo>
                    <a:pt x="188859" y="10160"/>
                  </a:lnTo>
                  <a:close/>
                </a:path>
              </a:pathLst>
            </a:custGeom>
            <a:solidFill>
              <a:srgbClr val="F5D2B1">
                <a:alpha val="69999"/>
              </a:srgbClr>
            </a:solidFill>
          </p:spPr>
          <p:txBody>
            <a:bodyPr wrap="square" lIns="0" tIns="0" rIns="0" bIns="0" rtlCol="0"/>
            <a:lstStyle/>
            <a:p>
              <a:endParaRPr/>
            </a:p>
          </p:txBody>
        </p:sp>
        <p:pic>
          <p:nvPicPr>
            <p:cNvPr id="40" name="object 40"/>
            <p:cNvPicPr/>
            <p:nvPr/>
          </p:nvPicPr>
          <p:blipFill>
            <a:blip r:embed="rId14" cstate="print"/>
            <a:stretch>
              <a:fillRect/>
            </a:stretch>
          </p:blipFill>
          <p:spPr>
            <a:xfrm>
              <a:off x="1375608" y="4193118"/>
              <a:ext cx="825903" cy="679802"/>
            </a:xfrm>
            <a:prstGeom prst="rect">
              <a:avLst/>
            </a:prstGeom>
          </p:spPr>
        </p:pic>
        <p:sp>
          <p:nvSpPr>
            <p:cNvPr id="41" name="object 41"/>
            <p:cNvSpPr/>
            <p:nvPr/>
          </p:nvSpPr>
          <p:spPr>
            <a:xfrm>
              <a:off x="2188603" y="4931485"/>
              <a:ext cx="429895" cy="448309"/>
            </a:xfrm>
            <a:custGeom>
              <a:avLst/>
              <a:gdLst/>
              <a:ahLst/>
              <a:cxnLst/>
              <a:rect l="l" t="t" r="r" b="b"/>
              <a:pathLst>
                <a:path w="429894" h="448310">
                  <a:moveTo>
                    <a:pt x="143306" y="165074"/>
                  </a:moveTo>
                  <a:lnTo>
                    <a:pt x="142595" y="159600"/>
                  </a:lnTo>
                  <a:lnTo>
                    <a:pt x="140754" y="154432"/>
                  </a:lnTo>
                  <a:lnTo>
                    <a:pt x="134493" y="146634"/>
                  </a:lnTo>
                  <a:lnTo>
                    <a:pt x="125450" y="144500"/>
                  </a:lnTo>
                  <a:lnTo>
                    <a:pt x="116789" y="147840"/>
                  </a:lnTo>
                  <a:lnTo>
                    <a:pt x="111645" y="156413"/>
                  </a:lnTo>
                  <a:lnTo>
                    <a:pt x="110515" y="161836"/>
                  </a:lnTo>
                  <a:lnTo>
                    <a:pt x="110502" y="167246"/>
                  </a:lnTo>
                  <a:lnTo>
                    <a:pt x="114223" y="171780"/>
                  </a:lnTo>
                  <a:lnTo>
                    <a:pt x="120637" y="176872"/>
                  </a:lnTo>
                  <a:lnTo>
                    <a:pt x="127762" y="178231"/>
                  </a:lnTo>
                  <a:lnTo>
                    <a:pt x="134632" y="175920"/>
                  </a:lnTo>
                  <a:lnTo>
                    <a:pt x="140284" y="170002"/>
                  </a:lnTo>
                  <a:lnTo>
                    <a:pt x="143306" y="165074"/>
                  </a:lnTo>
                  <a:close/>
                </a:path>
                <a:path w="429894" h="448310">
                  <a:moveTo>
                    <a:pt x="429577" y="201536"/>
                  </a:moveTo>
                  <a:lnTo>
                    <a:pt x="423075" y="156578"/>
                  </a:lnTo>
                  <a:lnTo>
                    <a:pt x="404164" y="116433"/>
                  </a:lnTo>
                  <a:lnTo>
                    <a:pt x="403847" y="116078"/>
                  </a:lnTo>
                  <a:lnTo>
                    <a:pt x="403847" y="210616"/>
                  </a:lnTo>
                  <a:lnTo>
                    <a:pt x="393611" y="254482"/>
                  </a:lnTo>
                  <a:lnTo>
                    <a:pt x="373430" y="287337"/>
                  </a:lnTo>
                  <a:lnTo>
                    <a:pt x="345020" y="312089"/>
                  </a:lnTo>
                  <a:lnTo>
                    <a:pt x="310578" y="327393"/>
                  </a:lnTo>
                  <a:lnTo>
                    <a:pt x="272313" y="331952"/>
                  </a:lnTo>
                  <a:lnTo>
                    <a:pt x="267970" y="331812"/>
                  </a:lnTo>
                  <a:lnTo>
                    <a:pt x="263626" y="331482"/>
                  </a:lnTo>
                  <a:lnTo>
                    <a:pt x="255371" y="330479"/>
                  </a:lnTo>
                  <a:lnTo>
                    <a:pt x="255066" y="330479"/>
                  </a:lnTo>
                  <a:lnTo>
                    <a:pt x="245414" y="337146"/>
                  </a:lnTo>
                  <a:lnTo>
                    <a:pt x="243878" y="341693"/>
                  </a:lnTo>
                  <a:lnTo>
                    <a:pt x="239229" y="358800"/>
                  </a:lnTo>
                  <a:lnTo>
                    <a:pt x="236918" y="375793"/>
                  </a:lnTo>
                  <a:lnTo>
                    <a:pt x="236943" y="392963"/>
                  </a:lnTo>
                  <a:lnTo>
                    <a:pt x="239179" y="409346"/>
                  </a:lnTo>
                  <a:lnTo>
                    <a:pt x="226644" y="392963"/>
                  </a:lnTo>
                  <a:lnTo>
                    <a:pt x="218198" y="374230"/>
                  </a:lnTo>
                  <a:lnTo>
                    <a:pt x="214249" y="354114"/>
                  </a:lnTo>
                  <a:lnTo>
                    <a:pt x="214198" y="353847"/>
                  </a:lnTo>
                  <a:lnTo>
                    <a:pt x="215049" y="332486"/>
                  </a:lnTo>
                  <a:lnTo>
                    <a:pt x="216115" y="325640"/>
                  </a:lnTo>
                  <a:lnTo>
                    <a:pt x="210375" y="315214"/>
                  </a:lnTo>
                  <a:lnTo>
                    <a:pt x="204381" y="315214"/>
                  </a:lnTo>
                  <a:lnTo>
                    <a:pt x="161124" y="309270"/>
                  </a:lnTo>
                  <a:lnTo>
                    <a:pt x="121691" y="293712"/>
                  </a:lnTo>
                  <a:lnTo>
                    <a:pt x="87071" y="269786"/>
                  </a:lnTo>
                  <a:lnTo>
                    <a:pt x="58877" y="238823"/>
                  </a:lnTo>
                  <a:lnTo>
                    <a:pt x="38760" y="202145"/>
                  </a:lnTo>
                  <a:lnTo>
                    <a:pt x="28346" y="161086"/>
                  </a:lnTo>
                  <a:lnTo>
                    <a:pt x="29286" y="116979"/>
                  </a:lnTo>
                  <a:lnTo>
                    <a:pt x="50901" y="69443"/>
                  </a:lnTo>
                  <a:lnTo>
                    <a:pt x="93497" y="38836"/>
                  </a:lnTo>
                  <a:lnTo>
                    <a:pt x="138963" y="25958"/>
                  </a:lnTo>
                  <a:lnTo>
                    <a:pt x="172186" y="23736"/>
                  </a:lnTo>
                  <a:lnTo>
                    <a:pt x="189903" y="24841"/>
                  </a:lnTo>
                  <a:lnTo>
                    <a:pt x="258229" y="42773"/>
                  </a:lnTo>
                  <a:lnTo>
                    <a:pt x="321957" y="74091"/>
                  </a:lnTo>
                  <a:lnTo>
                    <a:pt x="381266" y="126885"/>
                  </a:lnTo>
                  <a:lnTo>
                    <a:pt x="399351" y="166941"/>
                  </a:lnTo>
                  <a:lnTo>
                    <a:pt x="403847" y="210616"/>
                  </a:lnTo>
                  <a:lnTo>
                    <a:pt x="403847" y="116078"/>
                  </a:lnTo>
                  <a:lnTo>
                    <a:pt x="375513" y="83426"/>
                  </a:lnTo>
                  <a:lnTo>
                    <a:pt x="340309" y="56400"/>
                  </a:lnTo>
                  <a:lnTo>
                    <a:pt x="301790" y="34226"/>
                  </a:lnTo>
                  <a:lnTo>
                    <a:pt x="264972" y="17995"/>
                  </a:lnTo>
                  <a:lnTo>
                    <a:pt x="210197" y="2946"/>
                  </a:lnTo>
                  <a:lnTo>
                    <a:pt x="165633" y="0"/>
                  </a:lnTo>
                  <a:lnTo>
                    <a:pt x="121399" y="5029"/>
                  </a:lnTo>
                  <a:lnTo>
                    <a:pt x="80225" y="18262"/>
                  </a:lnTo>
                  <a:lnTo>
                    <a:pt x="44881" y="39941"/>
                  </a:lnTo>
                  <a:lnTo>
                    <a:pt x="18084" y="70319"/>
                  </a:lnTo>
                  <a:lnTo>
                    <a:pt x="2590" y="109601"/>
                  </a:lnTo>
                  <a:lnTo>
                    <a:pt x="88" y="156578"/>
                  </a:lnTo>
                  <a:lnTo>
                    <a:pt x="0" y="158242"/>
                  </a:lnTo>
                  <a:lnTo>
                    <a:pt x="10985" y="204190"/>
                  </a:lnTo>
                  <a:lnTo>
                    <a:pt x="33375" y="245897"/>
                  </a:lnTo>
                  <a:lnTo>
                    <a:pt x="65024" y="281863"/>
                  </a:lnTo>
                  <a:lnTo>
                    <a:pt x="103759" y="310565"/>
                  </a:lnTo>
                  <a:lnTo>
                    <a:pt x="147434" y="330479"/>
                  </a:lnTo>
                  <a:lnTo>
                    <a:pt x="193878" y="340080"/>
                  </a:lnTo>
                  <a:lnTo>
                    <a:pt x="196557" y="372668"/>
                  </a:lnTo>
                  <a:lnTo>
                    <a:pt x="208241" y="402501"/>
                  </a:lnTo>
                  <a:lnTo>
                    <a:pt x="228079" y="427824"/>
                  </a:lnTo>
                  <a:lnTo>
                    <a:pt x="255193" y="446849"/>
                  </a:lnTo>
                  <a:lnTo>
                    <a:pt x="262153" y="447827"/>
                  </a:lnTo>
                  <a:lnTo>
                    <a:pt x="267284" y="444347"/>
                  </a:lnTo>
                  <a:lnTo>
                    <a:pt x="269697" y="438302"/>
                  </a:lnTo>
                  <a:lnTo>
                    <a:pt x="268528" y="431558"/>
                  </a:lnTo>
                  <a:lnTo>
                    <a:pt x="261467" y="413689"/>
                  </a:lnTo>
                  <a:lnTo>
                    <a:pt x="260629" y="409346"/>
                  </a:lnTo>
                  <a:lnTo>
                    <a:pt x="257873" y="395160"/>
                  </a:lnTo>
                  <a:lnTo>
                    <a:pt x="257810" y="375793"/>
                  </a:lnTo>
                  <a:lnTo>
                    <a:pt x="261023" y="357530"/>
                  </a:lnTo>
                  <a:lnTo>
                    <a:pt x="305574" y="354114"/>
                  </a:lnTo>
                  <a:lnTo>
                    <a:pt x="345744" y="339242"/>
                  </a:lnTo>
                  <a:lnTo>
                    <a:pt x="379882" y="314744"/>
                  </a:lnTo>
                  <a:lnTo>
                    <a:pt x="406323" y="282422"/>
                  </a:lnTo>
                  <a:lnTo>
                    <a:pt x="423443" y="244081"/>
                  </a:lnTo>
                  <a:lnTo>
                    <a:pt x="429488" y="202145"/>
                  </a:lnTo>
                  <a:lnTo>
                    <a:pt x="429577" y="201536"/>
                  </a:lnTo>
                  <a:close/>
                </a:path>
              </a:pathLst>
            </a:custGeom>
            <a:solidFill>
              <a:srgbClr val="F9E0BD">
                <a:alpha val="69999"/>
              </a:srgbClr>
            </a:solidFill>
          </p:spPr>
          <p:txBody>
            <a:bodyPr wrap="square" lIns="0" tIns="0" rIns="0" bIns="0" rtlCol="0"/>
            <a:lstStyle/>
            <a:p>
              <a:endParaRPr/>
            </a:p>
          </p:txBody>
        </p:sp>
        <p:pic>
          <p:nvPicPr>
            <p:cNvPr id="42" name="object 42"/>
            <p:cNvPicPr/>
            <p:nvPr/>
          </p:nvPicPr>
          <p:blipFill>
            <a:blip r:embed="rId15" cstate="print"/>
            <a:stretch>
              <a:fillRect/>
            </a:stretch>
          </p:blipFill>
          <p:spPr>
            <a:xfrm>
              <a:off x="2352803" y="5094418"/>
              <a:ext cx="138026" cy="74958"/>
            </a:xfrm>
            <a:prstGeom prst="rect">
              <a:avLst/>
            </a:prstGeom>
          </p:spPr>
        </p:pic>
        <p:sp>
          <p:nvSpPr>
            <p:cNvPr id="43" name="object 43"/>
            <p:cNvSpPr/>
            <p:nvPr/>
          </p:nvSpPr>
          <p:spPr>
            <a:xfrm>
              <a:off x="2780563" y="4288611"/>
              <a:ext cx="500380" cy="1061085"/>
            </a:xfrm>
            <a:custGeom>
              <a:avLst/>
              <a:gdLst/>
              <a:ahLst/>
              <a:cxnLst/>
              <a:rect l="l" t="t" r="r" b="b"/>
              <a:pathLst>
                <a:path w="500379" h="1061085">
                  <a:moveTo>
                    <a:pt x="407949" y="200787"/>
                  </a:moveTo>
                  <a:lnTo>
                    <a:pt x="407009" y="146316"/>
                  </a:lnTo>
                  <a:lnTo>
                    <a:pt x="398919" y="107035"/>
                  </a:lnTo>
                  <a:lnTo>
                    <a:pt x="382968" y="70446"/>
                  </a:lnTo>
                  <a:lnTo>
                    <a:pt x="372211" y="56197"/>
                  </a:lnTo>
                  <a:lnTo>
                    <a:pt x="372211" y="169964"/>
                  </a:lnTo>
                  <a:lnTo>
                    <a:pt x="372097" y="184670"/>
                  </a:lnTo>
                  <a:lnTo>
                    <a:pt x="370344" y="226390"/>
                  </a:lnTo>
                  <a:lnTo>
                    <a:pt x="364832" y="271970"/>
                  </a:lnTo>
                  <a:lnTo>
                    <a:pt x="361416" y="294589"/>
                  </a:lnTo>
                  <a:lnTo>
                    <a:pt x="357263" y="293243"/>
                  </a:lnTo>
                  <a:lnTo>
                    <a:pt x="357263" y="321106"/>
                  </a:lnTo>
                  <a:lnTo>
                    <a:pt x="355130" y="335013"/>
                  </a:lnTo>
                  <a:lnTo>
                    <a:pt x="350367" y="373151"/>
                  </a:lnTo>
                  <a:lnTo>
                    <a:pt x="344055" y="413435"/>
                  </a:lnTo>
                  <a:lnTo>
                    <a:pt x="332092" y="451345"/>
                  </a:lnTo>
                  <a:lnTo>
                    <a:pt x="291731" y="495719"/>
                  </a:lnTo>
                  <a:lnTo>
                    <a:pt x="250050" y="506196"/>
                  </a:lnTo>
                  <a:lnTo>
                    <a:pt x="229069" y="503504"/>
                  </a:lnTo>
                  <a:lnTo>
                    <a:pt x="195097" y="472236"/>
                  </a:lnTo>
                  <a:lnTo>
                    <a:pt x="189268" y="456780"/>
                  </a:lnTo>
                  <a:lnTo>
                    <a:pt x="177520" y="425615"/>
                  </a:lnTo>
                  <a:lnTo>
                    <a:pt x="174269" y="394982"/>
                  </a:lnTo>
                  <a:lnTo>
                    <a:pt x="173926" y="391756"/>
                  </a:lnTo>
                  <a:lnTo>
                    <a:pt x="173926" y="456780"/>
                  </a:lnTo>
                  <a:lnTo>
                    <a:pt x="168770" y="442569"/>
                  </a:lnTo>
                  <a:lnTo>
                    <a:pt x="165582" y="427380"/>
                  </a:lnTo>
                  <a:lnTo>
                    <a:pt x="164084" y="411441"/>
                  </a:lnTo>
                  <a:lnTo>
                    <a:pt x="163969" y="394982"/>
                  </a:lnTo>
                  <a:lnTo>
                    <a:pt x="165150" y="410972"/>
                  </a:lnTo>
                  <a:lnTo>
                    <a:pt x="167119" y="426758"/>
                  </a:lnTo>
                  <a:lnTo>
                    <a:pt x="170002" y="442099"/>
                  </a:lnTo>
                  <a:lnTo>
                    <a:pt x="173926" y="456780"/>
                  </a:lnTo>
                  <a:lnTo>
                    <a:pt x="173926" y="391756"/>
                  </a:lnTo>
                  <a:lnTo>
                    <a:pt x="171742" y="371119"/>
                  </a:lnTo>
                  <a:lnTo>
                    <a:pt x="173164" y="316217"/>
                  </a:lnTo>
                  <a:lnTo>
                    <a:pt x="173913" y="311048"/>
                  </a:lnTo>
                  <a:lnTo>
                    <a:pt x="174612" y="305993"/>
                  </a:lnTo>
                  <a:lnTo>
                    <a:pt x="175768" y="296164"/>
                  </a:lnTo>
                  <a:lnTo>
                    <a:pt x="176898" y="287553"/>
                  </a:lnTo>
                  <a:lnTo>
                    <a:pt x="177012" y="286626"/>
                  </a:lnTo>
                  <a:lnTo>
                    <a:pt x="177063" y="286181"/>
                  </a:lnTo>
                  <a:lnTo>
                    <a:pt x="197408" y="289674"/>
                  </a:lnTo>
                  <a:lnTo>
                    <a:pt x="218579" y="291249"/>
                  </a:lnTo>
                  <a:lnTo>
                    <a:pt x="239864" y="292430"/>
                  </a:lnTo>
                  <a:lnTo>
                    <a:pt x="260527" y="294703"/>
                  </a:lnTo>
                  <a:lnTo>
                    <a:pt x="285242" y="299504"/>
                  </a:lnTo>
                  <a:lnTo>
                    <a:pt x="309549" y="305587"/>
                  </a:lnTo>
                  <a:lnTo>
                    <a:pt x="333540" y="312813"/>
                  </a:lnTo>
                  <a:lnTo>
                    <a:pt x="357263" y="321106"/>
                  </a:lnTo>
                  <a:lnTo>
                    <a:pt x="357263" y="293243"/>
                  </a:lnTo>
                  <a:lnTo>
                    <a:pt x="335610" y="286181"/>
                  </a:lnTo>
                  <a:lnTo>
                    <a:pt x="334365" y="285775"/>
                  </a:lnTo>
                  <a:lnTo>
                    <a:pt x="306920" y="278269"/>
                  </a:lnTo>
                  <a:lnTo>
                    <a:pt x="279133" y="272173"/>
                  </a:lnTo>
                  <a:lnTo>
                    <a:pt x="251079" y="267665"/>
                  </a:lnTo>
                  <a:lnTo>
                    <a:pt x="276212" y="268465"/>
                  </a:lnTo>
                  <a:lnTo>
                    <a:pt x="301015" y="270700"/>
                  </a:lnTo>
                  <a:lnTo>
                    <a:pt x="325081" y="276161"/>
                  </a:lnTo>
                  <a:lnTo>
                    <a:pt x="348018" y="286626"/>
                  </a:lnTo>
                  <a:lnTo>
                    <a:pt x="353098" y="287553"/>
                  </a:lnTo>
                  <a:lnTo>
                    <a:pt x="356590" y="284924"/>
                  </a:lnTo>
                  <a:lnTo>
                    <a:pt x="357314" y="280758"/>
                  </a:lnTo>
                  <a:lnTo>
                    <a:pt x="357339" y="280631"/>
                  </a:lnTo>
                  <a:lnTo>
                    <a:pt x="354139" y="276555"/>
                  </a:lnTo>
                  <a:lnTo>
                    <a:pt x="330073" y="267665"/>
                  </a:lnTo>
                  <a:lnTo>
                    <a:pt x="320929" y="264287"/>
                  </a:lnTo>
                  <a:lnTo>
                    <a:pt x="312928" y="261327"/>
                  </a:lnTo>
                  <a:lnTo>
                    <a:pt x="269417" y="257175"/>
                  </a:lnTo>
                  <a:lnTo>
                    <a:pt x="225310" y="255397"/>
                  </a:lnTo>
                  <a:lnTo>
                    <a:pt x="207124" y="251968"/>
                  </a:lnTo>
                  <a:lnTo>
                    <a:pt x="207124" y="264287"/>
                  </a:lnTo>
                  <a:lnTo>
                    <a:pt x="179832" y="264287"/>
                  </a:lnTo>
                  <a:lnTo>
                    <a:pt x="180162" y="261886"/>
                  </a:lnTo>
                  <a:lnTo>
                    <a:pt x="180543" y="259511"/>
                  </a:lnTo>
                  <a:lnTo>
                    <a:pt x="180860" y="257175"/>
                  </a:lnTo>
                  <a:lnTo>
                    <a:pt x="181025" y="257175"/>
                  </a:lnTo>
                  <a:lnTo>
                    <a:pt x="187591" y="259511"/>
                  </a:lnTo>
                  <a:lnTo>
                    <a:pt x="193649" y="261327"/>
                  </a:lnTo>
                  <a:lnTo>
                    <a:pt x="200063" y="262902"/>
                  </a:lnTo>
                  <a:lnTo>
                    <a:pt x="207124" y="264287"/>
                  </a:lnTo>
                  <a:lnTo>
                    <a:pt x="207124" y="251968"/>
                  </a:lnTo>
                  <a:lnTo>
                    <a:pt x="182270" y="247281"/>
                  </a:lnTo>
                  <a:lnTo>
                    <a:pt x="185242" y="226631"/>
                  </a:lnTo>
                  <a:lnTo>
                    <a:pt x="188404" y="205524"/>
                  </a:lnTo>
                  <a:lnTo>
                    <a:pt x="191655" y="184670"/>
                  </a:lnTo>
                  <a:lnTo>
                    <a:pt x="195059" y="163842"/>
                  </a:lnTo>
                  <a:lnTo>
                    <a:pt x="195592" y="160718"/>
                  </a:lnTo>
                  <a:lnTo>
                    <a:pt x="196545" y="154279"/>
                  </a:lnTo>
                  <a:lnTo>
                    <a:pt x="198920" y="145770"/>
                  </a:lnTo>
                  <a:lnTo>
                    <a:pt x="207467" y="118084"/>
                  </a:lnTo>
                  <a:lnTo>
                    <a:pt x="214274" y="98666"/>
                  </a:lnTo>
                  <a:lnTo>
                    <a:pt x="216242" y="93040"/>
                  </a:lnTo>
                  <a:lnTo>
                    <a:pt x="227215" y="68567"/>
                  </a:lnTo>
                  <a:lnTo>
                    <a:pt x="238213" y="51269"/>
                  </a:lnTo>
                  <a:lnTo>
                    <a:pt x="241007" y="46863"/>
                  </a:lnTo>
                  <a:lnTo>
                    <a:pt x="268097" y="40055"/>
                  </a:lnTo>
                  <a:lnTo>
                    <a:pt x="293789" y="41414"/>
                  </a:lnTo>
                  <a:lnTo>
                    <a:pt x="315595" y="51269"/>
                  </a:lnTo>
                  <a:lnTo>
                    <a:pt x="358711" y="103936"/>
                  </a:lnTo>
                  <a:lnTo>
                    <a:pt x="372211" y="169964"/>
                  </a:lnTo>
                  <a:lnTo>
                    <a:pt x="372211" y="56197"/>
                  </a:lnTo>
                  <a:lnTo>
                    <a:pt x="360045" y="40055"/>
                  </a:lnTo>
                  <a:lnTo>
                    <a:pt x="359092" y="38785"/>
                  </a:lnTo>
                  <a:lnTo>
                    <a:pt x="327240" y="14312"/>
                  </a:lnTo>
                  <a:lnTo>
                    <a:pt x="293344" y="1752"/>
                  </a:lnTo>
                  <a:lnTo>
                    <a:pt x="256832" y="0"/>
                  </a:lnTo>
                  <a:lnTo>
                    <a:pt x="230225" y="8928"/>
                  </a:lnTo>
                  <a:lnTo>
                    <a:pt x="230225" y="51269"/>
                  </a:lnTo>
                  <a:lnTo>
                    <a:pt x="223062" y="62217"/>
                  </a:lnTo>
                  <a:lnTo>
                    <a:pt x="216649" y="73914"/>
                  </a:lnTo>
                  <a:lnTo>
                    <a:pt x="210921" y="86131"/>
                  </a:lnTo>
                  <a:lnTo>
                    <a:pt x="205790" y="98666"/>
                  </a:lnTo>
                  <a:lnTo>
                    <a:pt x="208711" y="87096"/>
                  </a:lnTo>
                  <a:lnTo>
                    <a:pt x="227469" y="52514"/>
                  </a:lnTo>
                  <a:lnTo>
                    <a:pt x="230225" y="51269"/>
                  </a:lnTo>
                  <a:lnTo>
                    <a:pt x="230225" y="8928"/>
                  </a:lnTo>
                  <a:lnTo>
                    <a:pt x="223481" y="11188"/>
                  </a:lnTo>
                  <a:lnTo>
                    <a:pt x="199059" y="37465"/>
                  </a:lnTo>
                  <a:lnTo>
                    <a:pt x="197815" y="39865"/>
                  </a:lnTo>
                  <a:lnTo>
                    <a:pt x="197700" y="41414"/>
                  </a:lnTo>
                  <a:lnTo>
                    <a:pt x="197612" y="42443"/>
                  </a:lnTo>
                  <a:lnTo>
                    <a:pt x="197980" y="44958"/>
                  </a:lnTo>
                  <a:lnTo>
                    <a:pt x="193979" y="53213"/>
                  </a:lnTo>
                  <a:lnTo>
                    <a:pt x="190512" y="61595"/>
                  </a:lnTo>
                  <a:lnTo>
                    <a:pt x="173240" y="127800"/>
                  </a:lnTo>
                  <a:lnTo>
                    <a:pt x="163715" y="178447"/>
                  </a:lnTo>
                  <a:lnTo>
                    <a:pt x="156044" y="229565"/>
                  </a:lnTo>
                  <a:lnTo>
                    <a:pt x="149694" y="280631"/>
                  </a:lnTo>
                  <a:lnTo>
                    <a:pt x="139255" y="375285"/>
                  </a:lnTo>
                  <a:lnTo>
                    <a:pt x="137795" y="419112"/>
                  </a:lnTo>
                  <a:lnTo>
                    <a:pt x="145427" y="460946"/>
                  </a:lnTo>
                  <a:lnTo>
                    <a:pt x="167881" y="498665"/>
                  </a:lnTo>
                  <a:lnTo>
                    <a:pt x="198501" y="522592"/>
                  </a:lnTo>
                  <a:lnTo>
                    <a:pt x="234378" y="534822"/>
                  </a:lnTo>
                  <a:lnTo>
                    <a:pt x="272237" y="534822"/>
                  </a:lnTo>
                  <a:lnTo>
                    <a:pt x="308965" y="521970"/>
                  </a:lnTo>
                  <a:lnTo>
                    <a:pt x="327126" y="506196"/>
                  </a:lnTo>
                  <a:lnTo>
                    <a:pt x="343331" y="492125"/>
                  </a:lnTo>
                  <a:lnTo>
                    <a:pt x="363867" y="453059"/>
                  </a:lnTo>
                  <a:lnTo>
                    <a:pt x="375399" y="409016"/>
                  </a:lnTo>
                  <a:lnTo>
                    <a:pt x="382727" y="364236"/>
                  </a:lnTo>
                  <a:lnTo>
                    <a:pt x="393039" y="305993"/>
                  </a:lnTo>
                  <a:lnTo>
                    <a:pt x="395020" y="294703"/>
                  </a:lnTo>
                  <a:lnTo>
                    <a:pt x="401840" y="255752"/>
                  </a:lnTo>
                  <a:lnTo>
                    <a:pt x="407949" y="200787"/>
                  </a:lnTo>
                  <a:close/>
                </a:path>
                <a:path w="500379" h="1061085">
                  <a:moveTo>
                    <a:pt x="500062" y="368515"/>
                  </a:moveTo>
                  <a:lnTo>
                    <a:pt x="496989" y="346925"/>
                  </a:lnTo>
                  <a:lnTo>
                    <a:pt x="493928" y="325335"/>
                  </a:lnTo>
                  <a:lnTo>
                    <a:pt x="470992" y="309295"/>
                  </a:lnTo>
                  <a:lnTo>
                    <a:pt x="470992" y="364705"/>
                  </a:lnTo>
                  <a:lnTo>
                    <a:pt x="467220" y="374865"/>
                  </a:lnTo>
                  <a:lnTo>
                    <a:pt x="465709" y="383755"/>
                  </a:lnTo>
                  <a:lnTo>
                    <a:pt x="465302" y="385025"/>
                  </a:lnTo>
                  <a:lnTo>
                    <a:pt x="464972" y="386295"/>
                  </a:lnTo>
                  <a:lnTo>
                    <a:pt x="462508" y="386295"/>
                  </a:lnTo>
                  <a:lnTo>
                    <a:pt x="461708" y="385889"/>
                  </a:lnTo>
                  <a:lnTo>
                    <a:pt x="461708" y="402805"/>
                  </a:lnTo>
                  <a:lnTo>
                    <a:pt x="460387" y="410425"/>
                  </a:lnTo>
                  <a:lnTo>
                    <a:pt x="459181" y="416775"/>
                  </a:lnTo>
                  <a:lnTo>
                    <a:pt x="457784" y="423125"/>
                  </a:lnTo>
                  <a:lnTo>
                    <a:pt x="455371" y="421855"/>
                  </a:lnTo>
                  <a:lnTo>
                    <a:pt x="454621" y="421462"/>
                  </a:lnTo>
                  <a:lnTo>
                    <a:pt x="454621" y="437095"/>
                  </a:lnTo>
                  <a:lnTo>
                    <a:pt x="451434" y="451065"/>
                  </a:lnTo>
                  <a:lnTo>
                    <a:pt x="449808" y="458685"/>
                  </a:lnTo>
                  <a:lnTo>
                    <a:pt x="448144" y="465035"/>
                  </a:lnTo>
                  <a:lnTo>
                    <a:pt x="444931" y="465035"/>
                  </a:lnTo>
                  <a:lnTo>
                    <a:pt x="444639" y="464870"/>
                  </a:lnTo>
                  <a:lnTo>
                    <a:pt x="444639" y="480275"/>
                  </a:lnTo>
                  <a:lnTo>
                    <a:pt x="442607" y="487895"/>
                  </a:lnTo>
                  <a:lnTo>
                    <a:pt x="441020" y="494245"/>
                  </a:lnTo>
                  <a:lnTo>
                    <a:pt x="439242" y="500595"/>
                  </a:lnTo>
                  <a:lnTo>
                    <a:pt x="437349" y="506945"/>
                  </a:lnTo>
                  <a:lnTo>
                    <a:pt x="433514" y="504647"/>
                  </a:lnTo>
                  <a:lnTo>
                    <a:pt x="433514" y="519645"/>
                  </a:lnTo>
                  <a:lnTo>
                    <a:pt x="430199" y="529805"/>
                  </a:lnTo>
                  <a:lnTo>
                    <a:pt x="426618" y="539965"/>
                  </a:lnTo>
                  <a:lnTo>
                    <a:pt x="422744" y="548855"/>
                  </a:lnTo>
                  <a:lnTo>
                    <a:pt x="418553" y="559015"/>
                  </a:lnTo>
                  <a:lnTo>
                    <a:pt x="415810" y="556475"/>
                  </a:lnTo>
                  <a:lnTo>
                    <a:pt x="413156" y="552665"/>
                  </a:lnTo>
                  <a:lnTo>
                    <a:pt x="412610" y="552107"/>
                  </a:lnTo>
                  <a:lnTo>
                    <a:pt x="412610" y="571715"/>
                  </a:lnTo>
                  <a:lnTo>
                    <a:pt x="409181" y="578065"/>
                  </a:lnTo>
                  <a:lnTo>
                    <a:pt x="405587" y="584415"/>
                  </a:lnTo>
                  <a:lnTo>
                    <a:pt x="401802" y="589495"/>
                  </a:lnTo>
                  <a:lnTo>
                    <a:pt x="397852" y="595845"/>
                  </a:lnTo>
                  <a:lnTo>
                    <a:pt x="395757" y="592035"/>
                  </a:lnTo>
                  <a:lnTo>
                    <a:pt x="393700" y="589495"/>
                  </a:lnTo>
                  <a:lnTo>
                    <a:pt x="392036" y="585685"/>
                  </a:lnTo>
                  <a:lnTo>
                    <a:pt x="388886" y="577938"/>
                  </a:lnTo>
                  <a:lnTo>
                    <a:pt x="388886" y="608545"/>
                  </a:lnTo>
                  <a:lnTo>
                    <a:pt x="383997" y="613625"/>
                  </a:lnTo>
                  <a:lnTo>
                    <a:pt x="378879" y="619975"/>
                  </a:lnTo>
                  <a:lnTo>
                    <a:pt x="373240" y="625055"/>
                  </a:lnTo>
                  <a:lnTo>
                    <a:pt x="371144" y="621245"/>
                  </a:lnTo>
                  <a:lnTo>
                    <a:pt x="369138" y="617435"/>
                  </a:lnTo>
                  <a:lnTo>
                    <a:pt x="367766" y="612355"/>
                  </a:lnTo>
                  <a:lnTo>
                    <a:pt x="364578" y="600925"/>
                  </a:lnTo>
                  <a:lnTo>
                    <a:pt x="362572" y="588225"/>
                  </a:lnTo>
                  <a:lnTo>
                    <a:pt x="362483" y="586955"/>
                  </a:lnTo>
                  <a:lnTo>
                    <a:pt x="362394" y="585685"/>
                  </a:lnTo>
                  <a:lnTo>
                    <a:pt x="362305" y="584415"/>
                  </a:lnTo>
                  <a:lnTo>
                    <a:pt x="362292" y="584238"/>
                  </a:lnTo>
                  <a:lnTo>
                    <a:pt x="362292" y="633945"/>
                  </a:lnTo>
                  <a:lnTo>
                    <a:pt x="354990" y="639025"/>
                  </a:lnTo>
                  <a:lnTo>
                    <a:pt x="347319" y="644105"/>
                  </a:lnTo>
                  <a:lnTo>
                    <a:pt x="339255" y="647915"/>
                  </a:lnTo>
                  <a:lnTo>
                    <a:pt x="330796" y="651725"/>
                  </a:lnTo>
                  <a:lnTo>
                    <a:pt x="331254" y="650455"/>
                  </a:lnTo>
                  <a:lnTo>
                    <a:pt x="331520" y="650455"/>
                  </a:lnTo>
                  <a:lnTo>
                    <a:pt x="331457" y="649185"/>
                  </a:lnTo>
                  <a:lnTo>
                    <a:pt x="330415" y="641565"/>
                  </a:lnTo>
                  <a:lnTo>
                    <a:pt x="326885" y="626325"/>
                  </a:lnTo>
                  <a:lnTo>
                    <a:pt x="325780" y="618705"/>
                  </a:lnTo>
                  <a:lnTo>
                    <a:pt x="335102" y="584415"/>
                  </a:lnTo>
                  <a:lnTo>
                    <a:pt x="340918" y="580605"/>
                  </a:lnTo>
                  <a:lnTo>
                    <a:pt x="346595" y="575525"/>
                  </a:lnTo>
                  <a:lnTo>
                    <a:pt x="352145" y="571715"/>
                  </a:lnTo>
                  <a:lnTo>
                    <a:pt x="352145" y="593305"/>
                  </a:lnTo>
                  <a:lnTo>
                    <a:pt x="353580" y="604735"/>
                  </a:lnTo>
                  <a:lnTo>
                    <a:pt x="356019" y="616165"/>
                  </a:lnTo>
                  <a:lnTo>
                    <a:pt x="357568" y="621245"/>
                  </a:lnTo>
                  <a:lnTo>
                    <a:pt x="359549" y="627595"/>
                  </a:lnTo>
                  <a:lnTo>
                    <a:pt x="362292" y="633945"/>
                  </a:lnTo>
                  <a:lnTo>
                    <a:pt x="362292" y="584238"/>
                  </a:lnTo>
                  <a:lnTo>
                    <a:pt x="362216" y="583145"/>
                  </a:lnTo>
                  <a:lnTo>
                    <a:pt x="362115" y="581875"/>
                  </a:lnTo>
                  <a:lnTo>
                    <a:pt x="362026" y="580605"/>
                  </a:lnTo>
                  <a:lnTo>
                    <a:pt x="361937" y="579335"/>
                  </a:lnTo>
                  <a:lnTo>
                    <a:pt x="361848" y="578065"/>
                  </a:lnTo>
                  <a:lnTo>
                    <a:pt x="361746" y="576795"/>
                  </a:lnTo>
                  <a:lnTo>
                    <a:pt x="361683" y="571715"/>
                  </a:lnTo>
                  <a:lnTo>
                    <a:pt x="361734" y="564095"/>
                  </a:lnTo>
                  <a:lnTo>
                    <a:pt x="364566" y="561555"/>
                  </a:lnTo>
                  <a:lnTo>
                    <a:pt x="367284" y="559015"/>
                  </a:lnTo>
                  <a:lnTo>
                    <a:pt x="369951" y="555205"/>
                  </a:lnTo>
                  <a:lnTo>
                    <a:pt x="372046" y="564095"/>
                  </a:lnTo>
                  <a:lnTo>
                    <a:pt x="374497" y="572985"/>
                  </a:lnTo>
                  <a:lnTo>
                    <a:pt x="377342" y="581875"/>
                  </a:lnTo>
                  <a:lnTo>
                    <a:pt x="380682" y="589495"/>
                  </a:lnTo>
                  <a:lnTo>
                    <a:pt x="383044" y="595845"/>
                  </a:lnTo>
                  <a:lnTo>
                    <a:pt x="385660" y="602195"/>
                  </a:lnTo>
                  <a:lnTo>
                    <a:pt x="388886" y="608545"/>
                  </a:lnTo>
                  <a:lnTo>
                    <a:pt x="388886" y="577938"/>
                  </a:lnTo>
                  <a:lnTo>
                    <a:pt x="387908" y="575525"/>
                  </a:lnTo>
                  <a:lnTo>
                    <a:pt x="384162" y="566635"/>
                  </a:lnTo>
                  <a:lnTo>
                    <a:pt x="380796" y="556475"/>
                  </a:lnTo>
                  <a:lnTo>
                    <a:pt x="380415" y="555205"/>
                  </a:lnTo>
                  <a:lnTo>
                    <a:pt x="377761" y="546315"/>
                  </a:lnTo>
                  <a:lnTo>
                    <a:pt x="381444" y="542505"/>
                  </a:lnTo>
                  <a:lnTo>
                    <a:pt x="384962" y="537425"/>
                  </a:lnTo>
                  <a:lnTo>
                    <a:pt x="388226" y="532345"/>
                  </a:lnTo>
                  <a:lnTo>
                    <a:pt x="390423" y="538695"/>
                  </a:lnTo>
                  <a:lnTo>
                    <a:pt x="393598" y="545045"/>
                  </a:lnTo>
                  <a:lnTo>
                    <a:pt x="397268" y="551395"/>
                  </a:lnTo>
                  <a:lnTo>
                    <a:pt x="401027" y="556475"/>
                  </a:lnTo>
                  <a:lnTo>
                    <a:pt x="404456" y="561555"/>
                  </a:lnTo>
                  <a:lnTo>
                    <a:pt x="408343" y="566635"/>
                  </a:lnTo>
                  <a:lnTo>
                    <a:pt x="412610" y="571715"/>
                  </a:lnTo>
                  <a:lnTo>
                    <a:pt x="412610" y="552107"/>
                  </a:lnTo>
                  <a:lnTo>
                    <a:pt x="410705" y="550125"/>
                  </a:lnTo>
                  <a:lnTo>
                    <a:pt x="406755" y="543775"/>
                  </a:lnTo>
                  <a:lnTo>
                    <a:pt x="400443" y="532345"/>
                  </a:lnTo>
                  <a:lnTo>
                    <a:pt x="399745" y="531075"/>
                  </a:lnTo>
                  <a:lnTo>
                    <a:pt x="395770" y="524725"/>
                  </a:lnTo>
                  <a:lnTo>
                    <a:pt x="395071" y="524725"/>
                  </a:lnTo>
                  <a:lnTo>
                    <a:pt x="394169" y="523455"/>
                  </a:lnTo>
                  <a:lnTo>
                    <a:pt x="393242" y="523455"/>
                  </a:lnTo>
                  <a:lnTo>
                    <a:pt x="396481" y="518375"/>
                  </a:lnTo>
                  <a:lnTo>
                    <a:pt x="399529" y="512025"/>
                  </a:lnTo>
                  <a:lnTo>
                    <a:pt x="402412" y="505675"/>
                  </a:lnTo>
                  <a:lnTo>
                    <a:pt x="405180" y="499325"/>
                  </a:lnTo>
                  <a:lnTo>
                    <a:pt x="418769" y="509485"/>
                  </a:lnTo>
                  <a:lnTo>
                    <a:pt x="430872" y="518375"/>
                  </a:lnTo>
                  <a:lnTo>
                    <a:pt x="433514" y="519645"/>
                  </a:lnTo>
                  <a:lnTo>
                    <a:pt x="433514" y="504647"/>
                  </a:lnTo>
                  <a:lnTo>
                    <a:pt x="433133" y="504405"/>
                  </a:lnTo>
                  <a:lnTo>
                    <a:pt x="424472" y="499325"/>
                  </a:lnTo>
                  <a:lnTo>
                    <a:pt x="409346" y="490435"/>
                  </a:lnTo>
                  <a:lnTo>
                    <a:pt x="412013" y="482815"/>
                  </a:lnTo>
                  <a:lnTo>
                    <a:pt x="414528" y="476465"/>
                  </a:lnTo>
                  <a:lnTo>
                    <a:pt x="416877" y="468845"/>
                  </a:lnTo>
                  <a:lnTo>
                    <a:pt x="419112" y="462495"/>
                  </a:lnTo>
                  <a:lnTo>
                    <a:pt x="424522" y="467575"/>
                  </a:lnTo>
                  <a:lnTo>
                    <a:pt x="430720" y="472655"/>
                  </a:lnTo>
                  <a:lnTo>
                    <a:pt x="437502" y="476465"/>
                  </a:lnTo>
                  <a:lnTo>
                    <a:pt x="444639" y="480275"/>
                  </a:lnTo>
                  <a:lnTo>
                    <a:pt x="444639" y="464870"/>
                  </a:lnTo>
                  <a:lnTo>
                    <a:pt x="440753" y="462495"/>
                  </a:lnTo>
                  <a:lnTo>
                    <a:pt x="438670" y="461225"/>
                  </a:lnTo>
                  <a:lnTo>
                    <a:pt x="433044" y="457415"/>
                  </a:lnTo>
                  <a:lnTo>
                    <a:pt x="427850" y="453605"/>
                  </a:lnTo>
                  <a:lnTo>
                    <a:pt x="422922" y="448525"/>
                  </a:lnTo>
                  <a:lnTo>
                    <a:pt x="424700" y="442175"/>
                  </a:lnTo>
                  <a:lnTo>
                    <a:pt x="426402" y="434555"/>
                  </a:lnTo>
                  <a:lnTo>
                    <a:pt x="428002" y="428205"/>
                  </a:lnTo>
                  <a:lnTo>
                    <a:pt x="429526" y="421855"/>
                  </a:lnTo>
                  <a:lnTo>
                    <a:pt x="434975" y="424395"/>
                  </a:lnTo>
                  <a:lnTo>
                    <a:pt x="440385" y="428205"/>
                  </a:lnTo>
                  <a:lnTo>
                    <a:pt x="448856" y="433285"/>
                  </a:lnTo>
                  <a:lnTo>
                    <a:pt x="451713" y="435825"/>
                  </a:lnTo>
                  <a:lnTo>
                    <a:pt x="454621" y="437095"/>
                  </a:lnTo>
                  <a:lnTo>
                    <a:pt x="454621" y="421462"/>
                  </a:lnTo>
                  <a:lnTo>
                    <a:pt x="452970" y="420585"/>
                  </a:lnTo>
                  <a:lnTo>
                    <a:pt x="444373" y="415505"/>
                  </a:lnTo>
                  <a:lnTo>
                    <a:pt x="438073" y="412965"/>
                  </a:lnTo>
                  <a:lnTo>
                    <a:pt x="431787" y="409155"/>
                  </a:lnTo>
                  <a:lnTo>
                    <a:pt x="432841" y="404075"/>
                  </a:lnTo>
                  <a:lnTo>
                    <a:pt x="433971" y="398995"/>
                  </a:lnTo>
                  <a:lnTo>
                    <a:pt x="434924" y="393915"/>
                  </a:lnTo>
                  <a:lnTo>
                    <a:pt x="435394" y="390105"/>
                  </a:lnTo>
                  <a:lnTo>
                    <a:pt x="441604" y="393915"/>
                  </a:lnTo>
                  <a:lnTo>
                    <a:pt x="448106" y="397725"/>
                  </a:lnTo>
                  <a:lnTo>
                    <a:pt x="461708" y="402805"/>
                  </a:lnTo>
                  <a:lnTo>
                    <a:pt x="461708" y="385889"/>
                  </a:lnTo>
                  <a:lnTo>
                    <a:pt x="460057" y="385025"/>
                  </a:lnTo>
                  <a:lnTo>
                    <a:pt x="450380" y="381215"/>
                  </a:lnTo>
                  <a:lnTo>
                    <a:pt x="443331" y="378675"/>
                  </a:lnTo>
                  <a:lnTo>
                    <a:pt x="436549" y="374865"/>
                  </a:lnTo>
                  <a:lnTo>
                    <a:pt x="437108" y="368515"/>
                  </a:lnTo>
                  <a:lnTo>
                    <a:pt x="437222" y="367245"/>
                  </a:lnTo>
                  <a:lnTo>
                    <a:pt x="437337" y="365975"/>
                  </a:lnTo>
                  <a:lnTo>
                    <a:pt x="438454" y="359625"/>
                  </a:lnTo>
                  <a:lnTo>
                    <a:pt x="440016" y="353275"/>
                  </a:lnTo>
                  <a:lnTo>
                    <a:pt x="442125" y="349465"/>
                  </a:lnTo>
                  <a:lnTo>
                    <a:pt x="451396" y="349465"/>
                  </a:lnTo>
                  <a:lnTo>
                    <a:pt x="456031" y="348195"/>
                  </a:lnTo>
                  <a:lnTo>
                    <a:pt x="464185" y="346925"/>
                  </a:lnTo>
                  <a:lnTo>
                    <a:pt x="469125" y="348195"/>
                  </a:lnTo>
                  <a:lnTo>
                    <a:pt x="470814" y="352005"/>
                  </a:lnTo>
                  <a:lnTo>
                    <a:pt x="469277" y="358355"/>
                  </a:lnTo>
                  <a:lnTo>
                    <a:pt x="470992" y="364705"/>
                  </a:lnTo>
                  <a:lnTo>
                    <a:pt x="470992" y="309295"/>
                  </a:lnTo>
                  <a:lnTo>
                    <a:pt x="461251" y="302475"/>
                  </a:lnTo>
                  <a:lnTo>
                    <a:pt x="429844" y="313905"/>
                  </a:lnTo>
                  <a:lnTo>
                    <a:pt x="414185" y="346925"/>
                  </a:lnTo>
                  <a:lnTo>
                    <a:pt x="407517" y="387565"/>
                  </a:lnTo>
                  <a:lnTo>
                    <a:pt x="403098" y="421855"/>
                  </a:lnTo>
                  <a:lnTo>
                    <a:pt x="390702" y="462495"/>
                  </a:lnTo>
                  <a:lnTo>
                    <a:pt x="371995" y="503135"/>
                  </a:lnTo>
                  <a:lnTo>
                    <a:pt x="347256" y="537425"/>
                  </a:lnTo>
                  <a:lnTo>
                    <a:pt x="325589" y="557276"/>
                  </a:lnTo>
                  <a:lnTo>
                    <a:pt x="325589" y="652995"/>
                  </a:lnTo>
                  <a:lnTo>
                    <a:pt x="320014" y="655535"/>
                  </a:lnTo>
                  <a:lnTo>
                    <a:pt x="314286" y="656805"/>
                  </a:lnTo>
                  <a:lnTo>
                    <a:pt x="308229" y="658075"/>
                  </a:lnTo>
                  <a:lnTo>
                    <a:pt x="301078" y="659345"/>
                  </a:lnTo>
                  <a:lnTo>
                    <a:pt x="286270" y="659345"/>
                  </a:lnTo>
                  <a:lnTo>
                    <a:pt x="287083" y="655535"/>
                  </a:lnTo>
                  <a:lnTo>
                    <a:pt x="287248" y="652995"/>
                  </a:lnTo>
                  <a:lnTo>
                    <a:pt x="287324" y="651725"/>
                  </a:lnTo>
                  <a:lnTo>
                    <a:pt x="287413" y="650455"/>
                  </a:lnTo>
                  <a:lnTo>
                    <a:pt x="287502" y="649185"/>
                  </a:lnTo>
                  <a:lnTo>
                    <a:pt x="300736" y="612355"/>
                  </a:lnTo>
                  <a:lnTo>
                    <a:pt x="311924" y="595845"/>
                  </a:lnTo>
                  <a:lnTo>
                    <a:pt x="317271" y="593305"/>
                  </a:lnTo>
                  <a:lnTo>
                    <a:pt x="314325" y="608545"/>
                  </a:lnTo>
                  <a:lnTo>
                    <a:pt x="314223" y="616165"/>
                  </a:lnTo>
                  <a:lnTo>
                    <a:pt x="314109" y="625055"/>
                  </a:lnTo>
                  <a:lnTo>
                    <a:pt x="317030" y="640295"/>
                  </a:lnTo>
                  <a:lnTo>
                    <a:pt x="323519" y="651725"/>
                  </a:lnTo>
                  <a:lnTo>
                    <a:pt x="324116" y="652995"/>
                  </a:lnTo>
                  <a:lnTo>
                    <a:pt x="325589" y="652995"/>
                  </a:lnTo>
                  <a:lnTo>
                    <a:pt x="325589" y="557276"/>
                  </a:lnTo>
                  <a:lnTo>
                    <a:pt x="316750" y="565365"/>
                  </a:lnTo>
                  <a:lnTo>
                    <a:pt x="295757" y="574992"/>
                  </a:lnTo>
                  <a:lnTo>
                    <a:pt x="295757" y="602195"/>
                  </a:lnTo>
                  <a:lnTo>
                    <a:pt x="287858" y="614895"/>
                  </a:lnTo>
                  <a:lnTo>
                    <a:pt x="281089" y="628865"/>
                  </a:lnTo>
                  <a:lnTo>
                    <a:pt x="275971" y="642835"/>
                  </a:lnTo>
                  <a:lnTo>
                    <a:pt x="273024" y="658075"/>
                  </a:lnTo>
                  <a:lnTo>
                    <a:pt x="272910" y="659345"/>
                  </a:lnTo>
                  <a:lnTo>
                    <a:pt x="256832" y="658075"/>
                  </a:lnTo>
                  <a:lnTo>
                    <a:pt x="248704" y="656805"/>
                  </a:lnTo>
                  <a:lnTo>
                    <a:pt x="251955" y="656805"/>
                  </a:lnTo>
                  <a:lnTo>
                    <a:pt x="253936" y="652995"/>
                  </a:lnTo>
                  <a:lnTo>
                    <a:pt x="256247" y="646645"/>
                  </a:lnTo>
                  <a:lnTo>
                    <a:pt x="257505" y="640295"/>
                  </a:lnTo>
                  <a:lnTo>
                    <a:pt x="258406" y="633945"/>
                  </a:lnTo>
                  <a:lnTo>
                    <a:pt x="259638" y="627595"/>
                  </a:lnTo>
                  <a:lnTo>
                    <a:pt x="261442" y="621245"/>
                  </a:lnTo>
                  <a:lnTo>
                    <a:pt x="263969" y="614895"/>
                  </a:lnTo>
                  <a:lnTo>
                    <a:pt x="266877" y="608545"/>
                  </a:lnTo>
                  <a:lnTo>
                    <a:pt x="274154" y="607275"/>
                  </a:lnTo>
                  <a:lnTo>
                    <a:pt x="281432" y="606005"/>
                  </a:lnTo>
                  <a:lnTo>
                    <a:pt x="288620" y="603465"/>
                  </a:lnTo>
                  <a:lnTo>
                    <a:pt x="295757" y="602195"/>
                  </a:lnTo>
                  <a:lnTo>
                    <a:pt x="295757" y="574992"/>
                  </a:lnTo>
                  <a:lnTo>
                    <a:pt x="280733" y="581875"/>
                  </a:lnTo>
                  <a:lnTo>
                    <a:pt x="254368" y="584314"/>
                  </a:lnTo>
                  <a:lnTo>
                    <a:pt x="254368" y="608545"/>
                  </a:lnTo>
                  <a:lnTo>
                    <a:pt x="248526" y="619975"/>
                  </a:lnTo>
                  <a:lnTo>
                    <a:pt x="244335" y="631405"/>
                  </a:lnTo>
                  <a:lnTo>
                    <a:pt x="242874" y="642835"/>
                  </a:lnTo>
                  <a:lnTo>
                    <a:pt x="245275" y="652995"/>
                  </a:lnTo>
                  <a:lnTo>
                    <a:pt x="246976" y="656539"/>
                  </a:lnTo>
                  <a:lnTo>
                    <a:pt x="240576" y="655535"/>
                  </a:lnTo>
                  <a:lnTo>
                    <a:pt x="225742" y="652081"/>
                  </a:lnTo>
                  <a:lnTo>
                    <a:pt x="225742" y="682205"/>
                  </a:lnTo>
                  <a:lnTo>
                    <a:pt x="225653" y="683475"/>
                  </a:lnTo>
                  <a:lnTo>
                    <a:pt x="224713" y="689825"/>
                  </a:lnTo>
                  <a:lnTo>
                    <a:pt x="222529" y="689521"/>
                  </a:lnTo>
                  <a:lnTo>
                    <a:pt x="222529" y="705065"/>
                  </a:lnTo>
                  <a:lnTo>
                    <a:pt x="221754" y="711415"/>
                  </a:lnTo>
                  <a:lnTo>
                    <a:pt x="221018" y="716495"/>
                  </a:lnTo>
                  <a:lnTo>
                    <a:pt x="220243" y="721575"/>
                  </a:lnTo>
                  <a:lnTo>
                    <a:pt x="218160" y="721575"/>
                  </a:lnTo>
                  <a:lnTo>
                    <a:pt x="218160" y="736815"/>
                  </a:lnTo>
                  <a:lnTo>
                    <a:pt x="215430" y="757135"/>
                  </a:lnTo>
                  <a:lnTo>
                    <a:pt x="213461" y="756424"/>
                  </a:lnTo>
                  <a:lnTo>
                    <a:pt x="213461" y="771105"/>
                  </a:lnTo>
                  <a:lnTo>
                    <a:pt x="210070" y="795235"/>
                  </a:lnTo>
                  <a:lnTo>
                    <a:pt x="208978" y="802855"/>
                  </a:lnTo>
                  <a:lnTo>
                    <a:pt x="208915" y="804125"/>
                  </a:lnTo>
                  <a:lnTo>
                    <a:pt x="205181" y="802855"/>
                  </a:lnTo>
                  <a:lnTo>
                    <a:pt x="201422" y="802855"/>
                  </a:lnTo>
                  <a:lnTo>
                    <a:pt x="190055" y="800315"/>
                  </a:lnTo>
                  <a:lnTo>
                    <a:pt x="175006" y="795235"/>
                  </a:lnTo>
                  <a:lnTo>
                    <a:pt x="175628" y="788885"/>
                  </a:lnTo>
                  <a:lnTo>
                    <a:pt x="176161" y="781265"/>
                  </a:lnTo>
                  <a:lnTo>
                    <a:pt x="177126" y="763485"/>
                  </a:lnTo>
                  <a:lnTo>
                    <a:pt x="205968" y="768565"/>
                  </a:lnTo>
                  <a:lnTo>
                    <a:pt x="208457" y="768565"/>
                  </a:lnTo>
                  <a:lnTo>
                    <a:pt x="213461" y="771105"/>
                  </a:lnTo>
                  <a:lnTo>
                    <a:pt x="213461" y="756424"/>
                  </a:lnTo>
                  <a:lnTo>
                    <a:pt x="211950" y="755865"/>
                  </a:lnTo>
                  <a:lnTo>
                    <a:pt x="210286" y="755865"/>
                  </a:lnTo>
                  <a:lnTo>
                    <a:pt x="202145" y="753325"/>
                  </a:lnTo>
                  <a:lnTo>
                    <a:pt x="194043" y="752055"/>
                  </a:lnTo>
                  <a:lnTo>
                    <a:pt x="177800" y="752055"/>
                  </a:lnTo>
                  <a:lnTo>
                    <a:pt x="178244" y="744435"/>
                  </a:lnTo>
                  <a:lnTo>
                    <a:pt x="178790" y="738085"/>
                  </a:lnTo>
                  <a:lnTo>
                    <a:pt x="179527" y="730465"/>
                  </a:lnTo>
                  <a:lnTo>
                    <a:pt x="188747" y="734275"/>
                  </a:lnTo>
                  <a:lnTo>
                    <a:pt x="208318" y="736815"/>
                  </a:lnTo>
                  <a:lnTo>
                    <a:pt x="218160" y="736815"/>
                  </a:lnTo>
                  <a:lnTo>
                    <a:pt x="218160" y="721575"/>
                  </a:lnTo>
                  <a:lnTo>
                    <a:pt x="200507" y="721575"/>
                  </a:lnTo>
                  <a:lnTo>
                    <a:pt x="190639" y="720305"/>
                  </a:lnTo>
                  <a:lnTo>
                    <a:pt x="180771" y="720305"/>
                  </a:lnTo>
                  <a:lnTo>
                    <a:pt x="181800" y="712685"/>
                  </a:lnTo>
                  <a:lnTo>
                    <a:pt x="183121" y="706335"/>
                  </a:lnTo>
                  <a:lnTo>
                    <a:pt x="184848" y="699985"/>
                  </a:lnTo>
                  <a:lnTo>
                    <a:pt x="222529" y="705065"/>
                  </a:lnTo>
                  <a:lnTo>
                    <a:pt x="222529" y="689521"/>
                  </a:lnTo>
                  <a:lnTo>
                    <a:pt x="215912" y="688555"/>
                  </a:lnTo>
                  <a:lnTo>
                    <a:pt x="206908" y="687285"/>
                  </a:lnTo>
                  <a:lnTo>
                    <a:pt x="197853" y="687285"/>
                  </a:lnTo>
                  <a:lnTo>
                    <a:pt x="188887" y="688555"/>
                  </a:lnTo>
                  <a:lnTo>
                    <a:pt x="191211" y="683475"/>
                  </a:lnTo>
                  <a:lnTo>
                    <a:pt x="193979" y="678395"/>
                  </a:lnTo>
                  <a:lnTo>
                    <a:pt x="197408" y="675855"/>
                  </a:lnTo>
                  <a:lnTo>
                    <a:pt x="197815" y="675855"/>
                  </a:lnTo>
                  <a:lnTo>
                    <a:pt x="198018" y="674585"/>
                  </a:lnTo>
                  <a:lnTo>
                    <a:pt x="199732" y="674585"/>
                  </a:lnTo>
                  <a:lnTo>
                    <a:pt x="206209" y="677125"/>
                  </a:lnTo>
                  <a:lnTo>
                    <a:pt x="212699" y="678395"/>
                  </a:lnTo>
                  <a:lnTo>
                    <a:pt x="219214" y="680935"/>
                  </a:lnTo>
                  <a:lnTo>
                    <a:pt x="225742" y="682205"/>
                  </a:lnTo>
                  <a:lnTo>
                    <a:pt x="225742" y="652081"/>
                  </a:lnTo>
                  <a:lnTo>
                    <a:pt x="224269" y="651725"/>
                  </a:lnTo>
                  <a:lnTo>
                    <a:pt x="208000" y="646645"/>
                  </a:lnTo>
                  <a:lnTo>
                    <a:pt x="209486" y="642835"/>
                  </a:lnTo>
                  <a:lnTo>
                    <a:pt x="210489" y="640295"/>
                  </a:lnTo>
                  <a:lnTo>
                    <a:pt x="211886" y="633945"/>
                  </a:lnTo>
                  <a:lnTo>
                    <a:pt x="214490" y="627595"/>
                  </a:lnTo>
                  <a:lnTo>
                    <a:pt x="217830" y="621245"/>
                  </a:lnTo>
                  <a:lnTo>
                    <a:pt x="222211" y="614895"/>
                  </a:lnTo>
                  <a:lnTo>
                    <a:pt x="226326" y="607275"/>
                  </a:lnTo>
                  <a:lnTo>
                    <a:pt x="233324" y="608545"/>
                  </a:lnTo>
                  <a:lnTo>
                    <a:pt x="254368" y="608545"/>
                  </a:lnTo>
                  <a:lnTo>
                    <a:pt x="254368" y="584314"/>
                  </a:lnTo>
                  <a:lnTo>
                    <a:pt x="239496" y="585685"/>
                  </a:lnTo>
                  <a:lnTo>
                    <a:pt x="214401" y="578104"/>
                  </a:lnTo>
                  <a:lnTo>
                    <a:pt x="214401" y="604735"/>
                  </a:lnTo>
                  <a:lnTo>
                    <a:pt x="209842" y="611085"/>
                  </a:lnTo>
                  <a:lnTo>
                    <a:pt x="206032" y="616165"/>
                  </a:lnTo>
                  <a:lnTo>
                    <a:pt x="196126" y="635215"/>
                  </a:lnTo>
                  <a:lnTo>
                    <a:pt x="194767" y="642835"/>
                  </a:lnTo>
                  <a:lnTo>
                    <a:pt x="187325" y="640295"/>
                  </a:lnTo>
                  <a:lnTo>
                    <a:pt x="179933" y="636485"/>
                  </a:lnTo>
                  <a:lnTo>
                    <a:pt x="172681" y="633945"/>
                  </a:lnTo>
                  <a:lnTo>
                    <a:pt x="173939" y="628865"/>
                  </a:lnTo>
                  <a:lnTo>
                    <a:pt x="174256" y="627595"/>
                  </a:lnTo>
                  <a:lnTo>
                    <a:pt x="175628" y="621245"/>
                  </a:lnTo>
                  <a:lnTo>
                    <a:pt x="177101" y="614895"/>
                  </a:lnTo>
                  <a:lnTo>
                    <a:pt x="178981" y="608545"/>
                  </a:lnTo>
                  <a:lnTo>
                    <a:pt x="180746" y="604735"/>
                  </a:lnTo>
                  <a:lnTo>
                    <a:pt x="183007" y="599655"/>
                  </a:lnTo>
                  <a:lnTo>
                    <a:pt x="185445" y="595845"/>
                  </a:lnTo>
                  <a:lnTo>
                    <a:pt x="207048" y="603465"/>
                  </a:lnTo>
                  <a:lnTo>
                    <a:pt x="214401" y="604735"/>
                  </a:lnTo>
                  <a:lnTo>
                    <a:pt x="214401" y="578104"/>
                  </a:lnTo>
                  <a:lnTo>
                    <a:pt x="205892" y="575525"/>
                  </a:lnTo>
                  <a:lnTo>
                    <a:pt x="193294" y="571715"/>
                  </a:lnTo>
                  <a:lnTo>
                    <a:pt x="176326" y="562825"/>
                  </a:lnTo>
                  <a:lnTo>
                    <a:pt x="176314" y="590765"/>
                  </a:lnTo>
                  <a:lnTo>
                    <a:pt x="170611" y="599655"/>
                  </a:lnTo>
                  <a:lnTo>
                    <a:pt x="166065" y="609815"/>
                  </a:lnTo>
                  <a:lnTo>
                    <a:pt x="162991" y="619975"/>
                  </a:lnTo>
                  <a:lnTo>
                    <a:pt x="161721" y="628865"/>
                  </a:lnTo>
                  <a:lnTo>
                    <a:pt x="144449" y="621245"/>
                  </a:lnTo>
                  <a:lnTo>
                    <a:pt x="136093" y="617435"/>
                  </a:lnTo>
                  <a:lnTo>
                    <a:pt x="127952" y="612355"/>
                  </a:lnTo>
                  <a:lnTo>
                    <a:pt x="132080" y="608545"/>
                  </a:lnTo>
                  <a:lnTo>
                    <a:pt x="132943" y="607275"/>
                  </a:lnTo>
                  <a:lnTo>
                    <a:pt x="137248" y="600925"/>
                  </a:lnTo>
                  <a:lnTo>
                    <a:pt x="141884" y="593305"/>
                  </a:lnTo>
                  <a:lnTo>
                    <a:pt x="144437" y="588225"/>
                  </a:lnTo>
                  <a:lnTo>
                    <a:pt x="147358" y="584415"/>
                  </a:lnTo>
                  <a:lnTo>
                    <a:pt x="149898" y="579335"/>
                  </a:lnTo>
                  <a:lnTo>
                    <a:pt x="152361" y="575525"/>
                  </a:lnTo>
                  <a:lnTo>
                    <a:pt x="153403" y="575525"/>
                  </a:lnTo>
                  <a:lnTo>
                    <a:pt x="159397" y="580605"/>
                  </a:lnTo>
                  <a:lnTo>
                    <a:pt x="164934" y="584415"/>
                  </a:lnTo>
                  <a:lnTo>
                    <a:pt x="170573" y="588225"/>
                  </a:lnTo>
                  <a:lnTo>
                    <a:pt x="176314" y="590765"/>
                  </a:lnTo>
                  <a:lnTo>
                    <a:pt x="176314" y="562825"/>
                  </a:lnTo>
                  <a:lnTo>
                    <a:pt x="161582" y="551395"/>
                  </a:lnTo>
                  <a:lnTo>
                    <a:pt x="153123" y="543775"/>
                  </a:lnTo>
                  <a:lnTo>
                    <a:pt x="148894" y="539965"/>
                  </a:lnTo>
                  <a:lnTo>
                    <a:pt x="144691" y="534530"/>
                  </a:lnTo>
                  <a:lnTo>
                    <a:pt x="144691" y="567905"/>
                  </a:lnTo>
                  <a:lnTo>
                    <a:pt x="137515" y="576795"/>
                  </a:lnTo>
                  <a:lnTo>
                    <a:pt x="130581" y="585685"/>
                  </a:lnTo>
                  <a:lnTo>
                    <a:pt x="124117" y="594575"/>
                  </a:lnTo>
                  <a:lnTo>
                    <a:pt x="118376" y="604735"/>
                  </a:lnTo>
                  <a:lnTo>
                    <a:pt x="117881" y="604735"/>
                  </a:lnTo>
                  <a:lnTo>
                    <a:pt x="117449" y="606005"/>
                  </a:lnTo>
                  <a:lnTo>
                    <a:pt x="117094" y="607275"/>
                  </a:lnTo>
                  <a:lnTo>
                    <a:pt x="113195" y="604735"/>
                  </a:lnTo>
                  <a:lnTo>
                    <a:pt x="111328" y="603465"/>
                  </a:lnTo>
                  <a:lnTo>
                    <a:pt x="104711" y="599655"/>
                  </a:lnTo>
                  <a:lnTo>
                    <a:pt x="98729" y="595845"/>
                  </a:lnTo>
                  <a:lnTo>
                    <a:pt x="93205" y="592035"/>
                  </a:lnTo>
                  <a:lnTo>
                    <a:pt x="97942" y="584415"/>
                  </a:lnTo>
                  <a:lnTo>
                    <a:pt x="102031" y="575525"/>
                  </a:lnTo>
                  <a:lnTo>
                    <a:pt x="105968" y="567905"/>
                  </a:lnTo>
                  <a:lnTo>
                    <a:pt x="110299" y="560285"/>
                  </a:lnTo>
                  <a:lnTo>
                    <a:pt x="113830" y="553935"/>
                  </a:lnTo>
                  <a:lnTo>
                    <a:pt x="117703" y="548855"/>
                  </a:lnTo>
                  <a:lnTo>
                    <a:pt x="121869" y="543775"/>
                  </a:lnTo>
                  <a:lnTo>
                    <a:pt x="127012" y="550125"/>
                  </a:lnTo>
                  <a:lnTo>
                    <a:pt x="132524" y="556475"/>
                  </a:lnTo>
                  <a:lnTo>
                    <a:pt x="138404" y="562825"/>
                  </a:lnTo>
                  <a:lnTo>
                    <a:pt x="144691" y="567905"/>
                  </a:lnTo>
                  <a:lnTo>
                    <a:pt x="144691" y="534530"/>
                  </a:lnTo>
                  <a:lnTo>
                    <a:pt x="138099" y="525995"/>
                  </a:lnTo>
                  <a:lnTo>
                    <a:pt x="138849" y="525995"/>
                  </a:lnTo>
                  <a:lnTo>
                    <a:pt x="142557" y="522185"/>
                  </a:lnTo>
                  <a:lnTo>
                    <a:pt x="141630" y="520915"/>
                  </a:lnTo>
                  <a:lnTo>
                    <a:pt x="138861" y="517105"/>
                  </a:lnTo>
                  <a:lnTo>
                    <a:pt x="134747" y="519645"/>
                  </a:lnTo>
                  <a:lnTo>
                    <a:pt x="133959" y="520915"/>
                  </a:lnTo>
                  <a:lnTo>
                    <a:pt x="128244" y="510755"/>
                  </a:lnTo>
                  <a:lnTo>
                    <a:pt x="123253" y="500595"/>
                  </a:lnTo>
                  <a:lnTo>
                    <a:pt x="122288" y="498055"/>
                  </a:lnTo>
                  <a:lnTo>
                    <a:pt x="118935" y="489165"/>
                  </a:lnTo>
                  <a:lnTo>
                    <a:pt x="115824" y="480593"/>
                  </a:lnTo>
                  <a:lnTo>
                    <a:pt x="115824" y="534885"/>
                  </a:lnTo>
                  <a:lnTo>
                    <a:pt x="105067" y="545045"/>
                  </a:lnTo>
                  <a:lnTo>
                    <a:pt x="95707" y="557745"/>
                  </a:lnTo>
                  <a:lnTo>
                    <a:pt x="88595" y="570445"/>
                  </a:lnTo>
                  <a:lnTo>
                    <a:pt x="84582" y="584415"/>
                  </a:lnTo>
                  <a:lnTo>
                    <a:pt x="77406" y="576795"/>
                  </a:lnTo>
                  <a:lnTo>
                    <a:pt x="70954" y="567905"/>
                  </a:lnTo>
                  <a:lnTo>
                    <a:pt x="65201" y="560285"/>
                  </a:lnTo>
                  <a:lnTo>
                    <a:pt x="60121" y="551395"/>
                  </a:lnTo>
                  <a:lnTo>
                    <a:pt x="66255" y="537425"/>
                  </a:lnTo>
                  <a:lnTo>
                    <a:pt x="67068" y="536155"/>
                  </a:lnTo>
                  <a:lnTo>
                    <a:pt x="75196" y="523455"/>
                  </a:lnTo>
                  <a:lnTo>
                    <a:pt x="85826" y="510755"/>
                  </a:lnTo>
                  <a:lnTo>
                    <a:pt x="97078" y="498055"/>
                  </a:lnTo>
                  <a:lnTo>
                    <a:pt x="100977" y="508215"/>
                  </a:lnTo>
                  <a:lnTo>
                    <a:pt x="105397" y="517105"/>
                  </a:lnTo>
                  <a:lnTo>
                    <a:pt x="110350" y="525995"/>
                  </a:lnTo>
                  <a:lnTo>
                    <a:pt x="115824" y="534885"/>
                  </a:lnTo>
                  <a:lnTo>
                    <a:pt x="115824" y="480593"/>
                  </a:lnTo>
                  <a:lnTo>
                    <a:pt x="115252" y="479005"/>
                  </a:lnTo>
                  <a:lnTo>
                    <a:pt x="115379" y="477735"/>
                  </a:lnTo>
                  <a:lnTo>
                    <a:pt x="115125" y="476465"/>
                  </a:lnTo>
                  <a:lnTo>
                    <a:pt x="114604" y="476465"/>
                  </a:lnTo>
                  <a:lnTo>
                    <a:pt x="111366" y="463765"/>
                  </a:lnTo>
                  <a:lnTo>
                    <a:pt x="108775" y="451065"/>
                  </a:lnTo>
                  <a:lnTo>
                    <a:pt x="107975" y="445985"/>
                  </a:lnTo>
                  <a:lnTo>
                    <a:pt x="106781" y="438365"/>
                  </a:lnTo>
                  <a:lnTo>
                    <a:pt x="105359" y="424395"/>
                  </a:lnTo>
                  <a:lnTo>
                    <a:pt x="105981" y="424395"/>
                  </a:lnTo>
                  <a:lnTo>
                    <a:pt x="105778" y="423125"/>
                  </a:lnTo>
                  <a:lnTo>
                    <a:pt x="105105" y="421855"/>
                  </a:lnTo>
                  <a:lnTo>
                    <a:pt x="104368" y="405345"/>
                  </a:lnTo>
                  <a:lnTo>
                    <a:pt x="104254" y="402805"/>
                  </a:lnTo>
                  <a:lnTo>
                    <a:pt x="104140" y="400265"/>
                  </a:lnTo>
                  <a:lnTo>
                    <a:pt x="104038" y="397725"/>
                  </a:lnTo>
                  <a:lnTo>
                    <a:pt x="103962" y="391375"/>
                  </a:lnTo>
                  <a:lnTo>
                    <a:pt x="104089" y="381215"/>
                  </a:lnTo>
                  <a:lnTo>
                    <a:pt x="104216" y="371055"/>
                  </a:lnTo>
                  <a:lnTo>
                    <a:pt x="107899" y="313905"/>
                  </a:lnTo>
                  <a:lnTo>
                    <a:pt x="110121" y="302475"/>
                  </a:lnTo>
                  <a:lnTo>
                    <a:pt x="110858" y="298665"/>
                  </a:lnTo>
                  <a:lnTo>
                    <a:pt x="114084" y="282155"/>
                  </a:lnTo>
                  <a:lnTo>
                    <a:pt x="114579" y="279615"/>
                  </a:lnTo>
                  <a:lnTo>
                    <a:pt x="114681" y="277075"/>
                  </a:lnTo>
                  <a:lnTo>
                    <a:pt x="114782" y="274535"/>
                  </a:lnTo>
                  <a:lnTo>
                    <a:pt x="115836" y="247865"/>
                  </a:lnTo>
                  <a:lnTo>
                    <a:pt x="115938" y="245325"/>
                  </a:lnTo>
                  <a:lnTo>
                    <a:pt x="114414" y="240245"/>
                  </a:lnTo>
                  <a:lnTo>
                    <a:pt x="107518" y="217385"/>
                  </a:lnTo>
                  <a:lnTo>
                    <a:pt x="94107" y="209130"/>
                  </a:lnTo>
                  <a:lnTo>
                    <a:pt x="94107" y="489165"/>
                  </a:lnTo>
                  <a:lnTo>
                    <a:pt x="84531" y="498055"/>
                  </a:lnTo>
                  <a:lnTo>
                    <a:pt x="58737" y="528535"/>
                  </a:lnTo>
                  <a:lnTo>
                    <a:pt x="53314" y="536155"/>
                  </a:lnTo>
                  <a:lnTo>
                    <a:pt x="50990" y="529805"/>
                  </a:lnTo>
                  <a:lnTo>
                    <a:pt x="48882" y="523455"/>
                  </a:lnTo>
                  <a:lnTo>
                    <a:pt x="46977" y="517105"/>
                  </a:lnTo>
                  <a:lnTo>
                    <a:pt x="45288" y="510755"/>
                  </a:lnTo>
                  <a:lnTo>
                    <a:pt x="45986" y="510755"/>
                  </a:lnTo>
                  <a:lnTo>
                    <a:pt x="51879" y="499325"/>
                  </a:lnTo>
                  <a:lnTo>
                    <a:pt x="55105" y="492975"/>
                  </a:lnTo>
                  <a:lnTo>
                    <a:pt x="57035" y="489165"/>
                  </a:lnTo>
                  <a:lnTo>
                    <a:pt x="62280" y="477735"/>
                  </a:lnTo>
                  <a:lnTo>
                    <a:pt x="68453" y="466305"/>
                  </a:lnTo>
                  <a:lnTo>
                    <a:pt x="72123" y="461225"/>
                  </a:lnTo>
                  <a:lnTo>
                    <a:pt x="75984" y="456145"/>
                  </a:lnTo>
                  <a:lnTo>
                    <a:pt x="80010" y="451065"/>
                  </a:lnTo>
                  <a:lnTo>
                    <a:pt x="84213" y="445985"/>
                  </a:lnTo>
                  <a:lnTo>
                    <a:pt x="85940" y="457415"/>
                  </a:lnTo>
                  <a:lnTo>
                    <a:pt x="88176" y="467575"/>
                  </a:lnTo>
                  <a:lnTo>
                    <a:pt x="90893" y="479005"/>
                  </a:lnTo>
                  <a:lnTo>
                    <a:pt x="94107" y="489165"/>
                  </a:lnTo>
                  <a:lnTo>
                    <a:pt x="94107" y="209130"/>
                  </a:lnTo>
                  <a:lnTo>
                    <a:pt x="88849" y="205905"/>
                  </a:lnTo>
                  <a:lnTo>
                    <a:pt x="88849" y="274535"/>
                  </a:lnTo>
                  <a:lnTo>
                    <a:pt x="88404" y="274396"/>
                  </a:lnTo>
                  <a:lnTo>
                    <a:pt x="88404" y="282155"/>
                  </a:lnTo>
                  <a:lnTo>
                    <a:pt x="88099" y="287235"/>
                  </a:lnTo>
                  <a:lnTo>
                    <a:pt x="87985" y="288505"/>
                  </a:lnTo>
                  <a:lnTo>
                    <a:pt x="87884" y="289775"/>
                  </a:lnTo>
                  <a:lnTo>
                    <a:pt x="87782" y="291045"/>
                  </a:lnTo>
                  <a:lnTo>
                    <a:pt x="87655" y="294855"/>
                  </a:lnTo>
                  <a:lnTo>
                    <a:pt x="87579" y="296125"/>
                  </a:lnTo>
                  <a:lnTo>
                    <a:pt x="87452" y="298665"/>
                  </a:lnTo>
                  <a:lnTo>
                    <a:pt x="87172" y="298297"/>
                  </a:lnTo>
                  <a:lnTo>
                    <a:pt x="87172" y="302475"/>
                  </a:lnTo>
                  <a:lnTo>
                    <a:pt x="87083" y="305015"/>
                  </a:lnTo>
                  <a:lnTo>
                    <a:pt x="86969" y="308825"/>
                  </a:lnTo>
                  <a:lnTo>
                    <a:pt x="86855" y="312635"/>
                  </a:lnTo>
                  <a:lnTo>
                    <a:pt x="86817" y="313905"/>
                  </a:lnTo>
                  <a:lnTo>
                    <a:pt x="86702" y="317715"/>
                  </a:lnTo>
                  <a:lnTo>
                    <a:pt x="86652" y="332955"/>
                  </a:lnTo>
                  <a:lnTo>
                    <a:pt x="86601" y="339305"/>
                  </a:lnTo>
                  <a:lnTo>
                    <a:pt x="85153" y="350735"/>
                  </a:lnTo>
                  <a:lnTo>
                    <a:pt x="83934" y="360895"/>
                  </a:lnTo>
                  <a:lnTo>
                    <a:pt x="82981" y="370801"/>
                  </a:lnTo>
                  <a:lnTo>
                    <a:pt x="82981" y="434555"/>
                  </a:lnTo>
                  <a:lnTo>
                    <a:pt x="70078" y="447255"/>
                  </a:lnTo>
                  <a:lnTo>
                    <a:pt x="58305" y="461225"/>
                  </a:lnTo>
                  <a:lnTo>
                    <a:pt x="48526" y="476465"/>
                  </a:lnTo>
                  <a:lnTo>
                    <a:pt x="41592" y="492975"/>
                  </a:lnTo>
                  <a:lnTo>
                    <a:pt x="40309" y="482815"/>
                  </a:lnTo>
                  <a:lnTo>
                    <a:pt x="39306" y="473925"/>
                  </a:lnTo>
                  <a:lnTo>
                    <a:pt x="38887" y="468845"/>
                  </a:lnTo>
                  <a:lnTo>
                    <a:pt x="38785" y="467575"/>
                  </a:lnTo>
                  <a:lnTo>
                    <a:pt x="38671" y="466305"/>
                  </a:lnTo>
                  <a:lnTo>
                    <a:pt x="38569" y="465035"/>
                  </a:lnTo>
                  <a:lnTo>
                    <a:pt x="38227" y="458685"/>
                  </a:lnTo>
                  <a:lnTo>
                    <a:pt x="38150" y="457415"/>
                  </a:lnTo>
                  <a:lnTo>
                    <a:pt x="38087" y="456145"/>
                  </a:lnTo>
                  <a:lnTo>
                    <a:pt x="43027" y="447255"/>
                  </a:lnTo>
                  <a:lnTo>
                    <a:pt x="47269" y="437095"/>
                  </a:lnTo>
                  <a:lnTo>
                    <a:pt x="68313" y="404075"/>
                  </a:lnTo>
                  <a:lnTo>
                    <a:pt x="81775" y="391375"/>
                  </a:lnTo>
                  <a:lnTo>
                    <a:pt x="81838" y="416775"/>
                  </a:lnTo>
                  <a:lnTo>
                    <a:pt x="81940" y="419315"/>
                  </a:lnTo>
                  <a:lnTo>
                    <a:pt x="82042" y="421855"/>
                  </a:lnTo>
                  <a:lnTo>
                    <a:pt x="82156" y="424395"/>
                  </a:lnTo>
                  <a:lnTo>
                    <a:pt x="82867" y="433285"/>
                  </a:lnTo>
                  <a:lnTo>
                    <a:pt x="82981" y="434555"/>
                  </a:lnTo>
                  <a:lnTo>
                    <a:pt x="82981" y="370801"/>
                  </a:lnTo>
                  <a:lnTo>
                    <a:pt x="82956" y="371055"/>
                  </a:lnTo>
                  <a:lnTo>
                    <a:pt x="82308" y="381215"/>
                  </a:lnTo>
                  <a:lnTo>
                    <a:pt x="82232" y="382485"/>
                  </a:lnTo>
                  <a:lnTo>
                    <a:pt x="72339" y="388835"/>
                  </a:lnTo>
                  <a:lnTo>
                    <a:pt x="44056" y="418045"/>
                  </a:lnTo>
                  <a:lnTo>
                    <a:pt x="37807" y="428205"/>
                  </a:lnTo>
                  <a:lnTo>
                    <a:pt x="37922" y="423125"/>
                  </a:lnTo>
                  <a:lnTo>
                    <a:pt x="38036" y="419315"/>
                  </a:lnTo>
                  <a:lnTo>
                    <a:pt x="38125" y="416775"/>
                  </a:lnTo>
                  <a:lnTo>
                    <a:pt x="38214" y="414235"/>
                  </a:lnTo>
                  <a:lnTo>
                    <a:pt x="53759" y="374865"/>
                  </a:lnTo>
                  <a:lnTo>
                    <a:pt x="86601" y="339305"/>
                  </a:lnTo>
                  <a:lnTo>
                    <a:pt x="86601" y="332994"/>
                  </a:lnTo>
                  <a:lnTo>
                    <a:pt x="49580" y="363435"/>
                  </a:lnTo>
                  <a:lnTo>
                    <a:pt x="43751" y="371055"/>
                  </a:lnTo>
                  <a:lnTo>
                    <a:pt x="40716" y="374865"/>
                  </a:lnTo>
                  <a:lnTo>
                    <a:pt x="41833" y="360895"/>
                  </a:lnTo>
                  <a:lnTo>
                    <a:pt x="42278" y="354545"/>
                  </a:lnTo>
                  <a:lnTo>
                    <a:pt x="42367" y="353275"/>
                  </a:lnTo>
                  <a:lnTo>
                    <a:pt x="42456" y="352005"/>
                  </a:lnTo>
                  <a:lnTo>
                    <a:pt x="42545" y="350735"/>
                  </a:lnTo>
                  <a:lnTo>
                    <a:pt x="42633" y="349465"/>
                  </a:lnTo>
                  <a:lnTo>
                    <a:pt x="52501" y="336765"/>
                  </a:lnTo>
                  <a:lnTo>
                    <a:pt x="58242" y="330415"/>
                  </a:lnTo>
                  <a:lnTo>
                    <a:pt x="62826" y="325335"/>
                  </a:lnTo>
                  <a:lnTo>
                    <a:pt x="74155" y="313905"/>
                  </a:lnTo>
                  <a:lnTo>
                    <a:pt x="87172" y="302475"/>
                  </a:lnTo>
                  <a:lnTo>
                    <a:pt x="87172" y="298297"/>
                  </a:lnTo>
                  <a:lnTo>
                    <a:pt x="86512" y="297395"/>
                  </a:lnTo>
                  <a:lnTo>
                    <a:pt x="83426" y="297395"/>
                  </a:lnTo>
                  <a:lnTo>
                    <a:pt x="63144" y="312635"/>
                  </a:lnTo>
                  <a:lnTo>
                    <a:pt x="53390" y="321525"/>
                  </a:lnTo>
                  <a:lnTo>
                    <a:pt x="44259" y="330415"/>
                  </a:lnTo>
                  <a:lnTo>
                    <a:pt x="44831" y="325335"/>
                  </a:lnTo>
                  <a:lnTo>
                    <a:pt x="65189" y="297395"/>
                  </a:lnTo>
                  <a:lnTo>
                    <a:pt x="66814" y="296125"/>
                  </a:lnTo>
                  <a:lnTo>
                    <a:pt x="73431" y="292315"/>
                  </a:lnTo>
                  <a:lnTo>
                    <a:pt x="86728" y="282155"/>
                  </a:lnTo>
                  <a:lnTo>
                    <a:pt x="88404" y="282155"/>
                  </a:lnTo>
                  <a:lnTo>
                    <a:pt x="88404" y="274396"/>
                  </a:lnTo>
                  <a:lnTo>
                    <a:pt x="81368" y="271995"/>
                  </a:lnTo>
                  <a:lnTo>
                    <a:pt x="75018" y="270002"/>
                  </a:lnTo>
                  <a:lnTo>
                    <a:pt x="75018" y="280885"/>
                  </a:lnTo>
                  <a:lnTo>
                    <a:pt x="67830" y="284695"/>
                  </a:lnTo>
                  <a:lnTo>
                    <a:pt x="60985" y="288505"/>
                  </a:lnTo>
                  <a:lnTo>
                    <a:pt x="48907" y="297395"/>
                  </a:lnTo>
                  <a:lnTo>
                    <a:pt x="50215" y="289775"/>
                  </a:lnTo>
                  <a:lnTo>
                    <a:pt x="51727" y="283425"/>
                  </a:lnTo>
                  <a:lnTo>
                    <a:pt x="53619" y="277075"/>
                  </a:lnTo>
                  <a:lnTo>
                    <a:pt x="60083" y="278345"/>
                  </a:lnTo>
                  <a:lnTo>
                    <a:pt x="67233" y="278345"/>
                  </a:lnTo>
                  <a:lnTo>
                    <a:pt x="75018" y="280885"/>
                  </a:lnTo>
                  <a:lnTo>
                    <a:pt x="75018" y="270002"/>
                  </a:lnTo>
                  <a:lnTo>
                    <a:pt x="73329" y="269455"/>
                  </a:lnTo>
                  <a:lnTo>
                    <a:pt x="64973" y="269455"/>
                  </a:lnTo>
                  <a:lnTo>
                    <a:pt x="56540" y="268185"/>
                  </a:lnTo>
                  <a:lnTo>
                    <a:pt x="59817" y="260565"/>
                  </a:lnTo>
                  <a:lnTo>
                    <a:pt x="63842" y="252945"/>
                  </a:lnTo>
                  <a:lnTo>
                    <a:pt x="68948" y="247865"/>
                  </a:lnTo>
                  <a:lnTo>
                    <a:pt x="80175" y="240245"/>
                  </a:lnTo>
                  <a:lnTo>
                    <a:pt x="86309" y="245325"/>
                  </a:lnTo>
                  <a:lnTo>
                    <a:pt x="88734" y="258025"/>
                  </a:lnTo>
                  <a:lnTo>
                    <a:pt x="88849" y="274535"/>
                  </a:lnTo>
                  <a:lnTo>
                    <a:pt x="88849" y="205905"/>
                  </a:lnTo>
                  <a:lnTo>
                    <a:pt x="51600" y="216115"/>
                  </a:lnTo>
                  <a:lnTo>
                    <a:pt x="30594" y="254215"/>
                  </a:lnTo>
                  <a:lnTo>
                    <a:pt x="18821" y="301205"/>
                  </a:lnTo>
                  <a:lnTo>
                    <a:pt x="8255" y="381215"/>
                  </a:lnTo>
                  <a:lnTo>
                    <a:pt x="5422" y="428205"/>
                  </a:lnTo>
                  <a:lnTo>
                    <a:pt x="5422" y="437095"/>
                  </a:lnTo>
                  <a:lnTo>
                    <a:pt x="5549" y="442175"/>
                  </a:lnTo>
                  <a:lnTo>
                    <a:pt x="5651" y="445985"/>
                  </a:lnTo>
                  <a:lnTo>
                    <a:pt x="5702" y="448525"/>
                  </a:lnTo>
                  <a:lnTo>
                    <a:pt x="5829" y="453605"/>
                  </a:lnTo>
                  <a:lnTo>
                    <a:pt x="5930" y="457415"/>
                  </a:lnTo>
                  <a:lnTo>
                    <a:pt x="6045" y="462495"/>
                  </a:lnTo>
                  <a:lnTo>
                    <a:pt x="6172" y="467575"/>
                  </a:lnTo>
                  <a:lnTo>
                    <a:pt x="6299" y="472655"/>
                  </a:lnTo>
                  <a:lnTo>
                    <a:pt x="6388" y="476465"/>
                  </a:lnTo>
                  <a:lnTo>
                    <a:pt x="14008" y="528535"/>
                  </a:lnTo>
                  <a:lnTo>
                    <a:pt x="29921" y="569175"/>
                  </a:lnTo>
                  <a:lnTo>
                    <a:pt x="56718" y="603465"/>
                  </a:lnTo>
                  <a:lnTo>
                    <a:pt x="92176" y="630135"/>
                  </a:lnTo>
                  <a:lnTo>
                    <a:pt x="132638" y="650455"/>
                  </a:lnTo>
                  <a:lnTo>
                    <a:pt x="174510" y="666965"/>
                  </a:lnTo>
                  <a:lnTo>
                    <a:pt x="170942" y="670775"/>
                  </a:lnTo>
                  <a:lnTo>
                    <a:pt x="158140" y="719035"/>
                  </a:lnTo>
                  <a:lnTo>
                    <a:pt x="152654" y="762520"/>
                  </a:lnTo>
                  <a:lnTo>
                    <a:pt x="152654" y="955255"/>
                  </a:lnTo>
                  <a:lnTo>
                    <a:pt x="147548" y="967955"/>
                  </a:lnTo>
                  <a:lnTo>
                    <a:pt x="142773" y="980655"/>
                  </a:lnTo>
                  <a:lnTo>
                    <a:pt x="138226" y="993355"/>
                  </a:lnTo>
                  <a:lnTo>
                    <a:pt x="133819" y="1006055"/>
                  </a:lnTo>
                  <a:lnTo>
                    <a:pt x="117817" y="1002245"/>
                  </a:lnTo>
                  <a:lnTo>
                    <a:pt x="118351" y="994625"/>
                  </a:lnTo>
                  <a:lnTo>
                    <a:pt x="116713" y="985735"/>
                  </a:lnTo>
                  <a:lnTo>
                    <a:pt x="129006" y="951445"/>
                  </a:lnTo>
                  <a:lnTo>
                    <a:pt x="152654" y="955255"/>
                  </a:lnTo>
                  <a:lnTo>
                    <a:pt x="152654" y="762520"/>
                  </a:lnTo>
                  <a:lnTo>
                    <a:pt x="150774" y="779995"/>
                  </a:lnTo>
                  <a:lnTo>
                    <a:pt x="147269" y="809205"/>
                  </a:lnTo>
                  <a:lnTo>
                    <a:pt x="142760" y="834605"/>
                  </a:lnTo>
                  <a:lnTo>
                    <a:pt x="137998" y="863815"/>
                  </a:lnTo>
                  <a:lnTo>
                    <a:pt x="137007" y="885405"/>
                  </a:lnTo>
                  <a:lnTo>
                    <a:pt x="136944" y="886675"/>
                  </a:lnTo>
                  <a:lnTo>
                    <a:pt x="136829" y="889215"/>
                  </a:lnTo>
                  <a:lnTo>
                    <a:pt x="136715" y="891755"/>
                  </a:lnTo>
                  <a:lnTo>
                    <a:pt x="136652" y="893025"/>
                  </a:lnTo>
                  <a:lnTo>
                    <a:pt x="142430" y="919695"/>
                  </a:lnTo>
                  <a:lnTo>
                    <a:pt x="116179" y="915606"/>
                  </a:lnTo>
                  <a:lnTo>
                    <a:pt x="116179" y="948905"/>
                  </a:lnTo>
                  <a:lnTo>
                    <a:pt x="112026" y="953985"/>
                  </a:lnTo>
                  <a:lnTo>
                    <a:pt x="108521" y="960335"/>
                  </a:lnTo>
                  <a:lnTo>
                    <a:pt x="105638" y="965415"/>
                  </a:lnTo>
                  <a:lnTo>
                    <a:pt x="103403" y="971765"/>
                  </a:lnTo>
                  <a:lnTo>
                    <a:pt x="101981" y="978115"/>
                  </a:lnTo>
                  <a:lnTo>
                    <a:pt x="100914" y="984465"/>
                  </a:lnTo>
                  <a:lnTo>
                    <a:pt x="100838" y="997165"/>
                  </a:lnTo>
                  <a:lnTo>
                    <a:pt x="96304" y="997165"/>
                  </a:lnTo>
                  <a:lnTo>
                    <a:pt x="96481" y="995895"/>
                  </a:lnTo>
                  <a:lnTo>
                    <a:pt x="96710" y="995895"/>
                  </a:lnTo>
                  <a:lnTo>
                    <a:pt x="99187" y="992085"/>
                  </a:lnTo>
                  <a:lnTo>
                    <a:pt x="100012" y="990815"/>
                  </a:lnTo>
                  <a:lnTo>
                    <a:pt x="95008" y="985735"/>
                  </a:lnTo>
                  <a:lnTo>
                    <a:pt x="88366" y="989545"/>
                  </a:lnTo>
                  <a:lnTo>
                    <a:pt x="85191" y="992085"/>
                  </a:lnTo>
                  <a:lnTo>
                    <a:pt x="87274" y="984465"/>
                  </a:lnTo>
                  <a:lnTo>
                    <a:pt x="89573" y="976845"/>
                  </a:lnTo>
                  <a:lnTo>
                    <a:pt x="92125" y="969225"/>
                  </a:lnTo>
                  <a:lnTo>
                    <a:pt x="94018" y="962875"/>
                  </a:lnTo>
                  <a:lnTo>
                    <a:pt x="95554" y="956525"/>
                  </a:lnTo>
                  <a:lnTo>
                    <a:pt x="96926" y="950175"/>
                  </a:lnTo>
                  <a:lnTo>
                    <a:pt x="98374" y="945095"/>
                  </a:lnTo>
                  <a:lnTo>
                    <a:pt x="100228" y="946365"/>
                  </a:lnTo>
                  <a:lnTo>
                    <a:pt x="102362" y="946365"/>
                  </a:lnTo>
                  <a:lnTo>
                    <a:pt x="108800" y="947635"/>
                  </a:lnTo>
                  <a:lnTo>
                    <a:pt x="112458" y="948905"/>
                  </a:lnTo>
                  <a:lnTo>
                    <a:pt x="116179" y="948905"/>
                  </a:lnTo>
                  <a:lnTo>
                    <a:pt x="116179" y="915606"/>
                  </a:lnTo>
                  <a:lnTo>
                    <a:pt x="109842" y="914615"/>
                  </a:lnTo>
                  <a:lnTo>
                    <a:pt x="105105" y="914615"/>
                  </a:lnTo>
                  <a:lnTo>
                    <a:pt x="93814" y="910348"/>
                  </a:lnTo>
                  <a:lnTo>
                    <a:pt x="93814" y="940015"/>
                  </a:lnTo>
                  <a:lnTo>
                    <a:pt x="91732" y="943825"/>
                  </a:lnTo>
                  <a:lnTo>
                    <a:pt x="87757" y="946365"/>
                  </a:lnTo>
                  <a:lnTo>
                    <a:pt x="81191" y="956525"/>
                  </a:lnTo>
                  <a:lnTo>
                    <a:pt x="78613" y="964145"/>
                  </a:lnTo>
                  <a:lnTo>
                    <a:pt x="73393" y="978115"/>
                  </a:lnTo>
                  <a:lnTo>
                    <a:pt x="71221" y="984465"/>
                  </a:lnTo>
                  <a:lnTo>
                    <a:pt x="69303" y="992085"/>
                  </a:lnTo>
                  <a:lnTo>
                    <a:pt x="50330" y="988275"/>
                  </a:lnTo>
                  <a:lnTo>
                    <a:pt x="51638" y="980655"/>
                  </a:lnTo>
                  <a:lnTo>
                    <a:pt x="51625" y="971765"/>
                  </a:lnTo>
                  <a:lnTo>
                    <a:pt x="54279" y="964145"/>
                  </a:lnTo>
                  <a:lnTo>
                    <a:pt x="57378" y="956525"/>
                  </a:lnTo>
                  <a:lnTo>
                    <a:pt x="61175" y="948905"/>
                  </a:lnTo>
                  <a:lnTo>
                    <a:pt x="65290" y="942555"/>
                  </a:lnTo>
                  <a:lnTo>
                    <a:pt x="69303" y="934935"/>
                  </a:lnTo>
                  <a:lnTo>
                    <a:pt x="73685" y="934935"/>
                  </a:lnTo>
                  <a:lnTo>
                    <a:pt x="87731" y="936205"/>
                  </a:lnTo>
                  <a:lnTo>
                    <a:pt x="90043" y="936205"/>
                  </a:lnTo>
                  <a:lnTo>
                    <a:pt x="92379" y="937475"/>
                  </a:lnTo>
                  <a:lnTo>
                    <a:pt x="92735" y="938745"/>
                  </a:lnTo>
                  <a:lnTo>
                    <a:pt x="93243" y="938745"/>
                  </a:lnTo>
                  <a:lnTo>
                    <a:pt x="93814" y="940015"/>
                  </a:lnTo>
                  <a:lnTo>
                    <a:pt x="93814" y="910348"/>
                  </a:lnTo>
                  <a:lnTo>
                    <a:pt x="91681" y="909535"/>
                  </a:lnTo>
                  <a:lnTo>
                    <a:pt x="77139" y="905725"/>
                  </a:lnTo>
                  <a:lnTo>
                    <a:pt x="62395" y="903185"/>
                  </a:lnTo>
                  <a:lnTo>
                    <a:pt x="48336" y="904455"/>
                  </a:lnTo>
                  <a:lnTo>
                    <a:pt x="27876" y="919695"/>
                  </a:lnTo>
                  <a:lnTo>
                    <a:pt x="14211" y="945095"/>
                  </a:lnTo>
                  <a:lnTo>
                    <a:pt x="5524" y="973035"/>
                  </a:lnTo>
                  <a:lnTo>
                    <a:pt x="0" y="998435"/>
                  </a:lnTo>
                  <a:lnTo>
                    <a:pt x="114" y="1000975"/>
                  </a:lnTo>
                  <a:lnTo>
                    <a:pt x="241" y="1003515"/>
                  </a:lnTo>
                  <a:lnTo>
                    <a:pt x="355" y="1006055"/>
                  </a:lnTo>
                  <a:lnTo>
                    <a:pt x="3975" y="1011135"/>
                  </a:lnTo>
                  <a:lnTo>
                    <a:pt x="9652" y="1013675"/>
                  </a:lnTo>
                  <a:lnTo>
                    <a:pt x="16154" y="1014945"/>
                  </a:lnTo>
                  <a:lnTo>
                    <a:pt x="29425" y="1014945"/>
                  </a:lnTo>
                  <a:lnTo>
                    <a:pt x="55676" y="1017485"/>
                  </a:lnTo>
                  <a:lnTo>
                    <a:pt x="68681" y="1020025"/>
                  </a:lnTo>
                  <a:lnTo>
                    <a:pt x="70281" y="1020025"/>
                  </a:lnTo>
                  <a:lnTo>
                    <a:pt x="72085" y="1021295"/>
                  </a:lnTo>
                  <a:lnTo>
                    <a:pt x="73787" y="1020025"/>
                  </a:lnTo>
                  <a:lnTo>
                    <a:pt x="120294" y="1030185"/>
                  </a:lnTo>
                  <a:lnTo>
                    <a:pt x="166446" y="1042885"/>
                  </a:lnTo>
                  <a:lnTo>
                    <a:pt x="212712" y="1054315"/>
                  </a:lnTo>
                  <a:lnTo>
                    <a:pt x="259613" y="1060665"/>
                  </a:lnTo>
                  <a:lnTo>
                    <a:pt x="313474" y="1060665"/>
                  </a:lnTo>
                  <a:lnTo>
                    <a:pt x="320281" y="1055585"/>
                  </a:lnTo>
                  <a:lnTo>
                    <a:pt x="320471" y="1049235"/>
                  </a:lnTo>
                  <a:lnTo>
                    <a:pt x="321017" y="1032725"/>
                  </a:lnTo>
                  <a:lnTo>
                    <a:pt x="321106" y="1030185"/>
                  </a:lnTo>
                  <a:lnTo>
                    <a:pt x="321195" y="1027645"/>
                  </a:lnTo>
                  <a:lnTo>
                    <a:pt x="322300" y="1007325"/>
                  </a:lnTo>
                  <a:lnTo>
                    <a:pt x="322630" y="1003515"/>
                  </a:lnTo>
                  <a:lnTo>
                    <a:pt x="322732" y="1002245"/>
                  </a:lnTo>
                  <a:lnTo>
                    <a:pt x="322846" y="1000975"/>
                  </a:lnTo>
                  <a:lnTo>
                    <a:pt x="322948" y="999705"/>
                  </a:lnTo>
                  <a:lnTo>
                    <a:pt x="323062" y="998435"/>
                  </a:lnTo>
                  <a:lnTo>
                    <a:pt x="323164" y="997165"/>
                  </a:lnTo>
                  <a:lnTo>
                    <a:pt x="323278" y="995895"/>
                  </a:lnTo>
                  <a:lnTo>
                    <a:pt x="323392" y="994625"/>
                  </a:lnTo>
                  <a:lnTo>
                    <a:pt x="323494" y="993355"/>
                  </a:lnTo>
                  <a:lnTo>
                    <a:pt x="323608" y="992085"/>
                  </a:lnTo>
                  <a:lnTo>
                    <a:pt x="323710" y="990815"/>
                  </a:lnTo>
                  <a:lnTo>
                    <a:pt x="323824" y="989545"/>
                  </a:lnTo>
                  <a:lnTo>
                    <a:pt x="323926" y="988275"/>
                  </a:lnTo>
                  <a:lnTo>
                    <a:pt x="324040" y="987005"/>
                  </a:lnTo>
                  <a:lnTo>
                    <a:pt x="325196" y="978115"/>
                  </a:lnTo>
                  <a:lnTo>
                    <a:pt x="325856" y="973035"/>
                  </a:lnTo>
                  <a:lnTo>
                    <a:pt x="326682" y="966685"/>
                  </a:lnTo>
                  <a:lnTo>
                    <a:pt x="326148" y="960335"/>
                  </a:lnTo>
                  <a:lnTo>
                    <a:pt x="326047" y="959065"/>
                  </a:lnTo>
                  <a:lnTo>
                    <a:pt x="322173" y="952715"/>
                  </a:lnTo>
                  <a:lnTo>
                    <a:pt x="320141" y="951445"/>
                  </a:lnTo>
                  <a:lnTo>
                    <a:pt x="316064" y="948905"/>
                  </a:lnTo>
                  <a:lnTo>
                    <a:pt x="308686" y="947635"/>
                  </a:lnTo>
                  <a:lnTo>
                    <a:pt x="292442" y="947635"/>
                  </a:lnTo>
                  <a:lnTo>
                    <a:pt x="292442" y="979385"/>
                  </a:lnTo>
                  <a:lnTo>
                    <a:pt x="291553" y="988275"/>
                  </a:lnTo>
                  <a:lnTo>
                    <a:pt x="291465" y="989545"/>
                  </a:lnTo>
                  <a:lnTo>
                    <a:pt x="291376" y="990815"/>
                  </a:lnTo>
                  <a:lnTo>
                    <a:pt x="291287" y="992085"/>
                  </a:lnTo>
                  <a:lnTo>
                    <a:pt x="291211" y="993355"/>
                  </a:lnTo>
                  <a:lnTo>
                    <a:pt x="288226" y="1000975"/>
                  </a:lnTo>
                  <a:lnTo>
                    <a:pt x="286270" y="1009865"/>
                  </a:lnTo>
                  <a:lnTo>
                    <a:pt x="286169" y="1011135"/>
                  </a:lnTo>
                  <a:lnTo>
                    <a:pt x="286054" y="1012405"/>
                  </a:lnTo>
                  <a:lnTo>
                    <a:pt x="285953" y="1013675"/>
                  </a:lnTo>
                  <a:lnTo>
                    <a:pt x="285851" y="1014945"/>
                  </a:lnTo>
                  <a:lnTo>
                    <a:pt x="285800" y="1022565"/>
                  </a:lnTo>
                  <a:lnTo>
                    <a:pt x="285978" y="1025105"/>
                  </a:lnTo>
                  <a:lnTo>
                    <a:pt x="286067" y="1026375"/>
                  </a:lnTo>
                  <a:lnTo>
                    <a:pt x="286169" y="1027645"/>
                  </a:lnTo>
                  <a:lnTo>
                    <a:pt x="286524" y="1030185"/>
                  </a:lnTo>
                  <a:lnTo>
                    <a:pt x="288378" y="1031455"/>
                  </a:lnTo>
                  <a:lnTo>
                    <a:pt x="290347" y="1032725"/>
                  </a:lnTo>
                  <a:lnTo>
                    <a:pt x="271500" y="1032725"/>
                  </a:lnTo>
                  <a:lnTo>
                    <a:pt x="262140" y="1031455"/>
                  </a:lnTo>
                  <a:lnTo>
                    <a:pt x="252831" y="1031455"/>
                  </a:lnTo>
                  <a:lnTo>
                    <a:pt x="252717" y="1030185"/>
                  </a:lnTo>
                  <a:lnTo>
                    <a:pt x="252603" y="1028915"/>
                  </a:lnTo>
                  <a:lnTo>
                    <a:pt x="252488" y="1027645"/>
                  </a:lnTo>
                  <a:lnTo>
                    <a:pt x="252374" y="1026375"/>
                  </a:lnTo>
                  <a:lnTo>
                    <a:pt x="252260" y="1025105"/>
                  </a:lnTo>
                  <a:lnTo>
                    <a:pt x="251409" y="1018755"/>
                  </a:lnTo>
                  <a:lnTo>
                    <a:pt x="268478" y="981925"/>
                  </a:lnTo>
                  <a:lnTo>
                    <a:pt x="269938" y="980655"/>
                  </a:lnTo>
                  <a:lnTo>
                    <a:pt x="269875" y="979385"/>
                  </a:lnTo>
                  <a:lnTo>
                    <a:pt x="269062" y="978115"/>
                  </a:lnTo>
                  <a:lnTo>
                    <a:pt x="276771" y="978115"/>
                  </a:lnTo>
                  <a:lnTo>
                    <a:pt x="284543" y="979385"/>
                  </a:lnTo>
                  <a:lnTo>
                    <a:pt x="292442" y="979385"/>
                  </a:lnTo>
                  <a:lnTo>
                    <a:pt x="292442" y="947635"/>
                  </a:lnTo>
                  <a:lnTo>
                    <a:pt x="283298" y="947635"/>
                  </a:lnTo>
                  <a:lnTo>
                    <a:pt x="261188" y="945413"/>
                  </a:lnTo>
                  <a:lnTo>
                    <a:pt x="261188" y="976845"/>
                  </a:lnTo>
                  <a:lnTo>
                    <a:pt x="251040" y="987005"/>
                  </a:lnTo>
                  <a:lnTo>
                    <a:pt x="242633" y="999705"/>
                  </a:lnTo>
                  <a:lnTo>
                    <a:pt x="237490" y="1014945"/>
                  </a:lnTo>
                  <a:lnTo>
                    <a:pt x="237363" y="1020025"/>
                  </a:lnTo>
                  <a:lnTo>
                    <a:pt x="237236" y="1025105"/>
                  </a:lnTo>
                  <a:lnTo>
                    <a:pt x="237147" y="1028915"/>
                  </a:lnTo>
                  <a:lnTo>
                    <a:pt x="230543" y="1027645"/>
                  </a:lnTo>
                  <a:lnTo>
                    <a:pt x="223951" y="1027645"/>
                  </a:lnTo>
                  <a:lnTo>
                    <a:pt x="217373" y="1026375"/>
                  </a:lnTo>
                  <a:lnTo>
                    <a:pt x="218643" y="1022565"/>
                  </a:lnTo>
                  <a:lnTo>
                    <a:pt x="220332" y="1017485"/>
                  </a:lnTo>
                  <a:lnTo>
                    <a:pt x="222821" y="1009865"/>
                  </a:lnTo>
                  <a:lnTo>
                    <a:pt x="225044" y="1000975"/>
                  </a:lnTo>
                  <a:lnTo>
                    <a:pt x="227228" y="993355"/>
                  </a:lnTo>
                  <a:lnTo>
                    <a:pt x="231914" y="979385"/>
                  </a:lnTo>
                  <a:lnTo>
                    <a:pt x="233934" y="973035"/>
                  </a:lnTo>
                  <a:lnTo>
                    <a:pt x="240690" y="974305"/>
                  </a:lnTo>
                  <a:lnTo>
                    <a:pt x="247497" y="974305"/>
                  </a:lnTo>
                  <a:lnTo>
                    <a:pt x="261188" y="976845"/>
                  </a:lnTo>
                  <a:lnTo>
                    <a:pt x="261188" y="945413"/>
                  </a:lnTo>
                  <a:lnTo>
                    <a:pt x="258127" y="945095"/>
                  </a:lnTo>
                  <a:lnTo>
                    <a:pt x="232956" y="942555"/>
                  </a:lnTo>
                  <a:lnTo>
                    <a:pt x="219671" y="939850"/>
                  </a:lnTo>
                  <a:lnTo>
                    <a:pt x="219671" y="970495"/>
                  </a:lnTo>
                  <a:lnTo>
                    <a:pt x="216814" y="976845"/>
                  </a:lnTo>
                  <a:lnTo>
                    <a:pt x="214083" y="983195"/>
                  </a:lnTo>
                  <a:lnTo>
                    <a:pt x="208813" y="997165"/>
                  </a:lnTo>
                  <a:lnTo>
                    <a:pt x="206527" y="1003515"/>
                  </a:lnTo>
                  <a:lnTo>
                    <a:pt x="201244" y="1016215"/>
                  </a:lnTo>
                  <a:lnTo>
                    <a:pt x="198907" y="1022565"/>
                  </a:lnTo>
                  <a:lnTo>
                    <a:pt x="186461" y="1018755"/>
                  </a:lnTo>
                  <a:lnTo>
                    <a:pt x="187185" y="1016215"/>
                  </a:lnTo>
                  <a:lnTo>
                    <a:pt x="188645" y="1011135"/>
                  </a:lnTo>
                  <a:lnTo>
                    <a:pt x="188531" y="1007325"/>
                  </a:lnTo>
                  <a:lnTo>
                    <a:pt x="188429" y="1003515"/>
                  </a:lnTo>
                  <a:lnTo>
                    <a:pt x="188404" y="1002245"/>
                  </a:lnTo>
                  <a:lnTo>
                    <a:pt x="190385" y="994625"/>
                  </a:lnTo>
                  <a:lnTo>
                    <a:pt x="192519" y="987005"/>
                  </a:lnTo>
                  <a:lnTo>
                    <a:pt x="195249" y="979385"/>
                  </a:lnTo>
                  <a:lnTo>
                    <a:pt x="198551" y="973035"/>
                  </a:lnTo>
                  <a:lnTo>
                    <a:pt x="202438" y="966685"/>
                  </a:lnTo>
                  <a:lnTo>
                    <a:pt x="219671" y="970495"/>
                  </a:lnTo>
                  <a:lnTo>
                    <a:pt x="219671" y="939850"/>
                  </a:lnTo>
                  <a:lnTo>
                    <a:pt x="208038" y="937475"/>
                  </a:lnTo>
                  <a:lnTo>
                    <a:pt x="210261" y="934935"/>
                  </a:lnTo>
                  <a:lnTo>
                    <a:pt x="213588" y="931125"/>
                  </a:lnTo>
                  <a:lnTo>
                    <a:pt x="218414" y="923505"/>
                  </a:lnTo>
                  <a:lnTo>
                    <a:pt x="220421" y="919695"/>
                  </a:lnTo>
                  <a:lnTo>
                    <a:pt x="222427" y="915885"/>
                  </a:lnTo>
                  <a:lnTo>
                    <a:pt x="225539" y="908265"/>
                  </a:lnTo>
                  <a:lnTo>
                    <a:pt x="227088" y="901915"/>
                  </a:lnTo>
                  <a:lnTo>
                    <a:pt x="231152" y="885405"/>
                  </a:lnTo>
                  <a:lnTo>
                    <a:pt x="233337" y="876515"/>
                  </a:lnTo>
                  <a:lnTo>
                    <a:pt x="238645" y="854925"/>
                  </a:lnTo>
                  <a:lnTo>
                    <a:pt x="239014" y="852385"/>
                  </a:lnTo>
                  <a:lnTo>
                    <a:pt x="240677" y="840955"/>
                  </a:lnTo>
                  <a:lnTo>
                    <a:pt x="203962" y="840955"/>
                  </a:lnTo>
                  <a:lnTo>
                    <a:pt x="202298" y="840955"/>
                  </a:lnTo>
                  <a:lnTo>
                    <a:pt x="202298" y="852385"/>
                  </a:lnTo>
                  <a:lnTo>
                    <a:pt x="201218" y="860005"/>
                  </a:lnTo>
                  <a:lnTo>
                    <a:pt x="199605" y="872705"/>
                  </a:lnTo>
                  <a:lnTo>
                    <a:pt x="199148" y="872705"/>
                  </a:lnTo>
                  <a:lnTo>
                    <a:pt x="195961" y="875245"/>
                  </a:lnTo>
                  <a:lnTo>
                    <a:pt x="194119" y="876515"/>
                  </a:lnTo>
                  <a:lnTo>
                    <a:pt x="187667" y="876515"/>
                  </a:lnTo>
                  <a:lnTo>
                    <a:pt x="185293" y="875245"/>
                  </a:lnTo>
                  <a:lnTo>
                    <a:pt x="183489" y="873975"/>
                  </a:lnTo>
                  <a:lnTo>
                    <a:pt x="179603" y="871435"/>
                  </a:lnTo>
                  <a:lnTo>
                    <a:pt x="175679" y="872705"/>
                  </a:lnTo>
                  <a:lnTo>
                    <a:pt x="173393" y="875245"/>
                  </a:lnTo>
                  <a:lnTo>
                    <a:pt x="174396" y="880325"/>
                  </a:lnTo>
                  <a:lnTo>
                    <a:pt x="178193" y="885405"/>
                  </a:lnTo>
                  <a:lnTo>
                    <a:pt x="184912" y="887945"/>
                  </a:lnTo>
                  <a:lnTo>
                    <a:pt x="193548" y="887945"/>
                  </a:lnTo>
                  <a:lnTo>
                    <a:pt x="195872" y="886675"/>
                  </a:lnTo>
                  <a:lnTo>
                    <a:pt x="197954" y="885405"/>
                  </a:lnTo>
                  <a:lnTo>
                    <a:pt x="197485" y="889215"/>
                  </a:lnTo>
                  <a:lnTo>
                    <a:pt x="197485" y="896835"/>
                  </a:lnTo>
                  <a:lnTo>
                    <a:pt x="194538" y="900645"/>
                  </a:lnTo>
                  <a:lnTo>
                    <a:pt x="191960" y="901204"/>
                  </a:lnTo>
                  <a:lnTo>
                    <a:pt x="191960" y="964145"/>
                  </a:lnTo>
                  <a:lnTo>
                    <a:pt x="183616" y="975575"/>
                  </a:lnTo>
                  <a:lnTo>
                    <a:pt x="176961" y="989545"/>
                  </a:lnTo>
                  <a:lnTo>
                    <a:pt x="173215" y="1003515"/>
                  </a:lnTo>
                  <a:lnTo>
                    <a:pt x="173304" y="1006055"/>
                  </a:lnTo>
                  <a:lnTo>
                    <a:pt x="173355" y="1007325"/>
                  </a:lnTo>
                  <a:lnTo>
                    <a:pt x="173431" y="1009865"/>
                  </a:lnTo>
                  <a:lnTo>
                    <a:pt x="173482" y="1011135"/>
                  </a:lnTo>
                  <a:lnTo>
                    <a:pt x="173570" y="1013675"/>
                  </a:lnTo>
                  <a:lnTo>
                    <a:pt x="173659" y="1016215"/>
                  </a:lnTo>
                  <a:lnTo>
                    <a:pt x="167525" y="1014945"/>
                  </a:lnTo>
                  <a:lnTo>
                    <a:pt x="155270" y="1011135"/>
                  </a:lnTo>
                  <a:lnTo>
                    <a:pt x="154660" y="1009865"/>
                  </a:lnTo>
                  <a:lnTo>
                    <a:pt x="153085" y="1007325"/>
                  </a:lnTo>
                  <a:lnTo>
                    <a:pt x="151168" y="1007325"/>
                  </a:lnTo>
                  <a:lnTo>
                    <a:pt x="151574" y="1006055"/>
                  </a:lnTo>
                  <a:lnTo>
                    <a:pt x="155308" y="994625"/>
                  </a:lnTo>
                  <a:lnTo>
                    <a:pt x="159296" y="983195"/>
                  </a:lnTo>
                  <a:lnTo>
                    <a:pt x="163042" y="970495"/>
                  </a:lnTo>
                  <a:lnTo>
                    <a:pt x="166471" y="959065"/>
                  </a:lnTo>
                  <a:lnTo>
                    <a:pt x="191960" y="964145"/>
                  </a:lnTo>
                  <a:lnTo>
                    <a:pt x="191960" y="901204"/>
                  </a:lnTo>
                  <a:lnTo>
                    <a:pt x="188645" y="901915"/>
                  </a:lnTo>
                  <a:lnTo>
                    <a:pt x="164858" y="891755"/>
                  </a:lnTo>
                  <a:lnTo>
                    <a:pt x="161899" y="877785"/>
                  </a:lnTo>
                  <a:lnTo>
                    <a:pt x="165214" y="860005"/>
                  </a:lnTo>
                  <a:lnTo>
                    <a:pt x="167068" y="850760"/>
                  </a:lnTo>
                  <a:lnTo>
                    <a:pt x="167220" y="852385"/>
                  </a:lnTo>
                  <a:lnTo>
                    <a:pt x="167335" y="853655"/>
                  </a:lnTo>
                  <a:lnTo>
                    <a:pt x="167449" y="854925"/>
                  </a:lnTo>
                  <a:lnTo>
                    <a:pt x="167576" y="856195"/>
                  </a:lnTo>
                  <a:lnTo>
                    <a:pt x="180594" y="854925"/>
                  </a:lnTo>
                  <a:lnTo>
                    <a:pt x="186766" y="854925"/>
                  </a:lnTo>
                  <a:lnTo>
                    <a:pt x="195884" y="853655"/>
                  </a:lnTo>
                  <a:lnTo>
                    <a:pt x="199199" y="853655"/>
                  </a:lnTo>
                  <a:lnTo>
                    <a:pt x="202298" y="852385"/>
                  </a:lnTo>
                  <a:lnTo>
                    <a:pt x="202298" y="840955"/>
                  </a:lnTo>
                  <a:lnTo>
                    <a:pt x="195414" y="840955"/>
                  </a:lnTo>
                  <a:lnTo>
                    <a:pt x="185153" y="842225"/>
                  </a:lnTo>
                  <a:lnTo>
                    <a:pt x="179184" y="843495"/>
                  </a:lnTo>
                  <a:lnTo>
                    <a:pt x="167817" y="846975"/>
                  </a:lnTo>
                  <a:lnTo>
                    <a:pt x="169037" y="840955"/>
                  </a:lnTo>
                  <a:lnTo>
                    <a:pt x="173418" y="807935"/>
                  </a:lnTo>
                  <a:lnTo>
                    <a:pt x="181330" y="811745"/>
                  </a:lnTo>
                  <a:lnTo>
                    <a:pt x="198424" y="816825"/>
                  </a:lnTo>
                  <a:lnTo>
                    <a:pt x="207022" y="818095"/>
                  </a:lnTo>
                  <a:lnTo>
                    <a:pt x="204127" y="839685"/>
                  </a:lnTo>
                  <a:lnTo>
                    <a:pt x="240855" y="839685"/>
                  </a:lnTo>
                  <a:lnTo>
                    <a:pt x="245478" y="807935"/>
                  </a:lnTo>
                  <a:lnTo>
                    <a:pt x="246024" y="804125"/>
                  </a:lnTo>
                  <a:lnTo>
                    <a:pt x="246761" y="799045"/>
                  </a:lnTo>
                  <a:lnTo>
                    <a:pt x="250482" y="763485"/>
                  </a:lnTo>
                  <a:lnTo>
                    <a:pt x="251155" y="757135"/>
                  </a:lnTo>
                  <a:lnTo>
                    <a:pt x="252615" y="743165"/>
                  </a:lnTo>
                  <a:lnTo>
                    <a:pt x="254076" y="730465"/>
                  </a:lnTo>
                  <a:lnTo>
                    <a:pt x="255104" y="721575"/>
                  </a:lnTo>
                  <a:lnTo>
                    <a:pt x="257594" y="699985"/>
                  </a:lnTo>
                  <a:lnTo>
                    <a:pt x="258762" y="689825"/>
                  </a:lnTo>
                  <a:lnTo>
                    <a:pt x="258914" y="688555"/>
                  </a:lnTo>
                  <a:lnTo>
                    <a:pt x="293446" y="689825"/>
                  </a:lnTo>
                  <a:lnTo>
                    <a:pt x="301866" y="688555"/>
                  </a:lnTo>
                  <a:lnTo>
                    <a:pt x="355803" y="674585"/>
                  </a:lnTo>
                  <a:lnTo>
                    <a:pt x="389712" y="652995"/>
                  </a:lnTo>
                  <a:lnTo>
                    <a:pt x="390880" y="651725"/>
                  </a:lnTo>
                  <a:lnTo>
                    <a:pt x="415645" y="625055"/>
                  </a:lnTo>
                  <a:lnTo>
                    <a:pt x="420370" y="619975"/>
                  </a:lnTo>
                  <a:lnTo>
                    <a:pt x="434898" y="595845"/>
                  </a:lnTo>
                  <a:lnTo>
                    <a:pt x="443318" y="581875"/>
                  </a:lnTo>
                  <a:lnTo>
                    <a:pt x="452843" y="559015"/>
                  </a:lnTo>
                  <a:lnTo>
                    <a:pt x="460260" y="541235"/>
                  </a:lnTo>
                  <a:lnTo>
                    <a:pt x="470268" y="506945"/>
                  </a:lnTo>
                  <a:lnTo>
                    <a:pt x="472871" y="498055"/>
                  </a:lnTo>
                  <a:lnTo>
                    <a:pt x="480491" y="465035"/>
                  </a:lnTo>
                  <a:lnTo>
                    <a:pt x="482841" y="454875"/>
                  </a:lnTo>
                  <a:lnTo>
                    <a:pt x="490626" y="423125"/>
                  </a:lnTo>
                  <a:lnTo>
                    <a:pt x="492188" y="416775"/>
                  </a:lnTo>
                  <a:lnTo>
                    <a:pt x="496544" y="390105"/>
                  </a:lnTo>
                  <a:lnTo>
                    <a:pt x="497166" y="386295"/>
                  </a:lnTo>
                  <a:lnTo>
                    <a:pt x="500062" y="368515"/>
                  </a:lnTo>
                  <a:close/>
                </a:path>
              </a:pathLst>
            </a:custGeom>
            <a:solidFill>
              <a:srgbClr val="F9E0BD">
                <a:alpha val="69999"/>
              </a:srgbClr>
            </a:solidFill>
          </p:spPr>
          <p:txBody>
            <a:bodyPr wrap="square" lIns="0" tIns="0" rIns="0" bIns="0" rtlCol="0"/>
            <a:lstStyle/>
            <a:p>
              <a:endParaRPr/>
            </a:p>
          </p:txBody>
        </p:sp>
      </p:grpSp>
      <p:sp>
        <p:nvSpPr>
          <p:cNvPr id="44" name="object 44"/>
          <p:cNvSpPr txBox="1"/>
          <p:nvPr/>
        </p:nvSpPr>
        <p:spPr>
          <a:xfrm>
            <a:off x="1039646" y="4292103"/>
            <a:ext cx="1494790" cy="604520"/>
          </a:xfrm>
          <a:prstGeom prst="rect">
            <a:avLst/>
          </a:prstGeom>
        </p:spPr>
        <p:txBody>
          <a:bodyPr vert="horz" wrap="square" lIns="0" tIns="12065" rIns="0" bIns="0" rtlCol="0">
            <a:spAutoFit/>
          </a:bodyPr>
          <a:lstStyle/>
          <a:p>
            <a:pPr marL="12700">
              <a:lnSpc>
                <a:spcPct val="100000"/>
              </a:lnSpc>
              <a:spcBef>
                <a:spcPts val="95"/>
              </a:spcBef>
            </a:pPr>
            <a:r>
              <a:rPr sz="3800" b="1" spc="70" dirty="0">
                <a:solidFill>
                  <a:srgbClr val="F5D3AF"/>
                </a:solidFill>
                <a:latin typeface="Century Gothic"/>
                <a:cs typeface="Century Gothic"/>
              </a:rPr>
              <a:t>voces</a:t>
            </a:r>
            <a:endParaRPr sz="3800">
              <a:latin typeface="Century Gothic"/>
              <a:cs typeface="Century Gothic"/>
            </a:endParaRPr>
          </a:p>
        </p:txBody>
      </p:sp>
      <p:sp>
        <p:nvSpPr>
          <p:cNvPr id="45" name="object 45"/>
          <p:cNvSpPr txBox="1"/>
          <p:nvPr/>
        </p:nvSpPr>
        <p:spPr>
          <a:xfrm>
            <a:off x="1017921" y="4865046"/>
            <a:ext cx="123825" cy="129539"/>
          </a:xfrm>
          <a:prstGeom prst="rect">
            <a:avLst/>
          </a:prstGeom>
        </p:spPr>
        <p:txBody>
          <a:bodyPr vert="vert270" wrap="square" lIns="0" tIns="19685" rIns="0" bIns="0" rtlCol="0">
            <a:spAutoFit/>
          </a:bodyPr>
          <a:lstStyle/>
          <a:p>
            <a:pPr marL="12700">
              <a:lnSpc>
                <a:spcPct val="100000"/>
              </a:lnSpc>
              <a:spcBef>
                <a:spcPts val="155"/>
              </a:spcBef>
            </a:pPr>
            <a:r>
              <a:rPr sz="550" spc="-25" dirty="0">
                <a:solidFill>
                  <a:srgbClr val="F77B00"/>
                </a:solidFill>
                <a:latin typeface="Sans Serif Collection"/>
                <a:cs typeface="Sans Serif Collection"/>
              </a:rPr>
              <a:t>del</a:t>
            </a:r>
            <a:endParaRPr sz="550">
              <a:latin typeface="Sans Serif Collection"/>
              <a:cs typeface="Sans Serif Collection"/>
            </a:endParaRPr>
          </a:p>
        </p:txBody>
      </p:sp>
      <p:sp>
        <p:nvSpPr>
          <p:cNvPr id="46" name="object 46"/>
          <p:cNvSpPr txBox="1"/>
          <p:nvPr/>
        </p:nvSpPr>
        <p:spPr>
          <a:xfrm>
            <a:off x="1059775" y="4747742"/>
            <a:ext cx="1451610" cy="301625"/>
          </a:xfrm>
          <a:prstGeom prst="rect">
            <a:avLst/>
          </a:prstGeom>
        </p:spPr>
        <p:txBody>
          <a:bodyPr vert="horz" wrap="square" lIns="0" tIns="13970" rIns="0" bIns="0" rtlCol="0">
            <a:spAutoFit/>
          </a:bodyPr>
          <a:lstStyle/>
          <a:p>
            <a:pPr marL="12700">
              <a:lnSpc>
                <a:spcPct val="100000"/>
              </a:lnSpc>
              <a:spcBef>
                <a:spcPts val="110"/>
              </a:spcBef>
            </a:pPr>
            <a:r>
              <a:rPr sz="1800" spc="-130" dirty="0">
                <a:solidFill>
                  <a:srgbClr val="F87D00"/>
                </a:solidFill>
                <a:latin typeface="Arial Black"/>
                <a:cs typeface="Arial Black"/>
              </a:rPr>
              <a:t>TERRITORIO</a:t>
            </a:r>
            <a:endParaRPr sz="1800">
              <a:latin typeface="Arial Black"/>
              <a:cs typeface="Arial Black"/>
            </a:endParaRPr>
          </a:p>
        </p:txBody>
      </p:sp>
      <p:pic>
        <p:nvPicPr>
          <p:cNvPr id="47" name="object 47"/>
          <p:cNvPicPr/>
          <p:nvPr/>
        </p:nvPicPr>
        <p:blipFill>
          <a:blip r:embed="rId16" cstate="print"/>
          <a:stretch>
            <a:fillRect/>
          </a:stretch>
        </p:blipFill>
        <p:spPr>
          <a:xfrm>
            <a:off x="1932537" y="4868083"/>
            <a:ext cx="87350" cy="90934"/>
          </a:xfrm>
          <a:prstGeom prst="rect">
            <a:avLst/>
          </a:prstGeom>
        </p:spPr>
      </p:pic>
      <p:grpSp>
        <p:nvGrpSpPr>
          <p:cNvPr id="48" name="object 48"/>
          <p:cNvGrpSpPr/>
          <p:nvPr/>
        </p:nvGrpSpPr>
        <p:grpSpPr>
          <a:xfrm>
            <a:off x="872997" y="4111066"/>
            <a:ext cx="3017520" cy="2061210"/>
            <a:chOff x="872997" y="4111066"/>
            <a:chExt cx="3017520" cy="2061210"/>
          </a:xfrm>
        </p:grpSpPr>
        <p:sp>
          <p:nvSpPr>
            <p:cNvPr id="49" name="object 49"/>
            <p:cNvSpPr/>
            <p:nvPr/>
          </p:nvSpPr>
          <p:spPr>
            <a:xfrm>
              <a:off x="3568707" y="4111066"/>
              <a:ext cx="317500" cy="424180"/>
            </a:xfrm>
            <a:custGeom>
              <a:avLst/>
              <a:gdLst/>
              <a:ahLst/>
              <a:cxnLst/>
              <a:rect l="l" t="t" r="r" b="b"/>
              <a:pathLst>
                <a:path w="317500" h="424179">
                  <a:moveTo>
                    <a:pt x="49262" y="0"/>
                  </a:moveTo>
                  <a:lnTo>
                    <a:pt x="2606" y="0"/>
                  </a:lnTo>
                  <a:lnTo>
                    <a:pt x="0" y="33465"/>
                  </a:lnTo>
                  <a:lnTo>
                    <a:pt x="3599" y="75161"/>
                  </a:lnTo>
                  <a:lnTo>
                    <a:pt x="16196" y="111454"/>
                  </a:lnTo>
                  <a:lnTo>
                    <a:pt x="39812" y="138567"/>
                  </a:lnTo>
                  <a:lnTo>
                    <a:pt x="76470" y="152723"/>
                  </a:lnTo>
                  <a:lnTo>
                    <a:pt x="118083" y="148340"/>
                  </a:lnTo>
                  <a:lnTo>
                    <a:pt x="147927" y="124948"/>
                  </a:lnTo>
                  <a:lnTo>
                    <a:pt x="166145" y="90462"/>
                  </a:lnTo>
                  <a:lnTo>
                    <a:pt x="84774" y="90462"/>
                  </a:lnTo>
                  <a:lnTo>
                    <a:pt x="54614" y="60026"/>
                  </a:lnTo>
                  <a:lnTo>
                    <a:pt x="46501" y="29018"/>
                  </a:lnTo>
                  <a:lnTo>
                    <a:pt x="49262" y="0"/>
                  </a:lnTo>
                  <a:close/>
                </a:path>
                <a:path w="317500" h="424179">
                  <a:moveTo>
                    <a:pt x="179918" y="0"/>
                  </a:moveTo>
                  <a:lnTo>
                    <a:pt x="133171" y="0"/>
                  </a:lnTo>
                  <a:lnTo>
                    <a:pt x="133357" y="9501"/>
                  </a:lnTo>
                  <a:lnTo>
                    <a:pt x="130382" y="30524"/>
                  </a:lnTo>
                  <a:lnTo>
                    <a:pt x="122617" y="55917"/>
                  </a:lnTo>
                  <a:lnTo>
                    <a:pt x="107428" y="82494"/>
                  </a:lnTo>
                  <a:lnTo>
                    <a:pt x="84774" y="90462"/>
                  </a:lnTo>
                  <a:lnTo>
                    <a:pt x="166145" y="90462"/>
                  </a:lnTo>
                  <a:lnTo>
                    <a:pt x="167323" y="88231"/>
                  </a:lnTo>
                  <a:lnTo>
                    <a:pt x="177590" y="43877"/>
                  </a:lnTo>
                  <a:lnTo>
                    <a:pt x="179918" y="0"/>
                  </a:lnTo>
                  <a:close/>
                </a:path>
                <a:path w="317500" h="424179">
                  <a:moveTo>
                    <a:pt x="317492" y="228760"/>
                  </a:moveTo>
                  <a:lnTo>
                    <a:pt x="254467" y="236992"/>
                  </a:lnTo>
                  <a:lnTo>
                    <a:pt x="206811" y="251451"/>
                  </a:lnTo>
                  <a:lnTo>
                    <a:pt x="161322" y="271436"/>
                  </a:lnTo>
                  <a:lnTo>
                    <a:pt x="118952" y="296043"/>
                  </a:lnTo>
                  <a:lnTo>
                    <a:pt x="69024" y="337323"/>
                  </a:lnTo>
                  <a:lnTo>
                    <a:pt x="50308" y="370952"/>
                  </a:lnTo>
                  <a:lnTo>
                    <a:pt x="58767" y="403269"/>
                  </a:lnTo>
                  <a:lnTo>
                    <a:pt x="91270" y="422701"/>
                  </a:lnTo>
                  <a:lnTo>
                    <a:pt x="135805" y="424019"/>
                  </a:lnTo>
                  <a:lnTo>
                    <a:pt x="181750" y="415001"/>
                  </a:lnTo>
                  <a:lnTo>
                    <a:pt x="218482" y="403421"/>
                  </a:lnTo>
                  <a:lnTo>
                    <a:pt x="254701" y="386753"/>
                  </a:lnTo>
                  <a:lnTo>
                    <a:pt x="130092" y="386753"/>
                  </a:lnTo>
                  <a:lnTo>
                    <a:pt x="103483" y="381869"/>
                  </a:lnTo>
                  <a:lnTo>
                    <a:pt x="101870" y="379114"/>
                  </a:lnTo>
                  <a:lnTo>
                    <a:pt x="100943" y="376370"/>
                  </a:lnTo>
                  <a:lnTo>
                    <a:pt x="100359" y="373640"/>
                  </a:lnTo>
                  <a:lnTo>
                    <a:pt x="125331" y="365652"/>
                  </a:lnTo>
                  <a:lnTo>
                    <a:pt x="99902" y="365652"/>
                  </a:lnTo>
                  <a:lnTo>
                    <a:pt x="150771" y="317951"/>
                  </a:lnTo>
                  <a:lnTo>
                    <a:pt x="198446" y="297264"/>
                  </a:lnTo>
                  <a:lnTo>
                    <a:pt x="251234" y="279507"/>
                  </a:lnTo>
                  <a:lnTo>
                    <a:pt x="301849" y="265297"/>
                  </a:lnTo>
                  <a:lnTo>
                    <a:pt x="317492" y="261478"/>
                  </a:lnTo>
                  <a:lnTo>
                    <a:pt x="317492" y="228760"/>
                  </a:lnTo>
                  <a:close/>
                </a:path>
                <a:path w="317500" h="424179">
                  <a:moveTo>
                    <a:pt x="317492" y="295319"/>
                  </a:moveTo>
                  <a:lnTo>
                    <a:pt x="311116" y="295319"/>
                  </a:lnTo>
                  <a:lnTo>
                    <a:pt x="296831" y="309384"/>
                  </a:lnTo>
                  <a:lnTo>
                    <a:pt x="281496" y="322421"/>
                  </a:lnTo>
                  <a:lnTo>
                    <a:pt x="247400" y="345332"/>
                  </a:lnTo>
                  <a:lnTo>
                    <a:pt x="176308" y="374607"/>
                  </a:lnTo>
                  <a:lnTo>
                    <a:pt x="130092" y="386753"/>
                  </a:lnTo>
                  <a:lnTo>
                    <a:pt x="254701" y="386753"/>
                  </a:lnTo>
                  <a:lnTo>
                    <a:pt x="267846" y="380704"/>
                  </a:lnTo>
                  <a:lnTo>
                    <a:pt x="311909" y="350343"/>
                  </a:lnTo>
                  <a:lnTo>
                    <a:pt x="317492" y="344941"/>
                  </a:lnTo>
                  <a:lnTo>
                    <a:pt x="317492" y="295319"/>
                  </a:lnTo>
                  <a:close/>
                </a:path>
                <a:path w="317500" h="424179">
                  <a:moveTo>
                    <a:pt x="317492" y="275450"/>
                  </a:moveTo>
                  <a:lnTo>
                    <a:pt x="238511" y="305600"/>
                  </a:lnTo>
                  <a:lnTo>
                    <a:pt x="191550" y="324345"/>
                  </a:lnTo>
                  <a:lnTo>
                    <a:pt x="145217" y="344211"/>
                  </a:lnTo>
                  <a:lnTo>
                    <a:pt x="99902" y="365652"/>
                  </a:lnTo>
                  <a:lnTo>
                    <a:pt x="125331" y="365652"/>
                  </a:lnTo>
                  <a:lnTo>
                    <a:pt x="153639" y="356596"/>
                  </a:lnTo>
                  <a:lnTo>
                    <a:pt x="206499" y="337323"/>
                  </a:lnTo>
                  <a:lnTo>
                    <a:pt x="258979" y="316627"/>
                  </a:lnTo>
                  <a:lnTo>
                    <a:pt x="311116" y="295319"/>
                  </a:lnTo>
                  <a:lnTo>
                    <a:pt x="317492" y="295319"/>
                  </a:lnTo>
                  <a:lnTo>
                    <a:pt x="317492" y="275450"/>
                  </a:lnTo>
                  <a:close/>
                </a:path>
                <a:path w="317500" h="424179">
                  <a:moveTo>
                    <a:pt x="317492" y="0"/>
                  </a:moveTo>
                  <a:lnTo>
                    <a:pt x="202850" y="0"/>
                  </a:lnTo>
                  <a:lnTo>
                    <a:pt x="203802" y="1595"/>
                  </a:lnTo>
                  <a:lnTo>
                    <a:pt x="232163" y="47826"/>
                  </a:lnTo>
                  <a:lnTo>
                    <a:pt x="261154" y="93649"/>
                  </a:lnTo>
                  <a:lnTo>
                    <a:pt x="290830" y="139024"/>
                  </a:lnTo>
                  <a:lnTo>
                    <a:pt x="317492" y="178365"/>
                  </a:lnTo>
                  <a:lnTo>
                    <a:pt x="317492" y="91981"/>
                  </a:lnTo>
                  <a:lnTo>
                    <a:pt x="295966" y="58577"/>
                  </a:lnTo>
                  <a:lnTo>
                    <a:pt x="270768" y="18345"/>
                  </a:lnTo>
                  <a:lnTo>
                    <a:pt x="317492" y="18345"/>
                  </a:lnTo>
                  <a:lnTo>
                    <a:pt x="317492" y="0"/>
                  </a:lnTo>
                  <a:close/>
                </a:path>
                <a:path w="317500" h="424179">
                  <a:moveTo>
                    <a:pt x="317492" y="18345"/>
                  </a:moveTo>
                  <a:lnTo>
                    <a:pt x="270768" y="18345"/>
                  </a:lnTo>
                  <a:lnTo>
                    <a:pt x="309155" y="30657"/>
                  </a:lnTo>
                  <a:lnTo>
                    <a:pt x="317492" y="31049"/>
                  </a:lnTo>
                  <a:lnTo>
                    <a:pt x="317492" y="18345"/>
                  </a:lnTo>
                  <a:close/>
                </a:path>
              </a:pathLst>
            </a:custGeom>
            <a:solidFill>
              <a:srgbClr val="F5D2B1">
                <a:alpha val="69999"/>
              </a:srgbClr>
            </a:solidFill>
          </p:spPr>
          <p:txBody>
            <a:bodyPr wrap="square" lIns="0" tIns="0" rIns="0" bIns="0" rtlCol="0"/>
            <a:lstStyle/>
            <a:p>
              <a:endParaRPr/>
            </a:p>
          </p:txBody>
        </p:sp>
        <p:sp>
          <p:nvSpPr>
            <p:cNvPr id="50" name="object 50"/>
            <p:cNvSpPr/>
            <p:nvPr/>
          </p:nvSpPr>
          <p:spPr>
            <a:xfrm>
              <a:off x="2955361" y="4728982"/>
              <a:ext cx="930910" cy="685800"/>
            </a:xfrm>
            <a:custGeom>
              <a:avLst/>
              <a:gdLst/>
              <a:ahLst/>
              <a:cxnLst/>
              <a:rect l="l" t="t" r="r" b="b"/>
              <a:pathLst>
                <a:path w="930910" h="685800">
                  <a:moveTo>
                    <a:pt x="499985" y="0"/>
                  </a:moveTo>
                  <a:lnTo>
                    <a:pt x="452743" y="138"/>
                  </a:lnTo>
                  <a:lnTo>
                    <a:pt x="405041" y="5068"/>
                  </a:lnTo>
                  <a:lnTo>
                    <a:pt x="357171" y="14962"/>
                  </a:lnTo>
                  <a:lnTo>
                    <a:pt x="310539" y="29617"/>
                  </a:lnTo>
                  <a:lnTo>
                    <a:pt x="266469" y="48526"/>
                  </a:lnTo>
                  <a:lnTo>
                    <a:pt x="225132" y="71397"/>
                  </a:lnTo>
                  <a:lnTo>
                    <a:pt x="186702" y="97939"/>
                  </a:lnTo>
                  <a:lnTo>
                    <a:pt x="151350" y="127858"/>
                  </a:lnTo>
                  <a:lnTo>
                    <a:pt x="119248" y="160862"/>
                  </a:lnTo>
                  <a:lnTo>
                    <a:pt x="90569" y="196659"/>
                  </a:lnTo>
                  <a:lnTo>
                    <a:pt x="65484" y="234958"/>
                  </a:lnTo>
                  <a:lnTo>
                    <a:pt x="44166" y="275465"/>
                  </a:lnTo>
                  <a:lnTo>
                    <a:pt x="26786" y="317888"/>
                  </a:lnTo>
                  <a:lnTo>
                    <a:pt x="13517" y="361935"/>
                  </a:lnTo>
                  <a:lnTo>
                    <a:pt x="4531" y="407315"/>
                  </a:lnTo>
                  <a:lnTo>
                    <a:pt x="0" y="453733"/>
                  </a:lnTo>
                  <a:lnTo>
                    <a:pt x="95" y="500900"/>
                  </a:lnTo>
                  <a:lnTo>
                    <a:pt x="4990" y="548521"/>
                  </a:lnTo>
                  <a:lnTo>
                    <a:pt x="14856" y="596305"/>
                  </a:lnTo>
                  <a:lnTo>
                    <a:pt x="29493" y="642849"/>
                  </a:lnTo>
                  <a:lnTo>
                    <a:pt x="47876" y="685624"/>
                  </a:lnTo>
                  <a:lnTo>
                    <a:pt x="905320" y="685624"/>
                  </a:lnTo>
                  <a:lnTo>
                    <a:pt x="909839" y="677038"/>
                  </a:lnTo>
                  <a:lnTo>
                    <a:pt x="927218" y="634615"/>
                  </a:lnTo>
                  <a:lnTo>
                    <a:pt x="930838" y="622599"/>
                  </a:lnTo>
                  <a:lnTo>
                    <a:pt x="930838" y="329772"/>
                  </a:lnTo>
                  <a:lnTo>
                    <a:pt x="905610" y="265672"/>
                  </a:lnTo>
                  <a:lnTo>
                    <a:pt x="882738" y="224422"/>
                  </a:lnTo>
                  <a:lnTo>
                    <a:pt x="856187" y="186078"/>
                  </a:lnTo>
                  <a:lnTo>
                    <a:pt x="826251" y="150810"/>
                  </a:lnTo>
                  <a:lnTo>
                    <a:pt x="793222" y="118790"/>
                  </a:lnTo>
                  <a:lnTo>
                    <a:pt x="757392" y="90189"/>
                  </a:lnTo>
                  <a:lnTo>
                    <a:pt x="719055" y="65179"/>
                  </a:lnTo>
                  <a:lnTo>
                    <a:pt x="678501" y="43932"/>
                  </a:lnTo>
                  <a:lnTo>
                    <a:pt x="636025" y="26619"/>
                  </a:lnTo>
                  <a:lnTo>
                    <a:pt x="591919" y="13412"/>
                  </a:lnTo>
                  <a:lnTo>
                    <a:pt x="546475" y="4481"/>
                  </a:lnTo>
                  <a:lnTo>
                    <a:pt x="499985" y="0"/>
                  </a:lnTo>
                  <a:close/>
                </a:path>
              </a:pathLst>
            </a:custGeom>
            <a:solidFill>
              <a:srgbClr val="9F592F"/>
            </a:solidFill>
          </p:spPr>
          <p:txBody>
            <a:bodyPr wrap="square" lIns="0" tIns="0" rIns="0" bIns="0" rtlCol="0"/>
            <a:lstStyle/>
            <a:p>
              <a:endParaRPr/>
            </a:p>
          </p:txBody>
        </p:sp>
        <p:sp>
          <p:nvSpPr>
            <p:cNvPr id="51" name="object 51"/>
            <p:cNvSpPr/>
            <p:nvPr/>
          </p:nvSpPr>
          <p:spPr>
            <a:xfrm>
              <a:off x="2959885" y="4737534"/>
              <a:ext cx="926465" cy="677545"/>
            </a:xfrm>
            <a:custGeom>
              <a:avLst/>
              <a:gdLst/>
              <a:ahLst/>
              <a:cxnLst/>
              <a:rect l="l" t="t" r="r" b="b"/>
              <a:pathLst>
                <a:path w="926464" h="677545">
                  <a:moveTo>
                    <a:pt x="39515" y="677072"/>
                  </a:moveTo>
                  <a:lnTo>
                    <a:pt x="19022" y="621045"/>
                  </a:lnTo>
                  <a:lnTo>
                    <a:pt x="8639" y="577785"/>
                  </a:lnTo>
                  <a:lnTo>
                    <a:pt x="2244" y="533378"/>
                  </a:lnTo>
                  <a:lnTo>
                    <a:pt x="0" y="488062"/>
                  </a:lnTo>
                  <a:lnTo>
                    <a:pt x="2068" y="442075"/>
                  </a:lnTo>
                  <a:lnTo>
                    <a:pt x="8611" y="395656"/>
                  </a:lnTo>
                  <a:lnTo>
                    <a:pt x="19526" y="350067"/>
                  </a:lnTo>
                  <a:lnTo>
                    <a:pt x="34446" y="306519"/>
                  </a:lnTo>
                  <a:lnTo>
                    <a:pt x="53133" y="265176"/>
                  </a:lnTo>
                  <a:lnTo>
                    <a:pt x="75350" y="226198"/>
                  </a:lnTo>
                  <a:lnTo>
                    <a:pt x="100858" y="189749"/>
                  </a:lnTo>
                  <a:lnTo>
                    <a:pt x="129418" y="155990"/>
                  </a:lnTo>
                  <a:lnTo>
                    <a:pt x="160793" y="125084"/>
                  </a:lnTo>
                  <a:lnTo>
                    <a:pt x="194744" y="97193"/>
                  </a:lnTo>
                  <a:lnTo>
                    <a:pt x="231033" y="72479"/>
                  </a:lnTo>
                  <a:lnTo>
                    <a:pt x="269422" y="51104"/>
                  </a:lnTo>
                  <a:lnTo>
                    <a:pt x="309673" y="33231"/>
                  </a:lnTo>
                  <a:lnTo>
                    <a:pt x="351548" y="19022"/>
                  </a:lnTo>
                  <a:lnTo>
                    <a:pt x="394808" y="8639"/>
                  </a:lnTo>
                  <a:lnTo>
                    <a:pt x="439214" y="2244"/>
                  </a:lnTo>
                  <a:lnTo>
                    <a:pt x="484530" y="0"/>
                  </a:lnTo>
                  <a:lnTo>
                    <a:pt x="530517" y="2068"/>
                  </a:lnTo>
                  <a:lnTo>
                    <a:pt x="576936" y="8611"/>
                  </a:lnTo>
                  <a:lnTo>
                    <a:pt x="622525" y="19528"/>
                  </a:lnTo>
                  <a:lnTo>
                    <a:pt x="666073" y="34449"/>
                  </a:lnTo>
                  <a:lnTo>
                    <a:pt x="707416" y="53138"/>
                  </a:lnTo>
                  <a:lnTo>
                    <a:pt x="746394" y="75355"/>
                  </a:lnTo>
                  <a:lnTo>
                    <a:pt x="782843" y="100863"/>
                  </a:lnTo>
                  <a:lnTo>
                    <a:pt x="816602" y="129423"/>
                  </a:lnTo>
                  <a:lnTo>
                    <a:pt x="847508" y="160798"/>
                  </a:lnTo>
                  <a:lnTo>
                    <a:pt x="875399" y="194749"/>
                  </a:lnTo>
                  <a:lnTo>
                    <a:pt x="900113" y="231038"/>
                  </a:lnTo>
                  <a:lnTo>
                    <a:pt x="921488" y="269426"/>
                  </a:lnTo>
                  <a:lnTo>
                    <a:pt x="926314" y="280295"/>
                  </a:lnTo>
                </a:path>
              </a:pathLst>
            </a:custGeom>
            <a:ln w="7899">
              <a:solidFill>
                <a:srgbClr val="C56C3A"/>
              </a:solidFill>
            </a:ln>
          </p:spPr>
          <p:txBody>
            <a:bodyPr wrap="square" lIns="0" tIns="0" rIns="0" bIns="0" rtlCol="0"/>
            <a:lstStyle/>
            <a:p>
              <a:endParaRPr/>
            </a:p>
          </p:txBody>
        </p:sp>
        <p:sp>
          <p:nvSpPr>
            <p:cNvPr id="52" name="object 52"/>
            <p:cNvSpPr/>
            <p:nvPr/>
          </p:nvSpPr>
          <p:spPr>
            <a:xfrm>
              <a:off x="2890155" y="4111066"/>
              <a:ext cx="996315" cy="1247775"/>
            </a:xfrm>
            <a:custGeom>
              <a:avLst/>
              <a:gdLst/>
              <a:ahLst/>
              <a:cxnLst/>
              <a:rect l="l" t="t" r="r" b="b"/>
              <a:pathLst>
                <a:path w="996314" h="1247775">
                  <a:moveTo>
                    <a:pt x="967941" y="0"/>
                  </a:moveTo>
                  <a:lnTo>
                    <a:pt x="356877" y="0"/>
                  </a:lnTo>
                  <a:lnTo>
                    <a:pt x="324882" y="17436"/>
                  </a:lnTo>
                  <a:lnTo>
                    <a:pt x="286746" y="41774"/>
                  </a:lnTo>
                  <a:lnTo>
                    <a:pt x="250615" y="68481"/>
                  </a:lnTo>
                  <a:lnTo>
                    <a:pt x="216571" y="97421"/>
                  </a:lnTo>
                  <a:lnTo>
                    <a:pt x="184693" y="128456"/>
                  </a:lnTo>
                  <a:lnTo>
                    <a:pt x="155062" y="161452"/>
                  </a:lnTo>
                  <a:lnTo>
                    <a:pt x="127758" y="196271"/>
                  </a:lnTo>
                  <a:lnTo>
                    <a:pt x="102861" y="232777"/>
                  </a:lnTo>
                  <a:lnTo>
                    <a:pt x="80453" y="270833"/>
                  </a:lnTo>
                  <a:lnTo>
                    <a:pt x="60612" y="310303"/>
                  </a:lnTo>
                  <a:lnTo>
                    <a:pt x="43420" y="351051"/>
                  </a:lnTo>
                  <a:lnTo>
                    <a:pt x="28957" y="392940"/>
                  </a:lnTo>
                  <a:lnTo>
                    <a:pt x="17303" y="435834"/>
                  </a:lnTo>
                  <a:lnTo>
                    <a:pt x="8539" y="479596"/>
                  </a:lnTo>
                  <a:lnTo>
                    <a:pt x="2744" y="524089"/>
                  </a:lnTo>
                  <a:lnTo>
                    <a:pt x="0" y="569179"/>
                  </a:lnTo>
                  <a:lnTo>
                    <a:pt x="385" y="614727"/>
                  </a:lnTo>
                  <a:lnTo>
                    <a:pt x="3982" y="660598"/>
                  </a:lnTo>
                  <a:lnTo>
                    <a:pt x="10870" y="706655"/>
                  </a:lnTo>
                  <a:lnTo>
                    <a:pt x="21129" y="752762"/>
                  </a:lnTo>
                  <a:lnTo>
                    <a:pt x="34607" y="798034"/>
                  </a:lnTo>
                  <a:lnTo>
                    <a:pt x="51006" y="841621"/>
                  </a:lnTo>
                  <a:lnTo>
                    <a:pt x="70189" y="883445"/>
                  </a:lnTo>
                  <a:lnTo>
                    <a:pt x="92020" y="923423"/>
                  </a:lnTo>
                  <a:lnTo>
                    <a:pt x="116363" y="961477"/>
                  </a:lnTo>
                  <a:lnTo>
                    <a:pt x="143080" y="997526"/>
                  </a:lnTo>
                  <a:lnTo>
                    <a:pt x="172035" y="1031490"/>
                  </a:lnTo>
                  <a:lnTo>
                    <a:pt x="203092" y="1063290"/>
                  </a:lnTo>
                  <a:lnTo>
                    <a:pt x="236115" y="1092844"/>
                  </a:lnTo>
                  <a:lnTo>
                    <a:pt x="270965" y="1120073"/>
                  </a:lnTo>
                  <a:lnTo>
                    <a:pt x="307507" y="1144897"/>
                  </a:lnTo>
                  <a:lnTo>
                    <a:pt x="345605" y="1167235"/>
                  </a:lnTo>
                  <a:lnTo>
                    <a:pt x="385121" y="1187009"/>
                  </a:lnTo>
                  <a:lnTo>
                    <a:pt x="425920" y="1204136"/>
                  </a:lnTo>
                  <a:lnTo>
                    <a:pt x="467864" y="1218539"/>
                  </a:lnTo>
                  <a:lnTo>
                    <a:pt x="510817" y="1230135"/>
                  </a:lnTo>
                  <a:lnTo>
                    <a:pt x="554642" y="1238846"/>
                  </a:lnTo>
                  <a:lnTo>
                    <a:pt x="599203" y="1244591"/>
                  </a:lnTo>
                  <a:lnTo>
                    <a:pt x="644363" y="1247290"/>
                  </a:lnTo>
                  <a:lnTo>
                    <a:pt x="689986" y="1246864"/>
                  </a:lnTo>
                  <a:lnTo>
                    <a:pt x="735935" y="1243231"/>
                  </a:lnTo>
                  <a:lnTo>
                    <a:pt x="782073" y="1236312"/>
                  </a:lnTo>
                  <a:lnTo>
                    <a:pt x="828265" y="1226027"/>
                  </a:lnTo>
                  <a:lnTo>
                    <a:pt x="873622" y="1212529"/>
                  </a:lnTo>
                  <a:lnTo>
                    <a:pt x="917294" y="1196117"/>
                  </a:lnTo>
                  <a:lnTo>
                    <a:pt x="959201" y="1176926"/>
                  </a:lnTo>
                  <a:lnTo>
                    <a:pt x="996044" y="1156847"/>
                  </a:lnTo>
                  <a:lnTo>
                    <a:pt x="996044" y="15567"/>
                  </a:lnTo>
                  <a:lnTo>
                    <a:pt x="978540" y="5303"/>
                  </a:lnTo>
                  <a:lnTo>
                    <a:pt x="967941" y="0"/>
                  </a:lnTo>
                  <a:close/>
                </a:path>
              </a:pathLst>
            </a:custGeom>
            <a:solidFill>
              <a:srgbClr val="726D37">
                <a:alpha val="55999"/>
              </a:srgbClr>
            </a:solidFill>
          </p:spPr>
          <p:txBody>
            <a:bodyPr wrap="square" lIns="0" tIns="0" rIns="0" bIns="0" rtlCol="0"/>
            <a:lstStyle/>
            <a:p>
              <a:endParaRPr/>
            </a:p>
          </p:txBody>
        </p:sp>
        <p:sp>
          <p:nvSpPr>
            <p:cNvPr id="53" name="object 53"/>
            <p:cNvSpPr/>
            <p:nvPr/>
          </p:nvSpPr>
          <p:spPr>
            <a:xfrm>
              <a:off x="2744617" y="4999833"/>
              <a:ext cx="1141730" cy="415290"/>
            </a:xfrm>
            <a:custGeom>
              <a:avLst/>
              <a:gdLst/>
              <a:ahLst/>
              <a:cxnLst/>
              <a:rect l="l" t="t" r="r" b="b"/>
              <a:pathLst>
                <a:path w="1141729" h="415289">
                  <a:moveTo>
                    <a:pt x="610148" y="0"/>
                  </a:moveTo>
                  <a:lnTo>
                    <a:pt x="561170" y="1800"/>
                  </a:lnTo>
                  <a:lnTo>
                    <a:pt x="513169" y="7115"/>
                  </a:lnTo>
                  <a:lnTo>
                    <a:pt x="466274" y="15820"/>
                  </a:lnTo>
                  <a:lnTo>
                    <a:pt x="420609" y="27786"/>
                  </a:lnTo>
                  <a:lnTo>
                    <a:pt x="376303" y="42887"/>
                  </a:lnTo>
                  <a:lnTo>
                    <a:pt x="333482" y="60996"/>
                  </a:lnTo>
                  <a:lnTo>
                    <a:pt x="292272" y="81986"/>
                  </a:lnTo>
                  <a:lnTo>
                    <a:pt x="252802" y="105730"/>
                  </a:lnTo>
                  <a:lnTo>
                    <a:pt x="215198" y="132102"/>
                  </a:lnTo>
                  <a:lnTo>
                    <a:pt x="179586" y="160973"/>
                  </a:lnTo>
                  <a:lnTo>
                    <a:pt x="146094" y="192219"/>
                  </a:lnTo>
                  <a:lnTo>
                    <a:pt x="114849" y="225711"/>
                  </a:lnTo>
                  <a:lnTo>
                    <a:pt x="85977" y="261322"/>
                  </a:lnTo>
                  <a:lnTo>
                    <a:pt x="59606" y="298927"/>
                  </a:lnTo>
                  <a:lnTo>
                    <a:pt x="35862" y="338397"/>
                  </a:lnTo>
                  <a:lnTo>
                    <a:pt x="14871" y="379606"/>
                  </a:lnTo>
                  <a:lnTo>
                    <a:pt x="0" y="414773"/>
                  </a:lnTo>
                  <a:lnTo>
                    <a:pt x="1141582" y="414773"/>
                  </a:lnTo>
                  <a:lnTo>
                    <a:pt x="1141582" y="271680"/>
                  </a:lnTo>
                  <a:lnTo>
                    <a:pt x="1134318" y="261322"/>
                  </a:lnTo>
                  <a:lnTo>
                    <a:pt x="1105446" y="225711"/>
                  </a:lnTo>
                  <a:lnTo>
                    <a:pt x="1074201" y="192219"/>
                  </a:lnTo>
                  <a:lnTo>
                    <a:pt x="1040709" y="160973"/>
                  </a:lnTo>
                  <a:lnTo>
                    <a:pt x="1005097" y="132102"/>
                  </a:lnTo>
                  <a:lnTo>
                    <a:pt x="967493" y="105730"/>
                  </a:lnTo>
                  <a:lnTo>
                    <a:pt x="928023" y="81986"/>
                  </a:lnTo>
                  <a:lnTo>
                    <a:pt x="886814" y="60996"/>
                  </a:lnTo>
                  <a:lnTo>
                    <a:pt x="843993" y="42887"/>
                  </a:lnTo>
                  <a:lnTo>
                    <a:pt x="799686" y="27786"/>
                  </a:lnTo>
                  <a:lnTo>
                    <a:pt x="754022" y="15820"/>
                  </a:lnTo>
                  <a:lnTo>
                    <a:pt x="707126" y="7115"/>
                  </a:lnTo>
                  <a:lnTo>
                    <a:pt x="659126" y="1800"/>
                  </a:lnTo>
                  <a:lnTo>
                    <a:pt x="610148" y="0"/>
                  </a:lnTo>
                  <a:close/>
                </a:path>
              </a:pathLst>
            </a:custGeom>
            <a:solidFill>
              <a:srgbClr val="9F592F"/>
            </a:solidFill>
          </p:spPr>
          <p:txBody>
            <a:bodyPr wrap="square" lIns="0" tIns="0" rIns="0" bIns="0" rtlCol="0"/>
            <a:lstStyle/>
            <a:p>
              <a:endParaRPr/>
            </a:p>
          </p:txBody>
        </p:sp>
        <p:sp>
          <p:nvSpPr>
            <p:cNvPr id="54" name="object 54"/>
            <p:cNvSpPr/>
            <p:nvPr/>
          </p:nvSpPr>
          <p:spPr>
            <a:xfrm>
              <a:off x="2889300" y="4898110"/>
              <a:ext cx="941705" cy="516890"/>
            </a:xfrm>
            <a:custGeom>
              <a:avLst/>
              <a:gdLst/>
              <a:ahLst/>
              <a:cxnLst/>
              <a:rect l="l" t="t" r="r" b="b"/>
              <a:pathLst>
                <a:path w="941704" h="516889">
                  <a:moveTo>
                    <a:pt x="350050" y="15392"/>
                  </a:moveTo>
                  <a:lnTo>
                    <a:pt x="309397" y="28206"/>
                  </a:lnTo>
                  <a:lnTo>
                    <a:pt x="116840" y="159346"/>
                  </a:lnTo>
                  <a:lnTo>
                    <a:pt x="89547" y="192811"/>
                  </a:lnTo>
                  <a:lnTo>
                    <a:pt x="350050" y="15392"/>
                  </a:lnTo>
                  <a:close/>
                </a:path>
                <a:path w="941704" h="516889">
                  <a:moveTo>
                    <a:pt x="504748" y="1066"/>
                  </a:moveTo>
                  <a:lnTo>
                    <a:pt x="484479" y="0"/>
                  </a:lnTo>
                  <a:lnTo>
                    <a:pt x="26441" y="311937"/>
                  </a:lnTo>
                  <a:lnTo>
                    <a:pt x="23012" y="320586"/>
                  </a:lnTo>
                  <a:lnTo>
                    <a:pt x="20053" y="331152"/>
                  </a:lnTo>
                  <a:lnTo>
                    <a:pt x="504748" y="1066"/>
                  </a:lnTo>
                  <a:close/>
                </a:path>
                <a:path w="941704" h="516889">
                  <a:moveTo>
                    <a:pt x="609752" y="20586"/>
                  </a:moveTo>
                  <a:lnTo>
                    <a:pt x="594118" y="16357"/>
                  </a:lnTo>
                  <a:lnTo>
                    <a:pt x="1143" y="420192"/>
                  </a:lnTo>
                  <a:lnTo>
                    <a:pt x="139" y="435749"/>
                  </a:lnTo>
                  <a:lnTo>
                    <a:pt x="609752" y="20586"/>
                  </a:lnTo>
                  <a:close/>
                </a:path>
                <a:path w="941704" h="516889">
                  <a:moveTo>
                    <a:pt x="692569" y="55206"/>
                  </a:moveTo>
                  <a:lnTo>
                    <a:pt x="680161" y="48780"/>
                  </a:lnTo>
                  <a:lnTo>
                    <a:pt x="0" y="511987"/>
                  </a:lnTo>
                  <a:lnTo>
                    <a:pt x="190" y="516496"/>
                  </a:lnTo>
                  <a:lnTo>
                    <a:pt x="15214" y="516496"/>
                  </a:lnTo>
                  <a:lnTo>
                    <a:pt x="692569" y="55206"/>
                  </a:lnTo>
                  <a:close/>
                </a:path>
                <a:path w="941704" h="516889">
                  <a:moveTo>
                    <a:pt x="761187" y="99491"/>
                  </a:moveTo>
                  <a:lnTo>
                    <a:pt x="752932" y="92621"/>
                  </a:lnTo>
                  <a:lnTo>
                    <a:pt x="751166" y="91440"/>
                  </a:lnTo>
                  <a:lnTo>
                    <a:pt x="127025" y="516496"/>
                  </a:lnTo>
                  <a:lnTo>
                    <a:pt x="148869" y="516496"/>
                  </a:lnTo>
                  <a:lnTo>
                    <a:pt x="761187" y="99491"/>
                  </a:lnTo>
                  <a:close/>
                </a:path>
                <a:path w="941704" h="516889">
                  <a:moveTo>
                    <a:pt x="817829" y="151942"/>
                  </a:moveTo>
                  <a:lnTo>
                    <a:pt x="809193" y="142951"/>
                  </a:lnTo>
                  <a:lnTo>
                    <a:pt x="260680" y="516496"/>
                  </a:lnTo>
                  <a:lnTo>
                    <a:pt x="282524" y="516496"/>
                  </a:lnTo>
                  <a:lnTo>
                    <a:pt x="817829" y="151942"/>
                  </a:lnTo>
                  <a:close/>
                </a:path>
                <a:path w="941704" h="516889">
                  <a:moveTo>
                    <a:pt x="864590" y="211124"/>
                  </a:moveTo>
                  <a:lnTo>
                    <a:pt x="861390" y="205867"/>
                  </a:lnTo>
                  <a:lnTo>
                    <a:pt x="857643" y="200977"/>
                  </a:lnTo>
                  <a:lnTo>
                    <a:pt x="394335" y="516496"/>
                  </a:lnTo>
                  <a:lnTo>
                    <a:pt x="416179" y="516496"/>
                  </a:lnTo>
                  <a:lnTo>
                    <a:pt x="864590" y="211124"/>
                  </a:lnTo>
                  <a:close/>
                </a:path>
                <a:path w="941704" h="516889">
                  <a:moveTo>
                    <a:pt x="900988" y="277355"/>
                  </a:moveTo>
                  <a:lnTo>
                    <a:pt x="895629" y="266128"/>
                  </a:lnTo>
                  <a:lnTo>
                    <a:pt x="528002" y="516509"/>
                  </a:lnTo>
                  <a:lnTo>
                    <a:pt x="549833" y="516509"/>
                  </a:lnTo>
                  <a:lnTo>
                    <a:pt x="900988" y="277355"/>
                  </a:lnTo>
                  <a:close/>
                </a:path>
                <a:path w="941704" h="516889">
                  <a:moveTo>
                    <a:pt x="927112" y="350596"/>
                  </a:moveTo>
                  <a:lnTo>
                    <a:pt x="923925" y="337883"/>
                  </a:lnTo>
                  <a:lnTo>
                    <a:pt x="661657" y="516496"/>
                  </a:lnTo>
                  <a:lnTo>
                    <a:pt x="683488" y="516496"/>
                  </a:lnTo>
                  <a:lnTo>
                    <a:pt x="927112" y="350596"/>
                  </a:lnTo>
                  <a:close/>
                </a:path>
                <a:path w="941704" h="516889">
                  <a:moveTo>
                    <a:pt x="941463" y="431838"/>
                  </a:moveTo>
                  <a:lnTo>
                    <a:pt x="941133" y="425196"/>
                  </a:lnTo>
                  <a:lnTo>
                    <a:pt x="940054" y="417918"/>
                  </a:lnTo>
                  <a:lnTo>
                    <a:pt x="795312" y="516496"/>
                  </a:lnTo>
                  <a:lnTo>
                    <a:pt x="817156" y="516496"/>
                  </a:lnTo>
                  <a:lnTo>
                    <a:pt x="941463" y="431838"/>
                  </a:lnTo>
                  <a:close/>
                </a:path>
                <a:path w="941704" h="516889">
                  <a:moveTo>
                    <a:pt x="941666" y="507847"/>
                  </a:moveTo>
                  <a:lnTo>
                    <a:pt x="928966" y="516509"/>
                  </a:lnTo>
                  <a:lnTo>
                    <a:pt x="941260" y="516509"/>
                  </a:lnTo>
                  <a:lnTo>
                    <a:pt x="941666" y="507847"/>
                  </a:lnTo>
                  <a:close/>
                </a:path>
              </a:pathLst>
            </a:custGeom>
            <a:solidFill>
              <a:srgbClr val="C56C3A"/>
            </a:solidFill>
          </p:spPr>
          <p:txBody>
            <a:bodyPr wrap="square" lIns="0" tIns="0" rIns="0" bIns="0" rtlCol="0"/>
            <a:lstStyle/>
            <a:p>
              <a:endParaRPr/>
            </a:p>
          </p:txBody>
        </p:sp>
        <p:sp>
          <p:nvSpPr>
            <p:cNvPr id="55" name="object 55"/>
            <p:cNvSpPr/>
            <p:nvPr/>
          </p:nvSpPr>
          <p:spPr>
            <a:xfrm>
              <a:off x="2887430" y="4897359"/>
              <a:ext cx="945515" cy="517525"/>
            </a:xfrm>
            <a:custGeom>
              <a:avLst/>
              <a:gdLst/>
              <a:ahLst/>
              <a:cxnLst/>
              <a:rect l="l" t="t" r="r" b="b"/>
              <a:pathLst>
                <a:path w="945514" h="517525">
                  <a:moveTo>
                    <a:pt x="2205" y="517247"/>
                  </a:moveTo>
                  <a:lnTo>
                    <a:pt x="0" y="474831"/>
                  </a:lnTo>
                  <a:lnTo>
                    <a:pt x="2007" y="429446"/>
                  </a:lnTo>
                  <a:lnTo>
                    <a:pt x="8328" y="384537"/>
                  </a:lnTo>
                  <a:lnTo>
                    <a:pt x="18898" y="340435"/>
                  </a:lnTo>
                  <a:lnTo>
                    <a:pt x="33656" y="297469"/>
                  </a:lnTo>
                  <a:lnTo>
                    <a:pt x="52538" y="255970"/>
                  </a:lnTo>
                  <a:lnTo>
                    <a:pt x="75482" y="216267"/>
                  </a:lnTo>
                  <a:lnTo>
                    <a:pt x="102426" y="178691"/>
                  </a:lnTo>
                  <a:lnTo>
                    <a:pt x="133306" y="143571"/>
                  </a:lnTo>
                  <a:lnTo>
                    <a:pt x="168060" y="111237"/>
                  </a:lnTo>
                  <a:lnTo>
                    <a:pt x="206626" y="82020"/>
                  </a:lnTo>
                  <a:lnTo>
                    <a:pt x="247936" y="56839"/>
                  </a:lnTo>
                  <a:lnTo>
                    <a:pt x="290750" y="36345"/>
                  </a:lnTo>
                  <a:lnTo>
                    <a:pt x="334739" y="20477"/>
                  </a:lnTo>
                  <a:lnTo>
                    <a:pt x="379572" y="9172"/>
                  </a:lnTo>
                  <a:lnTo>
                    <a:pt x="424919" y="2367"/>
                  </a:lnTo>
                  <a:lnTo>
                    <a:pt x="470450" y="0"/>
                  </a:lnTo>
                  <a:lnTo>
                    <a:pt x="515834" y="2007"/>
                  </a:lnTo>
                  <a:lnTo>
                    <a:pt x="560743" y="8327"/>
                  </a:lnTo>
                  <a:lnTo>
                    <a:pt x="604845" y="18897"/>
                  </a:lnTo>
                  <a:lnTo>
                    <a:pt x="647811" y="33653"/>
                  </a:lnTo>
                  <a:lnTo>
                    <a:pt x="689310" y="52535"/>
                  </a:lnTo>
                  <a:lnTo>
                    <a:pt x="729012" y="75478"/>
                  </a:lnTo>
                  <a:lnTo>
                    <a:pt x="766588" y="102421"/>
                  </a:lnTo>
                  <a:lnTo>
                    <a:pt x="801707" y="133301"/>
                  </a:lnTo>
                  <a:lnTo>
                    <a:pt x="834039" y="168055"/>
                  </a:lnTo>
                  <a:lnTo>
                    <a:pt x="863254" y="206620"/>
                  </a:lnTo>
                  <a:lnTo>
                    <a:pt x="888435" y="247932"/>
                  </a:lnTo>
                  <a:lnTo>
                    <a:pt x="908929" y="290748"/>
                  </a:lnTo>
                  <a:lnTo>
                    <a:pt x="924797" y="334738"/>
                  </a:lnTo>
                  <a:lnTo>
                    <a:pt x="936102" y="379572"/>
                  </a:lnTo>
                  <a:lnTo>
                    <a:pt x="942907" y="424919"/>
                  </a:lnTo>
                  <a:lnTo>
                    <a:pt x="945274" y="470450"/>
                  </a:lnTo>
                  <a:lnTo>
                    <a:pt x="943267" y="515834"/>
                  </a:lnTo>
                  <a:lnTo>
                    <a:pt x="943068" y="517247"/>
                  </a:lnTo>
                </a:path>
              </a:pathLst>
            </a:custGeom>
            <a:ln w="7899">
              <a:solidFill>
                <a:srgbClr val="C56C39"/>
              </a:solidFill>
            </a:ln>
          </p:spPr>
          <p:txBody>
            <a:bodyPr wrap="square" lIns="0" tIns="0" rIns="0" bIns="0" rtlCol="0"/>
            <a:lstStyle/>
            <a:p>
              <a:endParaRPr/>
            </a:p>
          </p:txBody>
        </p:sp>
        <p:sp>
          <p:nvSpPr>
            <p:cNvPr id="56" name="object 56"/>
            <p:cNvSpPr/>
            <p:nvPr/>
          </p:nvSpPr>
          <p:spPr>
            <a:xfrm>
              <a:off x="2642184" y="4289399"/>
              <a:ext cx="1078865" cy="1125220"/>
            </a:xfrm>
            <a:custGeom>
              <a:avLst/>
              <a:gdLst/>
              <a:ahLst/>
              <a:cxnLst/>
              <a:rect l="l" t="t" r="r" b="b"/>
              <a:pathLst>
                <a:path w="1078864" h="1125220">
                  <a:moveTo>
                    <a:pt x="3683" y="576122"/>
                  </a:moveTo>
                  <a:lnTo>
                    <a:pt x="3606" y="575310"/>
                  </a:lnTo>
                  <a:lnTo>
                    <a:pt x="3060" y="572770"/>
                  </a:lnTo>
                  <a:lnTo>
                    <a:pt x="2032" y="568960"/>
                  </a:lnTo>
                  <a:lnTo>
                    <a:pt x="762" y="561340"/>
                  </a:lnTo>
                  <a:lnTo>
                    <a:pt x="660" y="562610"/>
                  </a:lnTo>
                  <a:lnTo>
                    <a:pt x="546" y="563880"/>
                  </a:lnTo>
                  <a:lnTo>
                    <a:pt x="444" y="565150"/>
                  </a:lnTo>
                  <a:lnTo>
                    <a:pt x="330" y="566420"/>
                  </a:lnTo>
                  <a:lnTo>
                    <a:pt x="215" y="567690"/>
                  </a:lnTo>
                  <a:lnTo>
                    <a:pt x="114" y="568960"/>
                  </a:lnTo>
                  <a:lnTo>
                    <a:pt x="0" y="570230"/>
                  </a:lnTo>
                  <a:lnTo>
                    <a:pt x="2209" y="572770"/>
                  </a:lnTo>
                  <a:lnTo>
                    <a:pt x="3683" y="576122"/>
                  </a:lnTo>
                  <a:close/>
                </a:path>
                <a:path w="1078864" h="1125220">
                  <a:moveTo>
                    <a:pt x="46088" y="611479"/>
                  </a:moveTo>
                  <a:lnTo>
                    <a:pt x="45389" y="608838"/>
                  </a:lnTo>
                  <a:lnTo>
                    <a:pt x="44856" y="607771"/>
                  </a:lnTo>
                  <a:lnTo>
                    <a:pt x="44373" y="607237"/>
                  </a:lnTo>
                  <a:lnTo>
                    <a:pt x="46088" y="611479"/>
                  </a:lnTo>
                  <a:close/>
                </a:path>
                <a:path w="1078864" h="1125220">
                  <a:moveTo>
                    <a:pt x="65354" y="467944"/>
                  </a:moveTo>
                  <a:lnTo>
                    <a:pt x="65214" y="469176"/>
                  </a:lnTo>
                  <a:lnTo>
                    <a:pt x="65024" y="470217"/>
                  </a:lnTo>
                  <a:lnTo>
                    <a:pt x="64884" y="471678"/>
                  </a:lnTo>
                  <a:lnTo>
                    <a:pt x="65087" y="470331"/>
                  </a:lnTo>
                  <a:lnTo>
                    <a:pt x="65252" y="469099"/>
                  </a:lnTo>
                  <a:lnTo>
                    <a:pt x="65354" y="467944"/>
                  </a:lnTo>
                  <a:close/>
                </a:path>
                <a:path w="1078864" h="1125220">
                  <a:moveTo>
                    <a:pt x="69748" y="452158"/>
                  </a:moveTo>
                  <a:lnTo>
                    <a:pt x="69735" y="452005"/>
                  </a:lnTo>
                  <a:lnTo>
                    <a:pt x="69596" y="452005"/>
                  </a:lnTo>
                  <a:lnTo>
                    <a:pt x="69748" y="452158"/>
                  </a:lnTo>
                  <a:close/>
                </a:path>
                <a:path w="1078864" h="1125220">
                  <a:moveTo>
                    <a:pt x="69748" y="433628"/>
                  </a:moveTo>
                  <a:lnTo>
                    <a:pt x="65709" y="464083"/>
                  </a:lnTo>
                  <a:lnTo>
                    <a:pt x="65468" y="466686"/>
                  </a:lnTo>
                  <a:lnTo>
                    <a:pt x="65862" y="464083"/>
                  </a:lnTo>
                  <a:lnTo>
                    <a:pt x="66484" y="459460"/>
                  </a:lnTo>
                  <a:lnTo>
                    <a:pt x="66522" y="459181"/>
                  </a:lnTo>
                  <a:lnTo>
                    <a:pt x="67462" y="455168"/>
                  </a:lnTo>
                  <a:lnTo>
                    <a:pt x="68567" y="453593"/>
                  </a:lnTo>
                  <a:lnTo>
                    <a:pt x="69507" y="452158"/>
                  </a:lnTo>
                  <a:lnTo>
                    <a:pt x="69507" y="438810"/>
                  </a:lnTo>
                  <a:lnTo>
                    <a:pt x="69659" y="435444"/>
                  </a:lnTo>
                  <a:lnTo>
                    <a:pt x="69748" y="433628"/>
                  </a:lnTo>
                  <a:close/>
                </a:path>
                <a:path w="1078864" h="1125220">
                  <a:moveTo>
                    <a:pt x="70307" y="452678"/>
                  </a:moveTo>
                  <a:lnTo>
                    <a:pt x="69748" y="452158"/>
                  </a:lnTo>
                  <a:lnTo>
                    <a:pt x="69862" y="453402"/>
                  </a:lnTo>
                  <a:lnTo>
                    <a:pt x="70218" y="452818"/>
                  </a:lnTo>
                  <a:lnTo>
                    <a:pt x="70307" y="452678"/>
                  </a:lnTo>
                  <a:close/>
                </a:path>
                <a:path w="1078864" h="1125220">
                  <a:moveTo>
                    <a:pt x="75425" y="354330"/>
                  </a:moveTo>
                  <a:lnTo>
                    <a:pt x="74904" y="351790"/>
                  </a:lnTo>
                  <a:lnTo>
                    <a:pt x="74320" y="353060"/>
                  </a:lnTo>
                  <a:lnTo>
                    <a:pt x="75425" y="354330"/>
                  </a:lnTo>
                  <a:close/>
                </a:path>
                <a:path w="1078864" h="1125220">
                  <a:moveTo>
                    <a:pt x="77444" y="530771"/>
                  </a:moveTo>
                  <a:lnTo>
                    <a:pt x="76466" y="532180"/>
                  </a:lnTo>
                  <a:lnTo>
                    <a:pt x="76339" y="533082"/>
                  </a:lnTo>
                  <a:lnTo>
                    <a:pt x="76276" y="533565"/>
                  </a:lnTo>
                  <a:lnTo>
                    <a:pt x="76212" y="534073"/>
                  </a:lnTo>
                  <a:lnTo>
                    <a:pt x="76365" y="534212"/>
                  </a:lnTo>
                  <a:lnTo>
                    <a:pt x="76923" y="532180"/>
                  </a:lnTo>
                  <a:lnTo>
                    <a:pt x="77000" y="531939"/>
                  </a:lnTo>
                  <a:lnTo>
                    <a:pt x="77444" y="530771"/>
                  </a:lnTo>
                  <a:close/>
                </a:path>
                <a:path w="1078864" h="1125220">
                  <a:moveTo>
                    <a:pt x="81724" y="396354"/>
                  </a:moveTo>
                  <a:lnTo>
                    <a:pt x="81673" y="396163"/>
                  </a:lnTo>
                  <a:lnTo>
                    <a:pt x="81470" y="396087"/>
                  </a:lnTo>
                  <a:lnTo>
                    <a:pt x="81089" y="397357"/>
                  </a:lnTo>
                  <a:lnTo>
                    <a:pt x="80721" y="398627"/>
                  </a:lnTo>
                  <a:lnTo>
                    <a:pt x="80327" y="399935"/>
                  </a:lnTo>
                  <a:lnTo>
                    <a:pt x="81724" y="396354"/>
                  </a:lnTo>
                  <a:close/>
                </a:path>
                <a:path w="1078864" h="1125220">
                  <a:moveTo>
                    <a:pt x="88531" y="229870"/>
                  </a:moveTo>
                  <a:lnTo>
                    <a:pt x="87541" y="231140"/>
                  </a:lnTo>
                  <a:lnTo>
                    <a:pt x="83731" y="236220"/>
                  </a:lnTo>
                  <a:lnTo>
                    <a:pt x="84886" y="234950"/>
                  </a:lnTo>
                  <a:lnTo>
                    <a:pt x="85940" y="233680"/>
                  </a:lnTo>
                  <a:lnTo>
                    <a:pt x="88531" y="229870"/>
                  </a:lnTo>
                  <a:close/>
                </a:path>
                <a:path w="1078864" h="1125220">
                  <a:moveTo>
                    <a:pt x="103466" y="335788"/>
                  </a:moveTo>
                  <a:lnTo>
                    <a:pt x="102082" y="334987"/>
                  </a:lnTo>
                  <a:lnTo>
                    <a:pt x="101777" y="331927"/>
                  </a:lnTo>
                  <a:lnTo>
                    <a:pt x="100266" y="332740"/>
                  </a:lnTo>
                  <a:lnTo>
                    <a:pt x="95288" y="343547"/>
                  </a:lnTo>
                  <a:lnTo>
                    <a:pt x="95986" y="341579"/>
                  </a:lnTo>
                  <a:lnTo>
                    <a:pt x="95046" y="342569"/>
                  </a:lnTo>
                  <a:lnTo>
                    <a:pt x="84404" y="368719"/>
                  </a:lnTo>
                  <a:lnTo>
                    <a:pt x="81648" y="375234"/>
                  </a:lnTo>
                  <a:lnTo>
                    <a:pt x="79311" y="378841"/>
                  </a:lnTo>
                  <a:lnTo>
                    <a:pt x="79908" y="375348"/>
                  </a:lnTo>
                  <a:lnTo>
                    <a:pt x="82804" y="364959"/>
                  </a:lnTo>
                  <a:lnTo>
                    <a:pt x="80860" y="368503"/>
                  </a:lnTo>
                  <a:lnTo>
                    <a:pt x="71704" y="392201"/>
                  </a:lnTo>
                  <a:lnTo>
                    <a:pt x="66192" y="408381"/>
                  </a:lnTo>
                  <a:lnTo>
                    <a:pt x="64795" y="414769"/>
                  </a:lnTo>
                  <a:lnTo>
                    <a:pt x="64236" y="418414"/>
                  </a:lnTo>
                  <a:lnTo>
                    <a:pt x="64516" y="420725"/>
                  </a:lnTo>
                  <a:lnTo>
                    <a:pt x="66128" y="420916"/>
                  </a:lnTo>
                  <a:lnTo>
                    <a:pt x="63080" y="433285"/>
                  </a:lnTo>
                  <a:lnTo>
                    <a:pt x="61277" y="434606"/>
                  </a:lnTo>
                  <a:lnTo>
                    <a:pt x="59156" y="438010"/>
                  </a:lnTo>
                  <a:lnTo>
                    <a:pt x="58889" y="447205"/>
                  </a:lnTo>
                  <a:lnTo>
                    <a:pt x="57213" y="458241"/>
                  </a:lnTo>
                  <a:lnTo>
                    <a:pt x="51244" y="493649"/>
                  </a:lnTo>
                  <a:lnTo>
                    <a:pt x="50495" y="500303"/>
                  </a:lnTo>
                  <a:lnTo>
                    <a:pt x="50736" y="508355"/>
                  </a:lnTo>
                  <a:lnTo>
                    <a:pt x="51562" y="511733"/>
                  </a:lnTo>
                  <a:lnTo>
                    <a:pt x="53733" y="511784"/>
                  </a:lnTo>
                  <a:lnTo>
                    <a:pt x="54406" y="482142"/>
                  </a:lnTo>
                  <a:lnTo>
                    <a:pt x="60325" y="482993"/>
                  </a:lnTo>
                  <a:lnTo>
                    <a:pt x="61315" y="475297"/>
                  </a:lnTo>
                  <a:lnTo>
                    <a:pt x="60248" y="474649"/>
                  </a:lnTo>
                  <a:lnTo>
                    <a:pt x="58420" y="471563"/>
                  </a:lnTo>
                  <a:lnTo>
                    <a:pt x="58381" y="467347"/>
                  </a:lnTo>
                  <a:lnTo>
                    <a:pt x="58737" y="464045"/>
                  </a:lnTo>
                  <a:lnTo>
                    <a:pt x="59778" y="458558"/>
                  </a:lnTo>
                  <a:lnTo>
                    <a:pt x="58267" y="464947"/>
                  </a:lnTo>
                  <a:lnTo>
                    <a:pt x="59499" y="453580"/>
                  </a:lnTo>
                  <a:lnTo>
                    <a:pt x="62903" y="437578"/>
                  </a:lnTo>
                  <a:lnTo>
                    <a:pt x="68541" y="418261"/>
                  </a:lnTo>
                  <a:lnTo>
                    <a:pt x="73507" y="403212"/>
                  </a:lnTo>
                  <a:lnTo>
                    <a:pt x="74498" y="405853"/>
                  </a:lnTo>
                  <a:lnTo>
                    <a:pt x="79578" y="392976"/>
                  </a:lnTo>
                  <a:lnTo>
                    <a:pt x="81457" y="396087"/>
                  </a:lnTo>
                  <a:lnTo>
                    <a:pt x="88823" y="372605"/>
                  </a:lnTo>
                  <a:lnTo>
                    <a:pt x="90131" y="367741"/>
                  </a:lnTo>
                  <a:lnTo>
                    <a:pt x="90144" y="364007"/>
                  </a:lnTo>
                  <a:lnTo>
                    <a:pt x="92176" y="360426"/>
                  </a:lnTo>
                  <a:lnTo>
                    <a:pt x="99390" y="342874"/>
                  </a:lnTo>
                  <a:lnTo>
                    <a:pt x="101981" y="337972"/>
                  </a:lnTo>
                  <a:lnTo>
                    <a:pt x="103466" y="335788"/>
                  </a:lnTo>
                  <a:close/>
                </a:path>
                <a:path w="1078864" h="1125220">
                  <a:moveTo>
                    <a:pt x="105664" y="332841"/>
                  </a:moveTo>
                  <a:lnTo>
                    <a:pt x="104876" y="333756"/>
                  </a:lnTo>
                  <a:lnTo>
                    <a:pt x="104178" y="334746"/>
                  </a:lnTo>
                  <a:lnTo>
                    <a:pt x="103466" y="335788"/>
                  </a:lnTo>
                  <a:lnTo>
                    <a:pt x="104013" y="335318"/>
                  </a:lnTo>
                  <a:lnTo>
                    <a:pt x="104686" y="334454"/>
                  </a:lnTo>
                  <a:lnTo>
                    <a:pt x="105664" y="332841"/>
                  </a:lnTo>
                  <a:close/>
                </a:path>
                <a:path w="1078864" h="1125220">
                  <a:moveTo>
                    <a:pt x="146151" y="243840"/>
                  </a:moveTo>
                  <a:lnTo>
                    <a:pt x="145326" y="245110"/>
                  </a:lnTo>
                  <a:lnTo>
                    <a:pt x="144564" y="246380"/>
                  </a:lnTo>
                  <a:lnTo>
                    <a:pt x="145605" y="245110"/>
                  </a:lnTo>
                  <a:lnTo>
                    <a:pt x="146151" y="243840"/>
                  </a:lnTo>
                  <a:close/>
                </a:path>
                <a:path w="1078864" h="1125220">
                  <a:moveTo>
                    <a:pt x="154470" y="247218"/>
                  </a:moveTo>
                  <a:lnTo>
                    <a:pt x="153924" y="248412"/>
                  </a:lnTo>
                  <a:lnTo>
                    <a:pt x="152946" y="250837"/>
                  </a:lnTo>
                  <a:lnTo>
                    <a:pt x="153936" y="249186"/>
                  </a:lnTo>
                  <a:lnTo>
                    <a:pt x="154470" y="247218"/>
                  </a:lnTo>
                  <a:close/>
                </a:path>
                <a:path w="1078864" h="1125220">
                  <a:moveTo>
                    <a:pt x="156946" y="240906"/>
                  </a:moveTo>
                  <a:lnTo>
                    <a:pt x="155562" y="243725"/>
                  </a:lnTo>
                  <a:lnTo>
                    <a:pt x="155143" y="244678"/>
                  </a:lnTo>
                  <a:lnTo>
                    <a:pt x="154609" y="246697"/>
                  </a:lnTo>
                  <a:lnTo>
                    <a:pt x="156946" y="240906"/>
                  </a:lnTo>
                  <a:close/>
                </a:path>
                <a:path w="1078864" h="1125220">
                  <a:moveTo>
                    <a:pt x="167894" y="235191"/>
                  </a:moveTo>
                  <a:lnTo>
                    <a:pt x="166446" y="238023"/>
                  </a:lnTo>
                  <a:lnTo>
                    <a:pt x="164807" y="240906"/>
                  </a:lnTo>
                  <a:lnTo>
                    <a:pt x="162877" y="243725"/>
                  </a:lnTo>
                  <a:lnTo>
                    <a:pt x="155130" y="247218"/>
                  </a:lnTo>
                  <a:lnTo>
                    <a:pt x="153962" y="249186"/>
                  </a:lnTo>
                  <a:lnTo>
                    <a:pt x="151803" y="254558"/>
                  </a:lnTo>
                  <a:lnTo>
                    <a:pt x="145948" y="263728"/>
                  </a:lnTo>
                  <a:lnTo>
                    <a:pt x="147408" y="260007"/>
                  </a:lnTo>
                  <a:lnTo>
                    <a:pt x="147497" y="257073"/>
                  </a:lnTo>
                  <a:lnTo>
                    <a:pt x="143789" y="257073"/>
                  </a:lnTo>
                  <a:lnTo>
                    <a:pt x="140462" y="259575"/>
                  </a:lnTo>
                  <a:lnTo>
                    <a:pt x="120345" y="297459"/>
                  </a:lnTo>
                  <a:lnTo>
                    <a:pt x="106426" y="339890"/>
                  </a:lnTo>
                  <a:lnTo>
                    <a:pt x="95008" y="383717"/>
                  </a:lnTo>
                  <a:lnTo>
                    <a:pt x="94183" y="383717"/>
                  </a:lnTo>
                  <a:lnTo>
                    <a:pt x="81013" y="414007"/>
                  </a:lnTo>
                  <a:lnTo>
                    <a:pt x="76758" y="426567"/>
                  </a:lnTo>
                  <a:lnTo>
                    <a:pt x="76174" y="428752"/>
                  </a:lnTo>
                  <a:lnTo>
                    <a:pt x="75526" y="430657"/>
                  </a:lnTo>
                  <a:lnTo>
                    <a:pt x="75145" y="428955"/>
                  </a:lnTo>
                  <a:lnTo>
                    <a:pt x="75044" y="424675"/>
                  </a:lnTo>
                  <a:lnTo>
                    <a:pt x="75171" y="422414"/>
                  </a:lnTo>
                  <a:lnTo>
                    <a:pt x="80327" y="399935"/>
                  </a:lnTo>
                  <a:lnTo>
                    <a:pt x="76911" y="408635"/>
                  </a:lnTo>
                  <a:lnTo>
                    <a:pt x="75222" y="414007"/>
                  </a:lnTo>
                  <a:lnTo>
                    <a:pt x="71628" y="424675"/>
                  </a:lnTo>
                  <a:lnTo>
                    <a:pt x="71539" y="424967"/>
                  </a:lnTo>
                  <a:lnTo>
                    <a:pt x="70218" y="429806"/>
                  </a:lnTo>
                  <a:lnTo>
                    <a:pt x="75361" y="435444"/>
                  </a:lnTo>
                  <a:lnTo>
                    <a:pt x="73875" y="440817"/>
                  </a:lnTo>
                  <a:lnTo>
                    <a:pt x="73012" y="444703"/>
                  </a:lnTo>
                  <a:lnTo>
                    <a:pt x="71856" y="448919"/>
                  </a:lnTo>
                  <a:lnTo>
                    <a:pt x="71755" y="449287"/>
                  </a:lnTo>
                  <a:lnTo>
                    <a:pt x="71666" y="449618"/>
                  </a:lnTo>
                  <a:lnTo>
                    <a:pt x="71551" y="450062"/>
                  </a:lnTo>
                  <a:lnTo>
                    <a:pt x="71132" y="451192"/>
                  </a:lnTo>
                  <a:lnTo>
                    <a:pt x="71018" y="451535"/>
                  </a:lnTo>
                  <a:lnTo>
                    <a:pt x="70307" y="452678"/>
                  </a:lnTo>
                  <a:lnTo>
                    <a:pt x="75006" y="456717"/>
                  </a:lnTo>
                  <a:lnTo>
                    <a:pt x="78587" y="439521"/>
                  </a:lnTo>
                  <a:lnTo>
                    <a:pt x="79832" y="442264"/>
                  </a:lnTo>
                  <a:lnTo>
                    <a:pt x="79717" y="449618"/>
                  </a:lnTo>
                  <a:lnTo>
                    <a:pt x="78079" y="459181"/>
                  </a:lnTo>
                  <a:lnTo>
                    <a:pt x="77647" y="462521"/>
                  </a:lnTo>
                  <a:lnTo>
                    <a:pt x="77571" y="463169"/>
                  </a:lnTo>
                  <a:lnTo>
                    <a:pt x="76581" y="467614"/>
                  </a:lnTo>
                  <a:lnTo>
                    <a:pt x="76174" y="469595"/>
                  </a:lnTo>
                  <a:lnTo>
                    <a:pt x="76073" y="470052"/>
                  </a:lnTo>
                  <a:lnTo>
                    <a:pt x="75145" y="473557"/>
                  </a:lnTo>
                  <a:lnTo>
                    <a:pt x="74498" y="476402"/>
                  </a:lnTo>
                  <a:lnTo>
                    <a:pt x="71424" y="482625"/>
                  </a:lnTo>
                  <a:lnTo>
                    <a:pt x="71069" y="479679"/>
                  </a:lnTo>
                  <a:lnTo>
                    <a:pt x="70993" y="469595"/>
                  </a:lnTo>
                  <a:lnTo>
                    <a:pt x="71564" y="464083"/>
                  </a:lnTo>
                  <a:lnTo>
                    <a:pt x="71653" y="463169"/>
                  </a:lnTo>
                  <a:lnTo>
                    <a:pt x="71729" y="462521"/>
                  </a:lnTo>
                  <a:lnTo>
                    <a:pt x="69913" y="460590"/>
                  </a:lnTo>
                  <a:lnTo>
                    <a:pt x="68935" y="467614"/>
                  </a:lnTo>
                  <a:lnTo>
                    <a:pt x="68910" y="467931"/>
                  </a:lnTo>
                  <a:lnTo>
                    <a:pt x="68783" y="469595"/>
                  </a:lnTo>
                  <a:lnTo>
                    <a:pt x="68719" y="470535"/>
                  </a:lnTo>
                  <a:lnTo>
                    <a:pt x="68973" y="472490"/>
                  </a:lnTo>
                  <a:lnTo>
                    <a:pt x="69126" y="473557"/>
                  </a:lnTo>
                  <a:lnTo>
                    <a:pt x="69240" y="474281"/>
                  </a:lnTo>
                  <a:lnTo>
                    <a:pt x="69265" y="474446"/>
                  </a:lnTo>
                  <a:lnTo>
                    <a:pt x="69926" y="475437"/>
                  </a:lnTo>
                  <a:lnTo>
                    <a:pt x="70573" y="478167"/>
                  </a:lnTo>
                  <a:lnTo>
                    <a:pt x="70612" y="478840"/>
                  </a:lnTo>
                  <a:lnTo>
                    <a:pt x="70154" y="481241"/>
                  </a:lnTo>
                  <a:lnTo>
                    <a:pt x="69735" y="483971"/>
                  </a:lnTo>
                  <a:lnTo>
                    <a:pt x="69392" y="486714"/>
                  </a:lnTo>
                  <a:lnTo>
                    <a:pt x="69113" y="489458"/>
                  </a:lnTo>
                  <a:lnTo>
                    <a:pt x="68986" y="501103"/>
                  </a:lnTo>
                  <a:lnTo>
                    <a:pt x="68872" y="522782"/>
                  </a:lnTo>
                  <a:lnTo>
                    <a:pt x="68402" y="529221"/>
                  </a:lnTo>
                  <a:lnTo>
                    <a:pt x="67614" y="533082"/>
                  </a:lnTo>
                  <a:lnTo>
                    <a:pt x="66344" y="536346"/>
                  </a:lnTo>
                  <a:lnTo>
                    <a:pt x="67119" y="544156"/>
                  </a:lnTo>
                  <a:lnTo>
                    <a:pt x="67945" y="547751"/>
                  </a:lnTo>
                  <a:lnTo>
                    <a:pt x="69202" y="550468"/>
                  </a:lnTo>
                  <a:lnTo>
                    <a:pt x="70358" y="553186"/>
                  </a:lnTo>
                  <a:lnTo>
                    <a:pt x="71602" y="555053"/>
                  </a:lnTo>
                  <a:lnTo>
                    <a:pt x="73088" y="559333"/>
                  </a:lnTo>
                  <a:lnTo>
                    <a:pt x="75438" y="559968"/>
                  </a:lnTo>
                  <a:lnTo>
                    <a:pt x="76212" y="534073"/>
                  </a:lnTo>
                  <a:lnTo>
                    <a:pt x="75679" y="533565"/>
                  </a:lnTo>
                  <a:lnTo>
                    <a:pt x="76390" y="524789"/>
                  </a:lnTo>
                  <a:lnTo>
                    <a:pt x="76530" y="522782"/>
                  </a:lnTo>
                  <a:lnTo>
                    <a:pt x="76593" y="521931"/>
                  </a:lnTo>
                  <a:lnTo>
                    <a:pt x="76377" y="522782"/>
                  </a:lnTo>
                  <a:lnTo>
                    <a:pt x="75907" y="526224"/>
                  </a:lnTo>
                  <a:lnTo>
                    <a:pt x="75857" y="526643"/>
                  </a:lnTo>
                  <a:lnTo>
                    <a:pt x="74714" y="526224"/>
                  </a:lnTo>
                  <a:lnTo>
                    <a:pt x="72237" y="515658"/>
                  </a:lnTo>
                  <a:lnTo>
                    <a:pt x="72339" y="505599"/>
                  </a:lnTo>
                  <a:lnTo>
                    <a:pt x="72517" y="503618"/>
                  </a:lnTo>
                  <a:lnTo>
                    <a:pt x="72605" y="502716"/>
                  </a:lnTo>
                  <a:lnTo>
                    <a:pt x="72999" y="499821"/>
                  </a:lnTo>
                  <a:lnTo>
                    <a:pt x="73482" y="497725"/>
                  </a:lnTo>
                  <a:lnTo>
                    <a:pt x="74041" y="498462"/>
                  </a:lnTo>
                  <a:lnTo>
                    <a:pt x="74066" y="499821"/>
                  </a:lnTo>
                  <a:lnTo>
                    <a:pt x="74168" y="503618"/>
                  </a:lnTo>
                  <a:lnTo>
                    <a:pt x="74358" y="505599"/>
                  </a:lnTo>
                  <a:lnTo>
                    <a:pt x="74841" y="503618"/>
                  </a:lnTo>
                  <a:lnTo>
                    <a:pt x="75082" y="501103"/>
                  </a:lnTo>
                  <a:lnTo>
                    <a:pt x="75057" y="497725"/>
                  </a:lnTo>
                  <a:lnTo>
                    <a:pt x="75069" y="482625"/>
                  </a:lnTo>
                  <a:lnTo>
                    <a:pt x="75171" y="481241"/>
                  </a:lnTo>
                  <a:lnTo>
                    <a:pt x="75285" y="479679"/>
                  </a:lnTo>
                  <a:lnTo>
                    <a:pt x="75298" y="479501"/>
                  </a:lnTo>
                  <a:lnTo>
                    <a:pt x="77203" y="474637"/>
                  </a:lnTo>
                  <a:lnTo>
                    <a:pt x="78295" y="474281"/>
                  </a:lnTo>
                  <a:lnTo>
                    <a:pt x="78219" y="478167"/>
                  </a:lnTo>
                  <a:lnTo>
                    <a:pt x="78765" y="478840"/>
                  </a:lnTo>
                  <a:lnTo>
                    <a:pt x="78651" y="476402"/>
                  </a:lnTo>
                  <a:lnTo>
                    <a:pt x="78562" y="474281"/>
                  </a:lnTo>
                  <a:lnTo>
                    <a:pt x="78600" y="466686"/>
                  </a:lnTo>
                  <a:lnTo>
                    <a:pt x="78778" y="464083"/>
                  </a:lnTo>
                  <a:lnTo>
                    <a:pt x="78892" y="462521"/>
                  </a:lnTo>
                  <a:lnTo>
                    <a:pt x="78994" y="460971"/>
                  </a:lnTo>
                  <a:lnTo>
                    <a:pt x="79946" y="453593"/>
                  </a:lnTo>
                  <a:lnTo>
                    <a:pt x="81851" y="439521"/>
                  </a:lnTo>
                  <a:lnTo>
                    <a:pt x="81953" y="438810"/>
                  </a:lnTo>
                  <a:lnTo>
                    <a:pt x="82435" y="442264"/>
                  </a:lnTo>
                  <a:lnTo>
                    <a:pt x="83172" y="446036"/>
                  </a:lnTo>
                  <a:lnTo>
                    <a:pt x="83527" y="447802"/>
                  </a:lnTo>
                  <a:lnTo>
                    <a:pt x="83616" y="448208"/>
                  </a:lnTo>
                  <a:lnTo>
                    <a:pt x="83718" y="443484"/>
                  </a:lnTo>
                  <a:lnTo>
                    <a:pt x="83807" y="442264"/>
                  </a:lnTo>
                  <a:lnTo>
                    <a:pt x="95808" y="401815"/>
                  </a:lnTo>
                  <a:lnTo>
                    <a:pt x="100812" y="391629"/>
                  </a:lnTo>
                  <a:lnTo>
                    <a:pt x="103936" y="385775"/>
                  </a:lnTo>
                  <a:lnTo>
                    <a:pt x="102311" y="387743"/>
                  </a:lnTo>
                  <a:lnTo>
                    <a:pt x="100164" y="391629"/>
                  </a:lnTo>
                  <a:lnTo>
                    <a:pt x="100228" y="390525"/>
                  </a:lnTo>
                  <a:lnTo>
                    <a:pt x="111099" y="371970"/>
                  </a:lnTo>
                  <a:lnTo>
                    <a:pt x="110985" y="374916"/>
                  </a:lnTo>
                  <a:lnTo>
                    <a:pt x="111188" y="373570"/>
                  </a:lnTo>
                  <a:lnTo>
                    <a:pt x="111531" y="372262"/>
                  </a:lnTo>
                  <a:lnTo>
                    <a:pt x="111607" y="371970"/>
                  </a:lnTo>
                  <a:lnTo>
                    <a:pt x="111696" y="371665"/>
                  </a:lnTo>
                  <a:lnTo>
                    <a:pt x="122555" y="349796"/>
                  </a:lnTo>
                  <a:lnTo>
                    <a:pt x="128955" y="338772"/>
                  </a:lnTo>
                  <a:lnTo>
                    <a:pt x="137452" y="322986"/>
                  </a:lnTo>
                  <a:lnTo>
                    <a:pt x="138595" y="320535"/>
                  </a:lnTo>
                  <a:lnTo>
                    <a:pt x="139509" y="318198"/>
                  </a:lnTo>
                  <a:lnTo>
                    <a:pt x="140131" y="316001"/>
                  </a:lnTo>
                  <a:lnTo>
                    <a:pt x="142900" y="305828"/>
                  </a:lnTo>
                  <a:lnTo>
                    <a:pt x="145986" y="295706"/>
                  </a:lnTo>
                  <a:lnTo>
                    <a:pt x="147980" y="288886"/>
                  </a:lnTo>
                  <a:lnTo>
                    <a:pt x="150317" y="282168"/>
                  </a:lnTo>
                  <a:lnTo>
                    <a:pt x="152615" y="275386"/>
                  </a:lnTo>
                  <a:lnTo>
                    <a:pt x="154838" y="268541"/>
                  </a:lnTo>
                  <a:lnTo>
                    <a:pt x="156756" y="263728"/>
                  </a:lnTo>
                  <a:lnTo>
                    <a:pt x="157492" y="261899"/>
                  </a:lnTo>
                  <a:lnTo>
                    <a:pt x="161213" y="251625"/>
                  </a:lnTo>
                  <a:lnTo>
                    <a:pt x="162547" y="248412"/>
                  </a:lnTo>
                  <a:lnTo>
                    <a:pt x="167894" y="235191"/>
                  </a:lnTo>
                  <a:close/>
                </a:path>
                <a:path w="1078864" h="1125220">
                  <a:moveTo>
                    <a:pt x="172783" y="250812"/>
                  </a:moveTo>
                  <a:lnTo>
                    <a:pt x="172237" y="251180"/>
                  </a:lnTo>
                  <a:lnTo>
                    <a:pt x="172300" y="252158"/>
                  </a:lnTo>
                  <a:lnTo>
                    <a:pt x="172783" y="250812"/>
                  </a:lnTo>
                  <a:close/>
                </a:path>
                <a:path w="1078864" h="1125220">
                  <a:moveTo>
                    <a:pt x="172935" y="223939"/>
                  </a:moveTo>
                  <a:lnTo>
                    <a:pt x="171246" y="227723"/>
                  </a:lnTo>
                  <a:lnTo>
                    <a:pt x="169456" y="231381"/>
                  </a:lnTo>
                  <a:lnTo>
                    <a:pt x="167894" y="235191"/>
                  </a:lnTo>
                  <a:lnTo>
                    <a:pt x="170129" y="230898"/>
                  </a:lnTo>
                  <a:lnTo>
                    <a:pt x="171996" y="227025"/>
                  </a:lnTo>
                  <a:lnTo>
                    <a:pt x="172935" y="223939"/>
                  </a:lnTo>
                  <a:close/>
                </a:path>
                <a:path w="1078864" h="1125220">
                  <a:moveTo>
                    <a:pt x="173609" y="218732"/>
                  </a:moveTo>
                  <a:lnTo>
                    <a:pt x="173304" y="218046"/>
                  </a:lnTo>
                  <a:lnTo>
                    <a:pt x="172643" y="217932"/>
                  </a:lnTo>
                  <a:lnTo>
                    <a:pt x="171399" y="218973"/>
                  </a:lnTo>
                  <a:lnTo>
                    <a:pt x="171399" y="220941"/>
                  </a:lnTo>
                  <a:lnTo>
                    <a:pt x="172275" y="220103"/>
                  </a:lnTo>
                  <a:lnTo>
                    <a:pt x="172847" y="219481"/>
                  </a:lnTo>
                  <a:lnTo>
                    <a:pt x="173609" y="218732"/>
                  </a:lnTo>
                  <a:close/>
                </a:path>
                <a:path w="1078864" h="1125220">
                  <a:moveTo>
                    <a:pt x="176682" y="249262"/>
                  </a:moveTo>
                  <a:lnTo>
                    <a:pt x="176491" y="249262"/>
                  </a:lnTo>
                  <a:lnTo>
                    <a:pt x="169214" y="256298"/>
                  </a:lnTo>
                  <a:lnTo>
                    <a:pt x="171513" y="256679"/>
                  </a:lnTo>
                  <a:lnTo>
                    <a:pt x="174117" y="253606"/>
                  </a:lnTo>
                  <a:lnTo>
                    <a:pt x="176187" y="250139"/>
                  </a:lnTo>
                  <a:lnTo>
                    <a:pt x="176682" y="249262"/>
                  </a:lnTo>
                  <a:close/>
                </a:path>
                <a:path w="1078864" h="1125220">
                  <a:moveTo>
                    <a:pt x="176822" y="215493"/>
                  </a:moveTo>
                  <a:lnTo>
                    <a:pt x="175945" y="216420"/>
                  </a:lnTo>
                  <a:lnTo>
                    <a:pt x="173609" y="218732"/>
                  </a:lnTo>
                  <a:lnTo>
                    <a:pt x="173990" y="219544"/>
                  </a:lnTo>
                  <a:lnTo>
                    <a:pt x="173761" y="221373"/>
                  </a:lnTo>
                  <a:lnTo>
                    <a:pt x="172948" y="223939"/>
                  </a:lnTo>
                  <a:lnTo>
                    <a:pt x="176822" y="215493"/>
                  </a:lnTo>
                  <a:close/>
                </a:path>
                <a:path w="1078864" h="1125220">
                  <a:moveTo>
                    <a:pt x="181825" y="119380"/>
                  </a:moveTo>
                  <a:lnTo>
                    <a:pt x="181660" y="119380"/>
                  </a:lnTo>
                  <a:lnTo>
                    <a:pt x="181152" y="120650"/>
                  </a:lnTo>
                  <a:lnTo>
                    <a:pt x="181825" y="119380"/>
                  </a:lnTo>
                  <a:close/>
                </a:path>
                <a:path w="1078864" h="1125220">
                  <a:moveTo>
                    <a:pt x="184353" y="119380"/>
                  </a:moveTo>
                  <a:lnTo>
                    <a:pt x="181876" y="121691"/>
                  </a:lnTo>
                  <a:lnTo>
                    <a:pt x="183654" y="120650"/>
                  </a:lnTo>
                  <a:lnTo>
                    <a:pt x="184353" y="119380"/>
                  </a:lnTo>
                  <a:close/>
                </a:path>
                <a:path w="1078864" h="1125220">
                  <a:moveTo>
                    <a:pt x="186156" y="123190"/>
                  </a:moveTo>
                  <a:lnTo>
                    <a:pt x="172161" y="130810"/>
                  </a:lnTo>
                  <a:lnTo>
                    <a:pt x="176199" y="127000"/>
                  </a:lnTo>
                  <a:lnTo>
                    <a:pt x="181876" y="121691"/>
                  </a:lnTo>
                  <a:lnTo>
                    <a:pt x="172834" y="127000"/>
                  </a:lnTo>
                  <a:lnTo>
                    <a:pt x="181152" y="120650"/>
                  </a:lnTo>
                  <a:lnTo>
                    <a:pt x="176212" y="123190"/>
                  </a:lnTo>
                  <a:lnTo>
                    <a:pt x="172542" y="125730"/>
                  </a:lnTo>
                  <a:lnTo>
                    <a:pt x="165544" y="130810"/>
                  </a:lnTo>
                  <a:lnTo>
                    <a:pt x="162077" y="132080"/>
                  </a:lnTo>
                  <a:lnTo>
                    <a:pt x="156718" y="135890"/>
                  </a:lnTo>
                  <a:lnTo>
                    <a:pt x="154901" y="137160"/>
                  </a:lnTo>
                  <a:lnTo>
                    <a:pt x="153047" y="139700"/>
                  </a:lnTo>
                  <a:lnTo>
                    <a:pt x="151257" y="140970"/>
                  </a:lnTo>
                  <a:lnTo>
                    <a:pt x="149440" y="143510"/>
                  </a:lnTo>
                  <a:lnTo>
                    <a:pt x="147574" y="144780"/>
                  </a:lnTo>
                  <a:lnTo>
                    <a:pt x="155079" y="143510"/>
                  </a:lnTo>
                  <a:lnTo>
                    <a:pt x="152831" y="146050"/>
                  </a:lnTo>
                  <a:lnTo>
                    <a:pt x="148805" y="151130"/>
                  </a:lnTo>
                  <a:lnTo>
                    <a:pt x="144640" y="154940"/>
                  </a:lnTo>
                  <a:lnTo>
                    <a:pt x="142519" y="157480"/>
                  </a:lnTo>
                  <a:lnTo>
                    <a:pt x="140512" y="160020"/>
                  </a:lnTo>
                  <a:lnTo>
                    <a:pt x="133705" y="168910"/>
                  </a:lnTo>
                  <a:lnTo>
                    <a:pt x="132486" y="168910"/>
                  </a:lnTo>
                  <a:lnTo>
                    <a:pt x="127063" y="172720"/>
                  </a:lnTo>
                  <a:lnTo>
                    <a:pt x="123736" y="175260"/>
                  </a:lnTo>
                  <a:lnTo>
                    <a:pt x="120294" y="177800"/>
                  </a:lnTo>
                  <a:lnTo>
                    <a:pt x="118452" y="177800"/>
                  </a:lnTo>
                  <a:lnTo>
                    <a:pt x="123799" y="171450"/>
                  </a:lnTo>
                  <a:lnTo>
                    <a:pt x="117017" y="177800"/>
                  </a:lnTo>
                  <a:lnTo>
                    <a:pt x="112585" y="184150"/>
                  </a:lnTo>
                  <a:lnTo>
                    <a:pt x="109499" y="187960"/>
                  </a:lnTo>
                  <a:lnTo>
                    <a:pt x="106502" y="193040"/>
                  </a:lnTo>
                  <a:lnTo>
                    <a:pt x="102781" y="201930"/>
                  </a:lnTo>
                  <a:lnTo>
                    <a:pt x="100799" y="207010"/>
                  </a:lnTo>
                  <a:lnTo>
                    <a:pt x="99110" y="210820"/>
                  </a:lnTo>
                  <a:lnTo>
                    <a:pt x="94691" y="219710"/>
                  </a:lnTo>
                  <a:lnTo>
                    <a:pt x="92913" y="222250"/>
                  </a:lnTo>
                  <a:lnTo>
                    <a:pt x="90678" y="226060"/>
                  </a:lnTo>
                  <a:lnTo>
                    <a:pt x="89471" y="228600"/>
                  </a:lnTo>
                  <a:lnTo>
                    <a:pt x="90398" y="227330"/>
                  </a:lnTo>
                  <a:lnTo>
                    <a:pt x="95148" y="220980"/>
                  </a:lnTo>
                  <a:lnTo>
                    <a:pt x="101231" y="213360"/>
                  </a:lnTo>
                  <a:lnTo>
                    <a:pt x="102844" y="210820"/>
                  </a:lnTo>
                  <a:lnTo>
                    <a:pt x="105359" y="207010"/>
                  </a:lnTo>
                  <a:lnTo>
                    <a:pt x="103149" y="210820"/>
                  </a:lnTo>
                  <a:lnTo>
                    <a:pt x="101942" y="214630"/>
                  </a:lnTo>
                  <a:lnTo>
                    <a:pt x="103619" y="214630"/>
                  </a:lnTo>
                  <a:lnTo>
                    <a:pt x="105905" y="212090"/>
                  </a:lnTo>
                  <a:lnTo>
                    <a:pt x="106540" y="213360"/>
                  </a:lnTo>
                  <a:lnTo>
                    <a:pt x="102565" y="217170"/>
                  </a:lnTo>
                  <a:lnTo>
                    <a:pt x="96266" y="224790"/>
                  </a:lnTo>
                  <a:lnTo>
                    <a:pt x="88582" y="236220"/>
                  </a:lnTo>
                  <a:lnTo>
                    <a:pt x="86906" y="237490"/>
                  </a:lnTo>
                  <a:lnTo>
                    <a:pt x="91668" y="227330"/>
                  </a:lnTo>
                  <a:lnTo>
                    <a:pt x="82257" y="241300"/>
                  </a:lnTo>
                  <a:lnTo>
                    <a:pt x="79565" y="245110"/>
                  </a:lnTo>
                  <a:lnTo>
                    <a:pt x="77177" y="248920"/>
                  </a:lnTo>
                  <a:lnTo>
                    <a:pt x="72313" y="256540"/>
                  </a:lnTo>
                  <a:lnTo>
                    <a:pt x="68173" y="264160"/>
                  </a:lnTo>
                  <a:lnTo>
                    <a:pt x="67373" y="266700"/>
                  </a:lnTo>
                  <a:lnTo>
                    <a:pt x="71031" y="262890"/>
                  </a:lnTo>
                  <a:lnTo>
                    <a:pt x="74803" y="257810"/>
                  </a:lnTo>
                  <a:lnTo>
                    <a:pt x="72402" y="261620"/>
                  </a:lnTo>
                  <a:lnTo>
                    <a:pt x="69786" y="266700"/>
                  </a:lnTo>
                  <a:lnTo>
                    <a:pt x="65506" y="274320"/>
                  </a:lnTo>
                  <a:lnTo>
                    <a:pt x="63538" y="278130"/>
                  </a:lnTo>
                  <a:lnTo>
                    <a:pt x="61937" y="281940"/>
                  </a:lnTo>
                  <a:lnTo>
                    <a:pt x="58801" y="289560"/>
                  </a:lnTo>
                  <a:lnTo>
                    <a:pt x="56743" y="295910"/>
                  </a:lnTo>
                  <a:lnTo>
                    <a:pt x="56146" y="300990"/>
                  </a:lnTo>
                  <a:lnTo>
                    <a:pt x="61861" y="289560"/>
                  </a:lnTo>
                  <a:lnTo>
                    <a:pt x="63296" y="284480"/>
                  </a:lnTo>
                  <a:lnTo>
                    <a:pt x="65481" y="278130"/>
                  </a:lnTo>
                  <a:lnTo>
                    <a:pt x="86614" y="242570"/>
                  </a:lnTo>
                  <a:lnTo>
                    <a:pt x="87642" y="242570"/>
                  </a:lnTo>
                  <a:lnTo>
                    <a:pt x="88709" y="241300"/>
                  </a:lnTo>
                  <a:lnTo>
                    <a:pt x="86601" y="247650"/>
                  </a:lnTo>
                  <a:lnTo>
                    <a:pt x="84823" y="252730"/>
                  </a:lnTo>
                  <a:lnTo>
                    <a:pt x="92570" y="243840"/>
                  </a:lnTo>
                  <a:lnTo>
                    <a:pt x="93840" y="241300"/>
                  </a:lnTo>
                  <a:lnTo>
                    <a:pt x="95745" y="237490"/>
                  </a:lnTo>
                  <a:lnTo>
                    <a:pt x="98285" y="232410"/>
                  </a:lnTo>
                  <a:lnTo>
                    <a:pt x="99555" y="229870"/>
                  </a:lnTo>
                  <a:lnTo>
                    <a:pt x="103301" y="223520"/>
                  </a:lnTo>
                  <a:lnTo>
                    <a:pt x="101066" y="226060"/>
                  </a:lnTo>
                  <a:lnTo>
                    <a:pt x="98767" y="229870"/>
                  </a:lnTo>
                  <a:lnTo>
                    <a:pt x="96583" y="232410"/>
                  </a:lnTo>
                  <a:lnTo>
                    <a:pt x="95834" y="229870"/>
                  </a:lnTo>
                  <a:lnTo>
                    <a:pt x="101231" y="222250"/>
                  </a:lnTo>
                  <a:lnTo>
                    <a:pt x="106006" y="215900"/>
                  </a:lnTo>
                  <a:lnTo>
                    <a:pt x="108318" y="212090"/>
                  </a:lnTo>
                  <a:lnTo>
                    <a:pt x="110871" y="209550"/>
                  </a:lnTo>
                  <a:lnTo>
                    <a:pt x="112255" y="207010"/>
                  </a:lnTo>
                  <a:lnTo>
                    <a:pt x="113639" y="204470"/>
                  </a:lnTo>
                  <a:lnTo>
                    <a:pt x="114046" y="203200"/>
                  </a:lnTo>
                  <a:lnTo>
                    <a:pt x="112572" y="203200"/>
                  </a:lnTo>
                  <a:lnTo>
                    <a:pt x="118668" y="196850"/>
                  </a:lnTo>
                  <a:lnTo>
                    <a:pt x="123825" y="191770"/>
                  </a:lnTo>
                  <a:lnTo>
                    <a:pt x="128346" y="186690"/>
                  </a:lnTo>
                  <a:lnTo>
                    <a:pt x="132537" y="182880"/>
                  </a:lnTo>
                  <a:lnTo>
                    <a:pt x="135242" y="179070"/>
                  </a:lnTo>
                  <a:lnTo>
                    <a:pt x="136766" y="177800"/>
                  </a:lnTo>
                  <a:lnTo>
                    <a:pt x="138290" y="176530"/>
                  </a:lnTo>
                  <a:lnTo>
                    <a:pt x="141744" y="172720"/>
                  </a:lnTo>
                  <a:lnTo>
                    <a:pt x="145313" y="170180"/>
                  </a:lnTo>
                  <a:lnTo>
                    <a:pt x="149263" y="166370"/>
                  </a:lnTo>
                  <a:lnTo>
                    <a:pt x="154698" y="162560"/>
                  </a:lnTo>
                  <a:lnTo>
                    <a:pt x="156286" y="158750"/>
                  </a:lnTo>
                  <a:lnTo>
                    <a:pt x="155359" y="160020"/>
                  </a:lnTo>
                  <a:lnTo>
                    <a:pt x="152311" y="162560"/>
                  </a:lnTo>
                  <a:lnTo>
                    <a:pt x="149656" y="165100"/>
                  </a:lnTo>
                  <a:lnTo>
                    <a:pt x="145567" y="168910"/>
                  </a:lnTo>
                  <a:lnTo>
                    <a:pt x="150152" y="163830"/>
                  </a:lnTo>
                  <a:lnTo>
                    <a:pt x="151968" y="160020"/>
                  </a:lnTo>
                  <a:lnTo>
                    <a:pt x="154228" y="157480"/>
                  </a:lnTo>
                  <a:lnTo>
                    <a:pt x="155384" y="154940"/>
                  </a:lnTo>
                  <a:lnTo>
                    <a:pt x="156692" y="153670"/>
                  </a:lnTo>
                  <a:lnTo>
                    <a:pt x="158648" y="151130"/>
                  </a:lnTo>
                  <a:lnTo>
                    <a:pt x="159613" y="149860"/>
                  </a:lnTo>
                  <a:lnTo>
                    <a:pt x="160718" y="148590"/>
                  </a:lnTo>
                  <a:lnTo>
                    <a:pt x="162090" y="148590"/>
                  </a:lnTo>
                  <a:lnTo>
                    <a:pt x="163487" y="147320"/>
                  </a:lnTo>
                  <a:lnTo>
                    <a:pt x="165100" y="146050"/>
                  </a:lnTo>
                  <a:lnTo>
                    <a:pt x="166992" y="144780"/>
                  </a:lnTo>
                  <a:lnTo>
                    <a:pt x="170535" y="142240"/>
                  </a:lnTo>
                  <a:lnTo>
                    <a:pt x="170459" y="140970"/>
                  </a:lnTo>
                  <a:lnTo>
                    <a:pt x="168008" y="140970"/>
                  </a:lnTo>
                  <a:lnTo>
                    <a:pt x="165608" y="142240"/>
                  </a:lnTo>
                  <a:lnTo>
                    <a:pt x="160642" y="146050"/>
                  </a:lnTo>
                  <a:lnTo>
                    <a:pt x="155054" y="151130"/>
                  </a:lnTo>
                  <a:lnTo>
                    <a:pt x="159893" y="146050"/>
                  </a:lnTo>
                  <a:lnTo>
                    <a:pt x="163169" y="143510"/>
                  </a:lnTo>
                  <a:lnTo>
                    <a:pt x="164807" y="142240"/>
                  </a:lnTo>
                  <a:lnTo>
                    <a:pt x="169799" y="137160"/>
                  </a:lnTo>
                  <a:lnTo>
                    <a:pt x="174713" y="132080"/>
                  </a:lnTo>
                  <a:lnTo>
                    <a:pt x="176085" y="130810"/>
                  </a:lnTo>
                  <a:lnTo>
                    <a:pt x="180187" y="127000"/>
                  </a:lnTo>
                  <a:lnTo>
                    <a:pt x="186156" y="123190"/>
                  </a:lnTo>
                  <a:close/>
                </a:path>
                <a:path w="1078864" h="1125220">
                  <a:moveTo>
                    <a:pt x="189382" y="109372"/>
                  </a:moveTo>
                  <a:lnTo>
                    <a:pt x="187934" y="110490"/>
                  </a:lnTo>
                  <a:lnTo>
                    <a:pt x="183388" y="114300"/>
                  </a:lnTo>
                  <a:lnTo>
                    <a:pt x="177406" y="119380"/>
                  </a:lnTo>
                  <a:lnTo>
                    <a:pt x="177088" y="119380"/>
                  </a:lnTo>
                  <a:lnTo>
                    <a:pt x="175615" y="121691"/>
                  </a:lnTo>
                  <a:lnTo>
                    <a:pt x="176809" y="120650"/>
                  </a:lnTo>
                  <a:lnTo>
                    <a:pt x="179463" y="118110"/>
                  </a:lnTo>
                  <a:lnTo>
                    <a:pt x="188620" y="110490"/>
                  </a:lnTo>
                  <a:lnTo>
                    <a:pt x="189382" y="109372"/>
                  </a:lnTo>
                  <a:close/>
                </a:path>
                <a:path w="1078864" h="1125220">
                  <a:moveTo>
                    <a:pt x="191503" y="107657"/>
                  </a:moveTo>
                  <a:lnTo>
                    <a:pt x="189445" y="109220"/>
                  </a:lnTo>
                  <a:lnTo>
                    <a:pt x="191300" y="107950"/>
                  </a:lnTo>
                  <a:lnTo>
                    <a:pt x="191503" y="107657"/>
                  </a:lnTo>
                  <a:close/>
                </a:path>
                <a:path w="1078864" h="1125220">
                  <a:moveTo>
                    <a:pt x="194957" y="181927"/>
                  </a:moveTo>
                  <a:lnTo>
                    <a:pt x="193929" y="183235"/>
                  </a:lnTo>
                  <a:lnTo>
                    <a:pt x="194170" y="183235"/>
                  </a:lnTo>
                  <a:lnTo>
                    <a:pt x="194957" y="181927"/>
                  </a:lnTo>
                  <a:close/>
                </a:path>
                <a:path w="1078864" h="1125220">
                  <a:moveTo>
                    <a:pt x="200037" y="126974"/>
                  </a:moveTo>
                  <a:lnTo>
                    <a:pt x="199948" y="126822"/>
                  </a:lnTo>
                  <a:lnTo>
                    <a:pt x="199961" y="126606"/>
                  </a:lnTo>
                  <a:lnTo>
                    <a:pt x="199542" y="126644"/>
                  </a:lnTo>
                  <a:lnTo>
                    <a:pt x="198297" y="128282"/>
                  </a:lnTo>
                  <a:lnTo>
                    <a:pt x="197180" y="130073"/>
                  </a:lnTo>
                  <a:lnTo>
                    <a:pt x="196011" y="131775"/>
                  </a:lnTo>
                  <a:lnTo>
                    <a:pt x="196138" y="131673"/>
                  </a:lnTo>
                  <a:lnTo>
                    <a:pt x="197573" y="129971"/>
                  </a:lnTo>
                  <a:lnTo>
                    <a:pt x="198818" y="128371"/>
                  </a:lnTo>
                  <a:lnTo>
                    <a:pt x="200037" y="126974"/>
                  </a:lnTo>
                  <a:close/>
                </a:path>
                <a:path w="1078864" h="1125220">
                  <a:moveTo>
                    <a:pt x="200672" y="172770"/>
                  </a:moveTo>
                  <a:lnTo>
                    <a:pt x="196011" y="177927"/>
                  </a:lnTo>
                  <a:lnTo>
                    <a:pt x="191033" y="183616"/>
                  </a:lnTo>
                  <a:lnTo>
                    <a:pt x="185775" y="189941"/>
                  </a:lnTo>
                  <a:lnTo>
                    <a:pt x="180251" y="196977"/>
                  </a:lnTo>
                  <a:lnTo>
                    <a:pt x="182727" y="194043"/>
                  </a:lnTo>
                  <a:lnTo>
                    <a:pt x="185458" y="191363"/>
                  </a:lnTo>
                  <a:lnTo>
                    <a:pt x="188048" y="188531"/>
                  </a:lnTo>
                  <a:lnTo>
                    <a:pt x="190703" y="185762"/>
                  </a:lnTo>
                  <a:lnTo>
                    <a:pt x="193255" y="182892"/>
                  </a:lnTo>
                  <a:lnTo>
                    <a:pt x="195973" y="180238"/>
                  </a:lnTo>
                  <a:lnTo>
                    <a:pt x="195097" y="181686"/>
                  </a:lnTo>
                  <a:lnTo>
                    <a:pt x="196850" y="179374"/>
                  </a:lnTo>
                  <a:lnTo>
                    <a:pt x="196011" y="180187"/>
                  </a:lnTo>
                  <a:lnTo>
                    <a:pt x="200672" y="172770"/>
                  </a:lnTo>
                  <a:close/>
                </a:path>
                <a:path w="1078864" h="1125220">
                  <a:moveTo>
                    <a:pt x="210362" y="172618"/>
                  </a:moveTo>
                  <a:lnTo>
                    <a:pt x="208851" y="174117"/>
                  </a:lnTo>
                  <a:lnTo>
                    <a:pt x="208788" y="174802"/>
                  </a:lnTo>
                  <a:lnTo>
                    <a:pt x="210362" y="172618"/>
                  </a:lnTo>
                  <a:close/>
                </a:path>
                <a:path w="1078864" h="1125220">
                  <a:moveTo>
                    <a:pt x="212153" y="177228"/>
                  </a:moveTo>
                  <a:lnTo>
                    <a:pt x="208610" y="177228"/>
                  </a:lnTo>
                  <a:lnTo>
                    <a:pt x="207048" y="177228"/>
                  </a:lnTo>
                  <a:lnTo>
                    <a:pt x="206121" y="178485"/>
                  </a:lnTo>
                  <a:lnTo>
                    <a:pt x="201434" y="181927"/>
                  </a:lnTo>
                  <a:lnTo>
                    <a:pt x="198031" y="183235"/>
                  </a:lnTo>
                  <a:lnTo>
                    <a:pt x="195364" y="184289"/>
                  </a:lnTo>
                  <a:lnTo>
                    <a:pt x="194170" y="183235"/>
                  </a:lnTo>
                  <a:lnTo>
                    <a:pt x="192506" y="186004"/>
                  </a:lnTo>
                  <a:lnTo>
                    <a:pt x="189255" y="191947"/>
                  </a:lnTo>
                  <a:lnTo>
                    <a:pt x="185953" y="197713"/>
                  </a:lnTo>
                  <a:lnTo>
                    <a:pt x="182816" y="203644"/>
                  </a:lnTo>
                  <a:lnTo>
                    <a:pt x="179819" y="209626"/>
                  </a:lnTo>
                  <a:lnTo>
                    <a:pt x="176822" y="215480"/>
                  </a:lnTo>
                  <a:lnTo>
                    <a:pt x="181800" y="210502"/>
                  </a:lnTo>
                  <a:lnTo>
                    <a:pt x="182943" y="207899"/>
                  </a:lnTo>
                  <a:lnTo>
                    <a:pt x="185674" y="201891"/>
                  </a:lnTo>
                  <a:lnTo>
                    <a:pt x="186944" y="199910"/>
                  </a:lnTo>
                  <a:lnTo>
                    <a:pt x="188277" y="197993"/>
                  </a:lnTo>
                  <a:lnTo>
                    <a:pt x="189433" y="196570"/>
                  </a:lnTo>
                  <a:lnTo>
                    <a:pt x="189318" y="197713"/>
                  </a:lnTo>
                  <a:lnTo>
                    <a:pt x="189242" y="198488"/>
                  </a:lnTo>
                  <a:lnTo>
                    <a:pt x="189153" y="199478"/>
                  </a:lnTo>
                  <a:lnTo>
                    <a:pt x="195961" y="192608"/>
                  </a:lnTo>
                  <a:lnTo>
                    <a:pt x="199745" y="188785"/>
                  </a:lnTo>
                  <a:lnTo>
                    <a:pt x="204533" y="184289"/>
                  </a:lnTo>
                  <a:lnTo>
                    <a:pt x="210731" y="178485"/>
                  </a:lnTo>
                  <a:lnTo>
                    <a:pt x="212153" y="177228"/>
                  </a:lnTo>
                  <a:close/>
                </a:path>
                <a:path w="1078864" h="1125220">
                  <a:moveTo>
                    <a:pt x="221043" y="91478"/>
                  </a:moveTo>
                  <a:lnTo>
                    <a:pt x="218986" y="91478"/>
                  </a:lnTo>
                  <a:lnTo>
                    <a:pt x="200634" y="100330"/>
                  </a:lnTo>
                  <a:lnTo>
                    <a:pt x="195110" y="104140"/>
                  </a:lnTo>
                  <a:lnTo>
                    <a:pt x="192214" y="106718"/>
                  </a:lnTo>
                  <a:lnTo>
                    <a:pt x="191503" y="107657"/>
                  </a:lnTo>
                  <a:lnTo>
                    <a:pt x="192747" y="106718"/>
                  </a:lnTo>
                  <a:lnTo>
                    <a:pt x="192874" y="106718"/>
                  </a:lnTo>
                  <a:lnTo>
                    <a:pt x="192709" y="107657"/>
                  </a:lnTo>
                  <a:lnTo>
                    <a:pt x="192659" y="107950"/>
                  </a:lnTo>
                  <a:lnTo>
                    <a:pt x="192239" y="109220"/>
                  </a:lnTo>
                  <a:lnTo>
                    <a:pt x="190042" y="111760"/>
                  </a:lnTo>
                  <a:lnTo>
                    <a:pt x="187845" y="113030"/>
                  </a:lnTo>
                  <a:lnTo>
                    <a:pt x="183807" y="116840"/>
                  </a:lnTo>
                  <a:lnTo>
                    <a:pt x="182054" y="119380"/>
                  </a:lnTo>
                  <a:lnTo>
                    <a:pt x="183273" y="118110"/>
                  </a:lnTo>
                  <a:lnTo>
                    <a:pt x="186372" y="115570"/>
                  </a:lnTo>
                  <a:lnTo>
                    <a:pt x="187947" y="114300"/>
                  </a:lnTo>
                  <a:lnTo>
                    <a:pt x="190995" y="111760"/>
                  </a:lnTo>
                  <a:lnTo>
                    <a:pt x="198374" y="106718"/>
                  </a:lnTo>
                  <a:lnTo>
                    <a:pt x="200418" y="105410"/>
                  </a:lnTo>
                  <a:lnTo>
                    <a:pt x="209829" y="97790"/>
                  </a:lnTo>
                  <a:lnTo>
                    <a:pt x="212940" y="96520"/>
                  </a:lnTo>
                  <a:lnTo>
                    <a:pt x="215976" y="93980"/>
                  </a:lnTo>
                  <a:lnTo>
                    <a:pt x="221043" y="91478"/>
                  </a:lnTo>
                  <a:close/>
                </a:path>
                <a:path w="1078864" h="1125220">
                  <a:moveTo>
                    <a:pt x="224586" y="88976"/>
                  </a:moveTo>
                  <a:lnTo>
                    <a:pt x="221665" y="90233"/>
                  </a:lnTo>
                  <a:lnTo>
                    <a:pt x="221881" y="90233"/>
                  </a:lnTo>
                  <a:lnTo>
                    <a:pt x="224586" y="88976"/>
                  </a:lnTo>
                  <a:close/>
                </a:path>
                <a:path w="1078864" h="1125220">
                  <a:moveTo>
                    <a:pt x="233629" y="159080"/>
                  </a:moveTo>
                  <a:lnTo>
                    <a:pt x="232537" y="159080"/>
                  </a:lnTo>
                  <a:lnTo>
                    <a:pt x="228206" y="161366"/>
                  </a:lnTo>
                  <a:lnTo>
                    <a:pt x="225298" y="162852"/>
                  </a:lnTo>
                  <a:lnTo>
                    <a:pt x="222504" y="164312"/>
                  </a:lnTo>
                  <a:lnTo>
                    <a:pt x="220980" y="164769"/>
                  </a:lnTo>
                  <a:lnTo>
                    <a:pt x="225158" y="160642"/>
                  </a:lnTo>
                  <a:lnTo>
                    <a:pt x="220218" y="162852"/>
                  </a:lnTo>
                  <a:lnTo>
                    <a:pt x="214452" y="168567"/>
                  </a:lnTo>
                  <a:lnTo>
                    <a:pt x="210400" y="172618"/>
                  </a:lnTo>
                  <a:lnTo>
                    <a:pt x="208788" y="174802"/>
                  </a:lnTo>
                  <a:lnTo>
                    <a:pt x="209550" y="174802"/>
                  </a:lnTo>
                  <a:lnTo>
                    <a:pt x="214934" y="174802"/>
                  </a:lnTo>
                  <a:lnTo>
                    <a:pt x="222059" y="168567"/>
                  </a:lnTo>
                  <a:lnTo>
                    <a:pt x="226682" y="164769"/>
                  </a:lnTo>
                  <a:lnTo>
                    <a:pt x="233629" y="159080"/>
                  </a:lnTo>
                  <a:close/>
                </a:path>
                <a:path w="1078864" h="1125220">
                  <a:moveTo>
                    <a:pt x="238658" y="82715"/>
                  </a:moveTo>
                  <a:lnTo>
                    <a:pt x="232956" y="85090"/>
                  </a:lnTo>
                  <a:lnTo>
                    <a:pt x="224586" y="88976"/>
                  </a:lnTo>
                  <a:lnTo>
                    <a:pt x="233654" y="85090"/>
                  </a:lnTo>
                  <a:lnTo>
                    <a:pt x="238658" y="82715"/>
                  </a:lnTo>
                  <a:close/>
                </a:path>
                <a:path w="1078864" h="1125220">
                  <a:moveTo>
                    <a:pt x="270789" y="77520"/>
                  </a:moveTo>
                  <a:lnTo>
                    <a:pt x="268668" y="78841"/>
                  </a:lnTo>
                  <a:lnTo>
                    <a:pt x="270332" y="78841"/>
                  </a:lnTo>
                  <a:lnTo>
                    <a:pt x="270789" y="77520"/>
                  </a:lnTo>
                  <a:close/>
                </a:path>
                <a:path w="1078864" h="1125220">
                  <a:moveTo>
                    <a:pt x="311531" y="132715"/>
                  </a:moveTo>
                  <a:lnTo>
                    <a:pt x="310921" y="131584"/>
                  </a:lnTo>
                  <a:lnTo>
                    <a:pt x="305562" y="135775"/>
                  </a:lnTo>
                  <a:lnTo>
                    <a:pt x="299427" y="140030"/>
                  </a:lnTo>
                  <a:lnTo>
                    <a:pt x="300189" y="138226"/>
                  </a:lnTo>
                  <a:lnTo>
                    <a:pt x="300875" y="136029"/>
                  </a:lnTo>
                  <a:lnTo>
                    <a:pt x="295249" y="139369"/>
                  </a:lnTo>
                  <a:lnTo>
                    <a:pt x="295249" y="142875"/>
                  </a:lnTo>
                  <a:lnTo>
                    <a:pt x="291490" y="145516"/>
                  </a:lnTo>
                  <a:lnTo>
                    <a:pt x="287769" y="147789"/>
                  </a:lnTo>
                  <a:lnTo>
                    <a:pt x="284911" y="148488"/>
                  </a:lnTo>
                  <a:lnTo>
                    <a:pt x="295249" y="142875"/>
                  </a:lnTo>
                  <a:lnTo>
                    <a:pt x="295249" y="139369"/>
                  </a:lnTo>
                  <a:lnTo>
                    <a:pt x="293255" y="140538"/>
                  </a:lnTo>
                  <a:lnTo>
                    <a:pt x="285102" y="144233"/>
                  </a:lnTo>
                  <a:lnTo>
                    <a:pt x="279488" y="148488"/>
                  </a:lnTo>
                  <a:lnTo>
                    <a:pt x="274853" y="152971"/>
                  </a:lnTo>
                  <a:lnTo>
                    <a:pt x="272643" y="155041"/>
                  </a:lnTo>
                  <a:lnTo>
                    <a:pt x="270471" y="157149"/>
                  </a:lnTo>
                  <a:lnTo>
                    <a:pt x="268198" y="159131"/>
                  </a:lnTo>
                  <a:lnTo>
                    <a:pt x="265976" y="161175"/>
                  </a:lnTo>
                  <a:lnTo>
                    <a:pt x="263702" y="163156"/>
                  </a:lnTo>
                  <a:lnTo>
                    <a:pt x="261023" y="164896"/>
                  </a:lnTo>
                  <a:lnTo>
                    <a:pt x="263944" y="162191"/>
                  </a:lnTo>
                  <a:lnTo>
                    <a:pt x="258699" y="165214"/>
                  </a:lnTo>
                  <a:lnTo>
                    <a:pt x="252869" y="169011"/>
                  </a:lnTo>
                  <a:lnTo>
                    <a:pt x="247942" y="173278"/>
                  </a:lnTo>
                  <a:lnTo>
                    <a:pt x="245427" y="175374"/>
                  </a:lnTo>
                  <a:lnTo>
                    <a:pt x="235686" y="185826"/>
                  </a:lnTo>
                  <a:lnTo>
                    <a:pt x="235445" y="185826"/>
                  </a:lnTo>
                  <a:lnTo>
                    <a:pt x="233121" y="186423"/>
                  </a:lnTo>
                  <a:lnTo>
                    <a:pt x="233413" y="185293"/>
                  </a:lnTo>
                  <a:lnTo>
                    <a:pt x="234962" y="183476"/>
                  </a:lnTo>
                  <a:lnTo>
                    <a:pt x="236766" y="181432"/>
                  </a:lnTo>
                  <a:lnTo>
                    <a:pt x="239725" y="178600"/>
                  </a:lnTo>
                  <a:lnTo>
                    <a:pt x="242722" y="176250"/>
                  </a:lnTo>
                  <a:lnTo>
                    <a:pt x="248500" y="171462"/>
                  </a:lnTo>
                  <a:lnTo>
                    <a:pt x="253492" y="167386"/>
                  </a:lnTo>
                  <a:lnTo>
                    <a:pt x="251866" y="168122"/>
                  </a:lnTo>
                  <a:lnTo>
                    <a:pt x="244919" y="171462"/>
                  </a:lnTo>
                  <a:lnTo>
                    <a:pt x="247827" y="169735"/>
                  </a:lnTo>
                  <a:lnTo>
                    <a:pt x="250710" y="167386"/>
                  </a:lnTo>
                  <a:lnTo>
                    <a:pt x="254050" y="164896"/>
                  </a:lnTo>
                  <a:lnTo>
                    <a:pt x="256870" y="162763"/>
                  </a:lnTo>
                  <a:lnTo>
                    <a:pt x="259930" y="160197"/>
                  </a:lnTo>
                  <a:lnTo>
                    <a:pt x="264718" y="156044"/>
                  </a:lnTo>
                  <a:lnTo>
                    <a:pt x="265099" y="155714"/>
                  </a:lnTo>
                  <a:lnTo>
                    <a:pt x="276809" y="146316"/>
                  </a:lnTo>
                  <a:lnTo>
                    <a:pt x="279006" y="144881"/>
                  </a:lnTo>
                  <a:lnTo>
                    <a:pt x="275170" y="147015"/>
                  </a:lnTo>
                  <a:lnTo>
                    <a:pt x="271399" y="148945"/>
                  </a:lnTo>
                  <a:lnTo>
                    <a:pt x="266090" y="151282"/>
                  </a:lnTo>
                  <a:lnTo>
                    <a:pt x="264388" y="151968"/>
                  </a:lnTo>
                  <a:lnTo>
                    <a:pt x="262788" y="152577"/>
                  </a:lnTo>
                  <a:lnTo>
                    <a:pt x="261226" y="153238"/>
                  </a:lnTo>
                  <a:lnTo>
                    <a:pt x="259765" y="153797"/>
                  </a:lnTo>
                  <a:lnTo>
                    <a:pt x="253085" y="156044"/>
                  </a:lnTo>
                  <a:lnTo>
                    <a:pt x="249910" y="156044"/>
                  </a:lnTo>
                  <a:lnTo>
                    <a:pt x="251142" y="153454"/>
                  </a:lnTo>
                  <a:lnTo>
                    <a:pt x="249250" y="155041"/>
                  </a:lnTo>
                  <a:lnTo>
                    <a:pt x="238506" y="168122"/>
                  </a:lnTo>
                  <a:lnTo>
                    <a:pt x="239407" y="169011"/>
                  </a:lnTo>
                  <a:lnTo>
                    <a:pt x="241388" y="170561"/>
                  </a:lnTo>
                  <a:lnTo>
                    <a:pt x="242468" y="171221"/>
                  </a:lnTo>
                  <a:lnTo>
                    <a:pt x="241414" y="173939"/>
                  </a:lnTo>
                  <a:lnTo>
                    <a:pt x="240614" y="175133"/>
                  </a:lnTo>
                  <a:lnTo>
                    <a:pt x="239141" y="176771"/>
                  </a:lnTo>
                  <a:lnTo>
                    <a:pt x="237693" y="178447"/>
                  </a:lnTo>
                  <a:lnTo>
                    <a:pt x="235648" y="180657"/>
                  </a:lnTo>
                  <a:lnTo>
                    <a:pt x="232689" y="183476"/>
                  </a:lnTo>
                  <a:lnTo>
                    <a:pt x="229768" y="185826"/>
                  </a:lnTo>
                  <a:lnTo>
                    <a:pt x="226682" y="187998"/>
                  </a:lnTo>
                  <a:lnTo>
                    <a:pt x="223761" y="190576"/>
                  </a:lnTo>
                  <a:lnTo>
                    <a:pt x="215239" y="197789"/>
                  </a:lnTo>
                  <a:lnTo>
                    <a:pt x="214515" y="200812"/>
                  </a:lnTo>
                  <a:lnTo>
                    <a:pt x="213906" y="203923"/>
                  </a:lnTo>
                  <a:lnTo>
                    <a:pt x="213347" y="207035"/>
                  </a:lnTo>
                  <a:lnTo>
                    <a:pt x="209575" y="209931"/>
                  </a:lnTo>
                  <a:lnTo>
                    <a:pt x="209486" y="208749"/>
                  </a:lnTo>
                  <a:lnTo>
                    <a:pt x="209435" y="208038"/>
                  </a:lnTo>
                  <a:lnTo>
                    <a:pt x="208368" y="207162"/>
                  </a:lnTo>
                  <a:lnTo>
                    <a:pt x="201866" y="213080"/>
                  </a:lnTo>
                  <a:lnTo>
                    <a:pt x="200812" y="215976"/>
                  </a:lnTo>
                  <a:lnTo>
                    <a:pt x="197675" y="219544"/>
                  </a:lnTo>
                  <a:lnTo>
                    <a:pt x="192989" y="224536"/>
                  </a:lnTo>
                  <a:lnTo>
                    <a:pt x="191439" y="226148"/>
                  </a:lnTo>
                  <a:lnTo>
                    <a:pt x="190182" y="227596"/>
                  </a:lnTo>
                  <a:lnTo>
                    <a:pt x="188925" y="229196"/>
                  </a:lnTo>
                  <a:lnTo>
                    <a:pt x="188201" y="230276"/>
                  </a:lnTo>
                  <a:lnTo>
                    <a:pt x="188087" y="230441"/>
                  </a:lnTo>
                  <a:lnTo>
                    <a:pt x="187731" y="231495"/>
                  </a:lnTo>
                  <a:lnTo>
                    <a:pt x="187261" y="230441"/>
                  </a:lnTo>
                  <a:lnTo>
                    <a:pt x="187185" y="230276"/>
                  </a:lnTo>
                  <a:lnTo>
                    <a:pt x="186385" y="229196"/>
                  </a:lnTo>
                  <a:lnTo>
                    <a:pt x="179679" y="236969"/>
                  </a:lnTo>
                  <a:lnTo>
                    <a:pt x="179374" y="237439"/>
                  </a:lnTo>
                  <a:lnTo>
                    <a:pt x="179400" y="237794"/>
                  </a:lnTo>
                  <a:lnTo>
                    <a:pt x="179959" y="238175"/>
                  </a:lnTo>
                  <a:lnTo>
                    <a:pt x="179832" y="239229"/>
                  </a:lnTo>
                  <a:lnTo>
                    <a:pt x="174434" y="245643"/>
                  </a:lnTo>
                  <a:lnTo>
                    <a:pt x="174371" y="245325"/>
                  </a:lnTo>
                  <a:lnTo>
                    <a:pt x="174244" y="244716"/>
                  </a:lnTo>
                  <a:lnTo>
                    <a:pt x="175539" y="241655"/>
                  </a:lnTo>
                  <a:lnTo>
                    <a:pt x="177012" y="239522"/>
                  </a:lnTo>
                  <a:lnTo>
                    <a:pt x="178549" y="237617"/>
                  </a:lnTo>
                  <a:lnTo>
                    <a:pt x="184277" y="230276"/>
                  </a:lnTo>
                  <a:lnTo>
                    <a:pt x="170281" y="247053"/>
                  </a:lnTo>
                  <a:lnTo>
                    <a:pt x="170751" y="248602"/>
                  </a:lnTo>
                  <a:lnTo>
                    <a:pt x="170815" y="248843"/>
                  </a:lnTo>
                  <a:lnTo>
                    <a:pt x="170942" y="249262"/>
                  </a:lnTo>
                  <a:lnTo>
                    <a:pt x="171030" y="249542"/>
                  </a:lnTo>
                  <a:lnTo>
                    <a:pt x="173228" y="249542"/>
                  </a:lnTo>
                  <a:lnTo>
                    <a:pt x="172783" y="250812"/>
                  </a:lnTo>
                  <a:lnTo>
                    <a:pt x="173329" y="250431"/>
                  </a:lnTo>
                  <a:lnTo>
                    <a:pt x="175387" y="247980"/>
                  </a:lnTo>
                  <a:lnTo>
                    <a:pt x="176580" y="249174"/>
                  </a:lnTo>
                  <a:lnTo>
                    <a:pt x="176923" y="248843"/>
                  </a:lnTo>
                  <a:lnTo>
                    <a:pt x="177406" y="247980"/>
                  </a:lnTo>
                  <a:lnTo>
                    <a:pt x="177939" y="247053"/>
                  </a:lnTo>
                  <a:lnTo>
                    <a:pt x="176390" y="250431"/>
                  </a:lnTo>
                  <a:lnTo>
                    <a:pt x="178892" y="248602"/>
                  </a:lnTo>
                  <a:lnTo>
                    <a:pt x="180479" y="247053"/>
                  </a:lnTo>
                  <a:lnTo>
                    <a:pt x="181914" y="245643"/>
                  </a:lnTo>
                  <a:lnTo>
                    <a:pt x="185788" y="242062"/>
                  </a:lnTo>
                  <a:lnTo>
                    <a:pt x="190347" y="237439"/>
                  </a:lnTo>
                  <a:lnTo>
                    <a:pt x="192646" y="234708"/>
                  </a:lnTo>
                  <a:lnTo>
                    <a:pt x="194462" y="231495"/>
                  </a:lnTo>
                  <a:lnTo>
                    <a:pt x="194703" y="231076"/>
                  </a:lnTo>
                  <a:lnTo>
                    <a:pt x="198005" y="227114"/>
                  </a:lnTo>
                  <a:lnTo>
                    <a:pt x="201701" y="222618"/>
                  </a:lnTo>
                  <a:lnTo>
                    <a:pt x="205333" y="218059"/>
                  </a:lnTo>
                  <a:lnTo>
                    <a:pt x="209880" y="213499"/>
                  </a:lnTo>
                  <a:lnTo>
                    <a:pt x="238709" y="186537"/>
                  </a:lnTo>
                  <a:lnTo>
                    <a:pt x="242836" y="182740"/>
                  </a:lnTo>
                  <a:lnTo>
                    <a:pt x="238887" y="187096"/>
                  </a:lnTo>
                  <a:lnTo>
                    <a:pt x="241223" y="186118"/>
                  </a:lnTo>
                  <a:lnTo>
                    <a:pt x="244157" y="183476"/>
                  </a:lnTo>
                  <a:lnTo>
                    <a:pt x="245160" y="182740"/>
                  </a:lnTo>
                  <a:lnTo>
                    <a:pt x="247167" y="181279"/>
                  </a:lnTo>
                  <a:lnTo>
                    <a:pt x="249885" y="179133"/>
                  </a:lnTo>
                  <a:lnTo>
                    <a:pt x="252641" y="177012"/>
                  </a:lnTo>
                  <a:lnTo>
                    <a:pt x="255041" y="175133"/>
                  </a:lnTo>
                  <a:lnTo>
                    <a:pt x="257733" y="173151"/>
                  </a:lnTo>
                  <a:lnTo>
                    <a:pt x="262915" y="169608"/>
                  </a:lnTo>
                  <a:lnTo>
                    <a:pt x="267589" y="166255"/>
                  </a:lnTo>
                  <a:lnTo>
                    <a:pt x="269671" y="164896"/>
                  </a:lnTo>
                  <a:lnTo>
                    <a:pt x="272948" y="162763"/>
                  </a:lnTo>
                  <a:lnTo>
                    <a:pt x="280136" y="158165"/>
                  </a:lnTo>
                  <a:lnTo>
                    <a:pt x="285407" y="154698"/>
                  </a:lnTo>
                  <a:lnTo>
                    <a:pt x="297637" y="147193"/>
                  </a:lnTo>
                  <a:lnTo>
                    <a:pt x="304939" y="142875"/>
                  </a:lnTo>
                  <a:lnTo>
                    <a:pt x="308508" y="140766"/>
                  </a:lnTo>
                  <a:lnTo>
                    <a:pt x="308775" y="140030"/>
                  </a:lnTo>
                  <a:lnTo>
                    <a:pt x="309435" y="138226"/>
                  </a:lnTo>
                  <a:lnTo>
                    <a:pt x="310438" y="135305"/>
                  </a:lnTo>
                  <a:lnTo>
                    <a:pt x="311531" y="132715"/>
                  </a:lnTo>
                  <a:close/>
                </a:path>
                <a:path w="1078864" h="1125220">
                  <a:moveTo>
                    <a:pt x="352348" y="24231"/>
                  </a:moveTo>
                  <a:lnTo>
                    <a:pt x="342925" y="28282"/>
                  </a:lnTo>
                  <a:lnTo>
                    <a:pt x="333705" y="32804"/>
                  </a:lnTo>
                  <a:lnTo>
                    <a:pt x="329069" y="34950"/>
                  </a:lnTo>
                  <a:lnTo>
                    <a:pt x="324510" y="37274"/>
                  </a:lnTo>
                  <a:lnTo>
                    <a:pt x="324358" y="36449"/>
                  </a:lnTo>
                  <a:lnTo>
                    <a:pt x="318541" y="37693"/>
                  </a:lnTo>
                  <a:lnTo>
                    <a:pt x="319570" y="36233"/>
                  </a:lnTo>
                  <a:lnTo>
                    <a:pt x="317474" y="37325"/>
                  </a:lnTo>
                  <a:lnTo>
                    <a:pt x="307543" y="41973"/>
                  </a:lnTo>
                  <a:lnTo>
                    <a:pt x="310616" y="41567"/>
                  </a:lnTo>
                  <a:lnTo>
                    <a:pt x="316369" y="39141"/>
                  </a:lnTo>
                  <a:lnTo>
                    <a:pt x="309714" y="44208"/>
                  </a:lnTo>
                  <a:lnTo>
                    <a:pt x="292874" y="59105"/>
                  </a:lnTo>
                  <a:lnTo>
                    <a:pt x="290131" y="60985"/>
                  </a:lnTo>
                  <a:lnTo>
                    <a:pt x="300278" y="57492"/>
                  </a:lnTo>
                  <a:lnTo>
                    <a:pt x="307670" y="53873"/>
                  </a:lnTo>
                  <a:lnTo>
                    <a:pt x="313486" y="50165"/>
                  </a:lnTo>
                  <a:lnTo>
                    <a:pt x="318833" y="46393"/>
                  </a:lnTo>
                  <a:lnTo>
                    <a:pt x="321437" y="45021"/>
                  </a:lnTo>
                  <a:lnTo>
                    <a:pt x="325932" y="42887"/>
                  </a:lnTo>
                  <a:lnTo>
                    <a:pt x="329450" y="40373"/>
                  </a:lnTo>
                  <a:lnTo>
                    <a:pt x="340296" y="33337"/>
                  </a:lnTo>
                  <a:lnTo>
                    <a:pt x="343903" y="30835"/>
                  </a:lnTo>
                  <a:lnTo>
                    <a:pt x="347624" y="28651"/>
                  </a:lnTo>
                  <a:lnTo>
                    <a:pt x="352348" y="24231"/>
                  </a:lnTo>
                  <a:close/>
                </a:path>
                <a:path w="1078864" h="1125220">
                  <a:moveTo>
                    <a:pt x="354101" y="981773"/>
                  </a:moveTo>
                  <a:lnTo>
                    <a:pt x="351815" y="980020"/>
                  </a:lnTo>
                  <a:lnTo>
                    <a:pt x="343052" y="973645"/>
                  </a:lnTo>
                  <a:lnTo>
                    <a:pt x="351675" y="980020"/>
                  </a:lnTo>
                  <a:lnTo>
                    <a:pt x="354101" y="981773"/>
                  </a:lnTo>
                  <a:close/>
                </a:path>
                <a:path w="1078864" h="1125220">
                  <a:moveTo>
                    <a:pt x="364782" y="989355"/>
                  </a:moveTo>
                  <a:lnTo>
                    <a:pt x="354228" y="981773"/>
                  </a:lnTo>
                  <a:lnTo>
                    <a:pt x="358825" y="985227"/>
                  </a:lnTo>
                  <a:lnTo>
                    <a:pt x="364782" y="989355"/>
                  </a:lnTo>
                  <a:close/>
                </a:path>
                <a:path w="1078864" h="1125220">
                  <a:moveTo>
                    <a:pt x="371830" y="106718"/>
                  </a:moveTo>
                  <a:lnTo>
                    <a:pt x="370509" y="105410"/>
                  </a:lnTo>
                  <a:lnTo>
                    <a:pt x="368909" y="106718"/>
                  </a:lnTo>
                  <a:lnTo>
                    <a:pt x="364680" y="110490"/>
                  </a:lnTo>
                  <a:lnTo>
                    <a:pt x="371525" y="106718"/>
                  </a:lnTo>
                  <a:lnTo>
                    <a:pt x="371830" y="106718"/>
                  </a:lnTo>
                  <a:close/>
                </a:path>
                <a:path w="1078864" h="1125220">
                  <a:moveTo>
                    <a:pt x="371919" y="104140"/>
                  </a:moveTo>
                  <a:lnTo>
                    <a:pt x="370789" y="104140"/>
                  </a:lnTo>
                  <a:lnTo>
                    <a:pt x="369303" y="104140"/>
                  </a:lnTo>
                  <a:lnTo>
                    <a:pt x="370509" y="105410"/>
                  </a:lnTo>
                  <a:lnTo>
                    <a:pt x="371919" y="104140"/>
                  </a:lnTo>
                  <a:close/>
                </a:path>
                <a:path w="1078864" h="1125220">
                  <a:moveTo>
                    <a:pt x="384073" y="101600"/>
                  </a:moveTo>
                  <a:lnTo>
                    <a:pt x="382625" y="101600"/>
                  </a:lnTo>
                  <a:lnTo>
                    <a:pt x="378548" y="104140"/>
                  </a:lnTo>
                  <a:lnTo>
                    <a:pt x="378066" y="105410"/>
                  </a:lnTo>
                  <a:lnTo>
                    <a:pt x="384073" y="101600"/>
                  </a:lnTo>
                  <a:close/>
                </a:path>
                <a:path w="1078864" h="1125220">
                  <a:moveTo>
                    <a:pt x="386676" y="100330"/>
                  </a:moveTo>
                  <a:lnTo>
                    <a:pt x="385927" y="99060"/>
                  </a:lnTo>
                  <a:lnTo>
                    <a:pt x="385000" y="100330"/>
                  </a:lnTo>
                  <a:lnTo>
                    <a:pt x="386676" y="100330"/>
                  </a:lnTo>
                  <a:close/>
                </a:path>
                <a:path w="1078864" h="1125220">
                  <a:moveTo>
                    <a:pt x="397408" y="1009535"/>
                  </a:moveTo>
                  <a:lnTo>
                    <a:pt x="391845" y="1006462"/>
                  </a:lnTo>
                  <a:lnTo>
                    <a:pt x="385140" y="1002461"/>
                  </a:lnTo>
                  <a:lnTo>
                    <a:pt x="375208" y="996238"/>
                  </a:lnTo>
                  <a:lnTo>
                    <a:pt x="375031" y="996238"/>
                  </a:lnTo>
                  <a:lnTo>
                    <a:pt x="372973" y="994841"/>
                  </a:lnTo>
                  <a:lnTo>
                    <a:pt x="361149" y="986739"/>
                  </a:lnTo>
                  <a:lnTo>
                    <a:pt x="392963" y="1007389"/>
                  </a:lnTo>
                  <a:lnTo>
                    <a:pt x="397408" y="1009535"/>
                  </a:lnTo>
                  <a:close/>
                </a:path>
                <a:path w="1078864" h="1125220">
                  <a:moveTo>
                    <a:pt x="400202" y="1010881"/>
                  </a:moveTo>
                  <a:lnTo>
                    <a:pt x="397408" y="1009535"/>
                  </a:lnTo>
                  <a:lnTo>
                    <a:pt x="398487" y="1010132"/>
                  </a:lnTo>
                  <a:lnTo>
                    <a:pt x="400202" y="1010881"/>
                  </a:lnTo>
                  <a:close/>
                </a:path>
                <a:path w="1078864" h="1125220">
                  <a:moveTo>
                    <a:pt x="429882" y="16865"/>
                  </a:moveTo>
                  <a:lnTo>
                    <a:pt x="426377" y="17703"/>
                  </a:lnTo>
                  <a:lnTo>
                    <a:pt x="422871" y="18465"/>
                  </a:lnTo>
                  <a:lnTo>
                    <a:pt x="419392" y="19380"/>
                  </a:lnTo>
                  <a:lnTo>
                    <a:pt x="424586" y="18351"/>
                  </a:lnTo>
                  <a:lnTo>
                    <a:pt x="427659" y="17627"/>
                  </a:lnTo>
                  <a:lnTo>
                    <a:pt x="429882" y="16865"/>
                  </a:lnTo>
                  <a:close/>
                </a:path>
                <a:path w="1078864" h="1125220">
                  <a:moveTo>
                    <a:pt x="439699" y="1021664"/>
                  </a:moveTo>
                  <a:lnTo>
                    <a:pt x="434619" y="1021308"/>
                  </a:lnTo>
                  <a:lnTo>
                    <a:pt x="432536" y="1021067"/>
                  </a:lnTo>
                  <a:lnTo>
                    <a:pt x="432358" y="1021067"/>
                  </a:lnTo>
                  <a:lnTo>
                    <a:pt x="413702" y="1016495"/>
                  </a:lnTo>
                  <a:lnTo>
                    <a:pt x="412584" y="1016139"/>
                  </a:lnTo>
                  <a:lnTo>
                    <a:pt x="411645" y="1015746"/>
                  </a:lnTo>
                  <a:lnTo>
                    <a:pt x="407784" y="1014209"/>
                  </a:lnTo>
                  <a:lnTo>
                    <a:pt x="401218" y="1011326"/>
                  </a:lnTo>
                  <a:lnTo>
                    <a:pt x="423240" y="1019454"/>
                  </a:lnTo>
                  <a:lnTo>
                    <a:pt x="426250" y="1020267"/>
                  </a:lnTo>
                  <a:lnTo>
                    <a:pt x="426466" y="1020267"/>
                  </a:lnTo>
                  <a:lnTo>
                    <a:pt x="428980" y="1020584"/>
                  </a:lnTo>
                  <a:lnTo>
                    <a:pt x="431863" y="1021067"/>
                  </a:lnTo>
                  <a:lnTo>
                    <a:pt x="436968" y="1021664"/>
                  </a:lnTo>
                  <a:lnTo>
                    <a:pt x="439699" y="1021664"/>
                  </a:lnTo>
                  <a:close/>
                </a:path>
                <a:path w="1078864" h="1125220">
                  <a:moveTo>
                    <a:pt x="501891" y="10160"/>
                  </a:moveTo>
                  <a:lnTo>
                    <a:pt x="492963" y="10160"/>
                  </a:lnTo>
                  <a:lnTo>
                    <a:pt x="488226" y="11430"/>
                  </a:lnTo>
                  <a:lnTo>
                    <a:pt x="486511" y="12700"/>
                  </a:lnTo>
                  <a:lnTo>
                    <a:pt x="492556" y="11430"/>
                  </a:lnTo>
                  <a:lnTo>
                    <a:pt x="501891" y="10160"/>
                  </a:lnTo>
                  <a:close/>
                </a:path>
                <a:path w="1078864" h="1125220">
                  <a:moveTo>
                    <a:pt x="514553" y="79603"/>
                  </a:moveTo>
                  <a:lnTo>
                    <a:pt x="513829" y="79984"/>
                  </a:lnTo>
                  <a:lnTo>
                    <a:pt x="512787" y="80378"/>
                  </a:lnTo>
                  <a:lnTo>
                    <a:pt x="511086" y="80873"/>
                  </a:lnTo>
                  <a:lnTo>
                    <a:pt x="512965" y="80340"/>
                  </a:lnTo>
                  <a:lnTo>
                    <a:pt x="513956" y="79946"/>
                  </a:lnTo>
                  <a:lnTo>
                    <a:pt x="514553" y="79603"/>
                  </a:lnTo>
                  <a:close/>
                </a:path>
                <a:path w="1078864" h="1125220">
                  <a:moveTo>
                    <a:pt x="515226" y="78841"/>
                  </a:moveTo>
                  <a:lnTo>
                    <a:pt x="514286" y="78841"/>
                  </a:lnTo>
                  <a:lnTo>
                    <a:pt x="514705" y="79514"/>
                  </a:lnTo>
                  <a:lnTo>
                    <a:pt x="514553" y="79603"/>
                  </a:lnTo>
                  <a:lnTo>
                    <a:pt x="514718" y="79527"/>
                  </a:lnTo>
                  <a:lnTo>
                    <a:pt x="515035" y="80010"/>
                  </a:lnTo>
                  <a:lnTo>
                    <a:pt x="515226" y="78841"/>
                  </a:lnTo>
                  <a:close/>
                </a:path>
                <a:path w="1078864" h="1125220">
                  <a:moveTo>
                    <a:pt x="536994" y="6032"/>
                  </a:moveTo>
                  <a:lnTo>
                    <a:pt x="536841" y="5867"/>
                  </a:lnTo>
                  <a:lnTo>
                    <a:pt x="536803" y="5715"/>
                  </a:lnTo>
                  <a:lnTo>
                    <a:pt x="536448" y="5549"/>
                  </a:lnTo>
                  <a:lnTo>
                    <a:pt x="534657" y="5651"/>
                  </a:lnTo>
                  <a:lnTo>
                    <a:pt x="535520" y="5854"/>
                  </a:lnTo>
                  <a:lnTo>
                    <a:pt x="536994" y="6032"/>
                  </a:lnTo>
                  <a:close/>
                </a:path>
                <a:path w="1078864" h="1125220">
                  <a:moveTo>
                    <a:pt x="638340" y="1043571"/>
                  </a:moveTo>
                  <a:lnTo>
                    <a:pt x="637514" y="1044689"/>
                  </a:lnTo>
                  <a:lnTo>
                    <a:pt x="636409" y="1049045"/>
                  </a:lnTo>
                  <a:lnTo>
                    <a:pt x="635368" y="1053363"/>
                  </a:lnTo>
                  <a:lnTo>
                    <a:pt x="634390" y="1057656"/>
                  </a:lnTo>
                  <a:lnTo>
                    <a:pt x="635177" y="1056563"/>
                  </a:lnTo>
                  <a:lnTo>
                    <a:pt x="637209" y="1047940"/>
                  </a:lnTo>
                  <a:lnTo>
                    <a:pt x="638340" y="1043571"/>
                  </a:lnTo>
                  <a:close/>
                </a:path>
                <a:path w="1078864" h="1125220">
                  <a:moveTo>
                    <a:pt x="643839" y="1058595"/>
                  </a:moveTo>
                  <a:lnTo>
                    <a:pt x="641642" y="1057427"/>
                  </a:lnTo>
                  <a:lnTo>
                    <a:pt x="641007" y="1063244"/>
                  </a:lnTo>
                  <a:lnTo>
                    <a:pt x="640092" y="1068806"/>
                  </a:lnTo>
                  <a:lnTo>
                    <a:pt x="638543" y="1075016"/>
                  </a:lnTo>
                  <a:lnTo>
                    <a:pt x="635990" y="1082802"/>
                  </a:lnTo>
                  <a:lnTo>
                    <a:pt x="633463" y="1080541"/>
                  </a:lnTo>
                  <a:lnTo>
                    <a:pt x="635088" y="1072718"/>
                  </a:lnTo>
                  <a:lnTo>
                    <a:pt x="637463" y="1063015"/>
                  </a:lnTo>
                  <a:lnTo>
                    <a:pt x="637171" y="1055154"/>
                  </a:lnTo>
                  <a:lnTo>
                    <a:pt x="629297" y="1094447"/>
                  </a:lnTo>
                  <a:lnTo>
                    <a:pt x="626275" y="1103147"/>
                  </a:lnTo>
                  <a:lnTo>
                    <a:pt x="641375" y="1068222"/>
                  </a:lnTo>
                  <a:lnTo>
                    <a:pt x="643839" y="1058595"/>
                  </a:lnTo>
                  <a:close/>
                </a:path>
                <a:path w="1078864" h="1125220">
                  <a:moveTo>
                    <a:pt x="661492" y="1082382"/>
                  </a:moveTo>
                  <a:lnTo>
                    <a:pt x="658736" y="1084910"/>
                  </a:lnTo>
                  <a:lnTo>
                    <a:pt x="656310" y="1093431"/>
                  </a:lnTo>
                  <a:lnTo>
                    <a:pt x="654646" y="1098334"/>
                  </a:lnTo>
                  <a:lnTo>
                    <a:pt x="652246" y="1106690"/>
                  </a:lnTo>
                  <a:lnTo>
                    <a:pt x="651548" y="1110132"/>
                  </a:lnTo>
                  <a:lnTo>
                    <a:pt x="650836" y="1115936"/>
                  </a:lnTo>
                  <a:lnTo>
                    <a:pt x="649173" y="1119924"/>
                  </a:lnTo>
                  <a:lnTo>
                    <a:pt x="646785" y="1125207"/>
                  </a:lnTo>
                  <a:lnTo>
                    <a:pt x="652538" y="1125207"/>
                  </a:lnTo>
                  <a:lnTo>
                    <a:pt x="656501" y="1116698"/>
                  </a:lnTo>
                  <a:lnTo>
                    <a:pt x="661162" y="1105966"/>
                  </a:lnTo>
                  <a:lnTo>
                    <a:pt x="660920" y="1103122"/>
                  </a:lnTo>
                  <a:lnTo>
                    <a:pt x="661390" y="1098448"/>
                  </a:lnTo>
                  <a:lnTo>
                    <a:pt x="661174" y="1095832"/>
                  </a:lnTo>
                  <a:lnTo>
                    <a:pt x="658876" y="1099146"/>
                  </a:lnTo>
                  <a:lnTo>
                    <a:pt x="657390" y="1105585"/>
                  </a:lnTo>
                  <a:lnTo>
                    <a:pt x="656005" y="1108875"/>
                  </a:lnTo>
                  <a:lnTo>
                    <a:pt x="654799" y="1107046"/>
                  </a:lnTo>
                  <a:lnTo>
                    <a:pt x="656983" y="1099718"/>
                  </a:lnTo>
                  <a:lnTo>
                    <a:pt x="660273" y="1087399"/>
                  </a:lnTo>
                  <a:lnTo>
                    <a:pt x="661492" y="1082382"/>
                  </a:lnTo>
                  <a:close/>
                </a:path>
                <a:path w="1078864" h="1125220">
                  <a:moveTo>
                    <a:pt x="665734" y="1049769"/>
                  </a:moveTo>
                  <a:lnTo>
                    <a:pt x="665556" y="1049769"/>
                  </a:lnTo>
                  <a:lnTo>
                    <a:pt x="663867" y="1054976"/>
                  </a:lnTo>
                  <a:lnTo>
                    <a:pt x="665607" y="1050112"/>
                  </a:lnTo>
                  <a:lnTo>
                    <a:pt x="665734" y="1049769"/>
                  </a:lnTo>
                  <a:close/>
                </a:path>
                <a:path w="1078864" h="1125220">
                  <a:moveTo>
                    <a:pt x="668845" y="1040511"/>
                  </a:moveTo>
                  <a:lnTo>
                    <a:pt x="667296" y="1043279"/>
                  </a:lnTo>
                  <a:lnTo>
                    <a:pt x="665784" y="1046073"/>
                  </a:lnTo>
                  <a:lnTo>
                    <a:pt x="664298" y="1048893"/>
                  </a:lnTo>
                  <a:lnTo>
                    <a:pt x="664527" y="1049769"/>
                  </a:lnTo>
                  <a:lnTo>
                    <a:pt x="665556" y="1049769"/>
                  </a:lnTo>
                  <a:lnTo>
                    <a:pt x="667092" y="1045286"/>
                  </a:lnTo>
                  <a:lnTo>
                    <a:pt x="668845" y="1040511"/>
                  </a:lnTo>
                  <a:close/>
                </a:path>
                <a:path w="1078864" h="1125220">
                  <a:moveTo>
                    <a:pt x="670890" y="100330"/>
                  </a:moveTo>
                  <a:lnTo>
                    <a:pt x="664972" y="99060"/>
                  </a:lnTo>
                  <a:lnTo>
                    <a:pt x="668756" y="100330"/>
                  </a:lnTo>
                  <a:lnTo>
                    <a:pt x="670890" y="100330"/>
                  </a:lnTo>
                  <a:close/>
                </a:path>
                <a:path w="1078864" h="1125220">
                  <a:moveTo>
                    <a:pt x="672566" y="1075969"/>
                  </a:moveTo>
                  <a:lnTo>
                    <a:pt x="672287" y="1075766"/>
                  </a:lnTo>
                  <a:lnTo>
                    <a:pt x="672325" y="1075969"/>
                  </a:lnTo>
                  <a:lnTo>
                    <a:pt x="672439" y="1076528"/>
                  </a:lnTo>
                  <a:lnTo>
                    <a:pt x="672566" y="1075969"/>
                  </a:lnTo>
                  <a:close/>
                </a:path>
                <a:path w="1078864" h="1125220">
                  <a:moveTo>
                    <a:pt x="674293" y="1019365"/>
                  </a:moveTo>
                  <a:lnTo>
                    <a:pt x="674217" y="1019594"/>
                  </a:lnTo>
                  <a:lnTo>
                    <a:pt x="674293" y="1019365"/>
                  </a:lnTo>
                  <a:close/>
                </a:path>
                <a:path w="1078864" h="1125220">
                  <a:moveTo>
                    <a:pt x="674751" y="1051826"/>
                  </a:moveTo>
                  <a:lnTo>
                    <a:pt x="672147" y="1059903"/>
                  </a:lnTo>
                  <a:lnTo>
                    <a:pt x="673277" y="1056957"/>
                  </a:lnTo>
                  <a:lnTo>
                    <a:pt x="674204" y="1054023"/>
                  </a:lnTo>
                  <a:lnTo>
                    <a:pt x="674751" y="1051826"/>
                  </a:lnTo>
                  <a:close/>
                </a:path>
                <a:path w="1078864" h="1125220">
                  <a:moveTo>
                    <a:pt x="674941" y="101600"/>
                  </a:moveTo>
                  <a:lnTo>
                    <a:pt x="671918" y="100330"/>
                  </a:lnTo>
                  <a:lnTo>
                    <a:pt x="670890" y="100330"/>
                  </a:lnTo>
                  <a:lnTo>
                    <a:pt x="674941" y="101600"/>
                  </a:lnTo>
                  <a:close/>
                </a:path>
                <a:path w="1078864" h="1125220">
                  <a:moveTo>
                    <a:pt x="675157" y="1033678"/>
                  </a:moveTo>
                  <a:lnTo>
                    <a:pt x="672363" y="1036281"/>
                  </a:lnTo>
                  <a:lnTo>
                    <a:pt x="671309" y="1041184"/>
                  </a:lnTo>
                  <a:lnTo>
                    <a:pt x="666686" y="1052563"/>
                  </a:lnTo>
                  <a:lnTo>
                    <a:pt x="669836" y="1051204"/>
                  </a:lnTo>
                  <a:lnTo>
                    <a:pt x="668528" y="1050861"/>
                  </a:lnTo>
                  <a:lnTo>
                    <a:pt x="670433" y="1045718"/>
                  </a:lnTo>
                  <a:lnTo>
                    <a:pt x="673760" y="1037158"/>
                  </a:lnTo>
                  <a:lnTo>
                    <a:pt x="675157" y="1033678"/>
                  </a:lnTo>
                  <a:close/>
                </a:path>
                <a:path w="1078864" h="1125220">
                  <a:moveTo>
                    <a:pt x="675220" y="1051560"/>
                  </a:moveTo>
                  <a:lnTo>
                    <a:pt x="674954" y="1051560"/>
                  </a:lnTo>
                  <a:lnTo>
                    <a:pt x="674751" y="1052830"/>
                  </a:lnTo>
                  <a:lnTo>
                    <a:pt x="675220" y="1051560"/>
                  </a:lnTo>
                  <a:close/>
                </a:path>
                <a:path w="1078864" h="1125220">
                  <a:moveTo>
                    <a:pt x="677278" y="1026858"/>
                  </a:moveTo>
                  <a:lnTo>
                    <a:pt x="676833" y="1026363"/>
                  </a:lnTo>
                  <a:lnTo>
                    <a:pt x="677037" y="1027391"/>
                  </a:lnTo>
                  <a:lnTo>
                    <a:pt x="677125" y="1027188"/>
                  </a:lnTo>
                  <a:lnTo>
                    <a:pt x="677227" y="1026972"/>
                  </a:lnTo>
                  <a:close/>
                </a:path>
                <a:path w="1078864" h="1125220">
                  <a:moveTo>
                    <a:pt x="678357" y="971740"/>
                  </a:moveTo>
                  <a:lnTo>
                    <a:pt x="676884" y="973582"/>
                  </a:lnTo>
                  <a:lnTo>
                    <a:pt x="674458" y="977392"/>
                  </a:lnTo>
                  <a:lnTo>
                    <a:pt x="675843" y="975461"/>
                  </a:lnTo>
                  <a:lnTo>
                    <a:pt x="677075" y="973505"/>
                  </a:lnTo>
                  <a:lnTo>
                    <a:pt x="678357" y="971740"/>
                  </a:lnTo>
                  <a:close/>
                </a:path>
                <a:path w="1078864" h="1125220">
                  <a:moveTo>
                    <a:pt x="678586" y="1018540"/>
                  </a:moveTo>
                  <a:lnTo>
                    <a:pt x="677557" y="1019810"/>
                  </a:lnTo>
                  <a:lnTo>
                    <a:pt x="674827" y="1023620"/>
                  </a:lnTo>
                  <a:lnTo>
                    <a:pt x="674217" y="1021080"/>
                  </a:lnTo>
                  <a:lnTo>
                    <a:pt x="673963" y="1021080"/>
                  </a:lnTo>
                  <a:lnTo>
                    <a:pt x="672871" y="1023620"/>
                  </a:lnTo>
                  <a:lnTo>
                    <a:pt x="672350" y="1027430"/>
                  </a:lnTo>
                  <a:lnTo>
                    <a:pt x="671791" y="1029970"/>
                  </a:lnTo>
                  <a:lnTo>
                    <a:pt x="671703" y="1032510"/>
                  </a:lnTo>
                  <a:lnTo>
                    <a:pt x="673112" y="1031240"/>
                  </a:lnTo>
                  <a:lnTo>
                    <a:pt x="676046" y="1024890"/>
                  </a:lnTo>
                  <a:lnTo>
                    <a:pt x="676529" y="1023620"/>
                  </a:lnTo>
                  <a:lnTo>
                    <a:pt x="677938" y="1019810"/>
                  </a:lnTo>
                  <a:lnTo>
                    <a:pt x="678586" y="1018540"/>
                  </a:lnTo>
                  <a:close/>
                </a:path>
                <a:path w="1078864" h="1125220">
                  <a:moveTo>
                    <a:pt x="681951" y="1012190"/>
                  </a:moveTo>
                  <a:lnTo>
                    <a:pt x="681202" y="1013460"/>
                  </a:lnTo>
                  <a:lnTo>
                    <a:pt x="679869" y="1016000"/>
                  </a:lnTo>
                  <a:lnTo>
                    <a:pt x="678878" y="1018540"/>
                  </a:lnTo>
                  <a:lnTo>
                    <a:pt x="680275" y="1016000"/>
                  </a:lnTo>
                  <a:lnTo>
                    <a:pt x="681951" y="1012190"/>
                  </a:lnTo>
                  <a:close/>
                </a:path>
                <a:path w="1078864" h="1125220">
                  <a:moveTo>
                    <a:pt x="684149" y="964819"/>
                  </a:moveTo>
                  <a:lnTo>
                    <a:pt x="682485" y="965644"/>
                  </a:lnTo>
                  <a:lnTo>
                    <a:pt x="681316" y="967498"/>
                  </a:lnTo>
                  <a:lnTo>
                    <a:pt x="679805" y="969619"/>
                  </a:lnTo>
                  <a:lnTo>
                    <a:pt x="678370" y="971740"/>
                  </a:lnTo>
                  <a:lnTo>
                    <a:pt x="681164" y="967930"/>
                  </a:lnTo>
                  <a:lnTo>
                    <a:pt x="684149" y="964819"/>
                  </a:lnTo>
                  <a:close/>
                </a:path>
                <a:path w="1078864" h="1125220">
                  <a:moveTo>
                    <a:pt x="684593" y="1043965"/>
                  </a:moveTo>
                  <a:lnTo>
                    <a:pt x="684034" y="1044816"/>
                  </a:lnTo>
                  <a:lnTo>
                    <a:pt x="680377" y="1052436"/>
                  </a:lnTo>
                  <a:lnTo>
                    <a:pt x="676871" y="1060310"/>
                  </a:lnTo>
                  <a:lnTo>
                    <a:pt x="673455" y="1068387"/>
                  </a:lnTo>
                  <a:lnTo>
                    <a:pt x="669594" y="1075309"/>
                  </a:lnTo>
                  <a:lnTo>
                    <a:pt x="669302" y="1075766"/>
                  </a:lnTo>
                  <a:lnTo>
                    <a:pt x="668083" y="1076807"/>
                  </a:lnTo>
                  <a:lnTo>
                    <a:pt x="668464" y="1072413"/>
                  </a:lnTo>
                  <a:lnTo>
                    <a:pt x="668502" y="1071956"/>
                  </a:lnTo>
                  <a:lnTo>
                    <a:pt x="670179" y="1066114"/>
                  </a:lnTo>
                  <a:lnTo>
                    <a:pt x="671626" y="1061529"/>
                  </a:lnTo>
                  <a:lnTo>
                    <a:pt x="671004" y="1062875"/>
                  </a:lnTo>
                  <a:lnTo>
                    <a:pt x="669823" y="1065542"/>
                  </a:lnTo>
                  <a:lnTo>
                    <a:pt x="668985" y="1066114"/>
                  </a:lnTo>
                  <a:lnTo>
                    <a:pt x="668083" y="1071956"/>
                  </a:lnTo>
                  <a:lnTo>
                    <a:pt x="668020" y="1072413"/>
                  </a:lnTo>
                  <a:lnTo>
                    <a:pt x="666076" y="1082332"/>
                  </a:lnTo>
                  <a:lnTo>
                    <a:pt x="666064" y="1086307"/>
                  </a:lnTo>
                  <a:lnTo>
                    <a:pt x="670039" y="1076807"/>
                  </a:lnTo>
                  <a:lnTo>
                    <a:pt x="670902" y="1074737"/>
                  </a:lnTo>
                  <a:lnTo>
                    <a:pt x="672287" y="1075766"/>
                  </a:lnTo>
                  <a:lnTo>
                    <a:pt x="672198" y="1075309"/>
                  </a:lnTo>
                  <a:lnTo>
                    <a:pt x="672096" y="1074737"/>
                  </a:lnTo>
                  <a:lnTo>
                    <a:pt x="672058" y="1074547"/>
                  </a:lnTo>
                  <a:lnTo>
                    <a:pt x="676122" y="1067435"/>
                  </a:lnTo>
                  <a:lnTo>
                    <a:pt x="678472" y="1061529"/>
                  </a:lnTo>
                  <a:lnTo>
                    <a:pt x="682701" y="1049820"/>
                  </a:lnTo>
                  <a:lnTo>
                    <a:pt x="684593" y="1043965"/>
                  </a:lnTo>
                  <a:close/>
                </a:path>
                <a:path w="1078864" h="1125220">
                  <a:moveTo>
                    <a:pt x="690714" y="1035646"/>
                  </a:moveTo>
                  <a:lnTo>
                    <a:pt x="686295" y="1047026"/>
                  </a:lnTo>
                  <a:lnTo>
                    <a:pt x="682053" y="1058989"/>
                  </a:lnTo>
                  <a:lnTo>
                    <a:pt x="677799" y="1070711"/>
                  </a:lnTo>
                  <a:lnTo>
                    <a:pt x="673328" y="1081341"/>
                  </a:lnTo>
                  <a:lnTo>
                    <a:pt x="672490" y="1076807"/>
                  </a:lnTo>
                  <a:lnTo>
                    <a:pt x="671347" y="1080909"/>
                  </a:lnTo>
                  <a:lnTo>
                    <a:pt x="667588" y="1092466"/>
                  </a:lnTo>
                  <a:lnTo>
                    <a:pt x="664984" y="1099121"/>
                  </a:lnTo>
                  <a:lnTo>
                    <a:pt x="663956" y="1103452"/>
                  </a:lnTo>
                  <a:lnTo>
                    <a:pt x="666965" y="1097749"/>
                  </a:lnTo>
                  <a:lnTo>
                    <a:pt x="665276" y="1107313"/>
                  </a:lnTo>
                  <a:lnTo>
                    <a:pt x="667258" y="1105954"/>
                  </a:lnTo>
                  <a:lnTo>
                    <a:pt x="668299" y="1101610"/>
                  </a:lnTo>
                  <a:lnTo>
                    <a:pt x="668769" y="1097749"/>
                  </a:lnTo>
                  <a:lnTo>
                    <a:pt x="668934" y="1096340"/>
                  </a:lnTo>
                  <a:lnTo>
                    <a:pt x="671487" y="1089736"/>
                  </a:lnTo>
                  <a:lnTo>
                    <a:pt x="674230" y="1087247"/>
                  </a:lnTo>
                  <a:lnTo>
                    <a:pt x="671982" y="1097749"/>
                  </a:lnTo>
                  <a:lnTo>
                    <a:pt x="668426" y="1105750"/>
                  </a:lnTo>
                  <a:lnTo>
                    <a:pt x="670623" y="1103731"/>
                  </a:lnTo>
                  <a:lnTo>
                    <a:pt x="670623" y="1110322"/>
                  </a:lnTo>
                  <a:lnTo>
                    <a:pt x="673341" y="1105954"/>
                  </a:lnTo>
                  <a:lnTo>
                    <a:pt x="684237" y="1066622"/>
                  </a:lnTo>
                  <a:lnTo>
                    <a:pt x="689216" y="1043965"/>
                  </a:lnTo>
                  <a:lnTo>
                    <a:pt x="690714" y="1035646"/>
                  </a:lnTo>
                  <a:close/>
                </a:path>
                <a:path w="1078864" h="1125220">
                  <a:moveTo>
                    <a:pt x="692162" y="32194"/>
                  </a:moveTo>
                  <a:lnTo>
                    <a:pt x="690473" y="31838"/>
                  </a:lnTo>
                  <a:lnTo>
                    <a:pt x="688949" y="31496"/>
                  </a:lnTo>
                  <a:lnTo>
                    <a:pt x="687120" y="31153"/>
                  </a:lnTo>
                  <a:lnTo>
                    <a:pt x="689457" y="31788"/>
                  </a:lnTo>
                  <a:lnTo>
                    <a:pt x="690930" y="32042"/>
                  </a:lnTo>
                  <a:lnTo>
                    <a:pt x="692162" y="32194"/>
                  </a:lnTo>
                  <a:close/>
                </a:path>
                <a:path w="1078864" h="1125220">
                  <a:moveTo>
                    <a:pt x="695604" y="977900"/>
                  </a:moveTo>
                  <a:lnTo>
                    <a:pt x="691489" y="980440"/>
                  </a:lnTo>
                  <a:lnTo>
                    <a:pt x="694474" y="979170"/>
                  </a:lnTo>
                  <a:lnTo>
                    <a:pt x="695604" y="977900"/>
                  </a:lnTo>
                  <a:close/>
                </a:path>
                <a:path w="1078864" h="1125220">
                  <a:moveTo>
                    <a:pt x="698157" y="49911"/>
                  </a:moveTo>
                  <a:lnTo>
                    <a:pt x="696404" y="49491"/>
                  </a:lnTo>
                  <a:lnTo>
                    <a:pt x="694715" y="49136"/>
                  </a:lnTo>
                  <a:lnTo>
                    <a:pt x="693369" y="48945"/>
                  </a:lnTo>
                  <a:lnTo>
                    <a:pt x="698157" y="49911"/>
                  </a:lnTo>
                  <a:close/>
                </a:path>
                <a:path w="1078864" h="1125220">
                  <a:moveTo>
                    <a:pt x="704799" y="53340"/>
                  </a:moveTo>
                  <a:lnTo>
                    <a:pt x="703567" y="52070"/>
                  </a:lnTo>
                  <a:lnTo>
                    <a:pt x="698157" y="50800"/>
                  </a:lnTo>
                  <a:lnTo>
                    <a:pt x="704799" y="53340"/>
                  </a:lnTo>
                  <a:close/>
                </a:path>
                <a:path w="1078864" h="1125220">
                  <a:moveTo>
                    <a:pt x="714806" y="1000760"/>
                  </a:moveTo>
                  <a:lnTo>
                    <a:pt x="714641" y="1000760"/>
                  </a:lnTo>
                  <a:lnTo>
                    <a:pt x="713752" y="1002030"/>
                  </a:lnTo>
                  <a:lnTo>
                    <a:pt x="714806" y="1000760"/>
                  </a:lnTo>
                  <a:close/>
                </a:path>
                <a:path w="1078864" h="1125220">
                  <a:moveTo>
                    <a:pt x="718362" y="96520"/>
                  </a:moveTo>
                  <a:lnTo>
                    <a:pt x="716394" y="96520"/>
                  </a:lnTo>
                  <a:lnTo>
                    <a:pt x="717892" y="97790"/>
                  </a:lnTo>
                  <a:lnTo>
                    <a:pt x="718362" y="96520"/>
                  </a:lnTo>
                  <a:close/>
                </a:path>
                <a:path w="1078864" h="1125220">
                  <a:moveTo>
                    <a:pt x="719886" y="92710"/>
                  </a:moveTo>
                  <a:lnTo>
                    <a:pt x="710895" y="90233"/>
                  </a:lnTo>
                  <a:lnTo>
                    <a:pt x="710628" y="90233"/>
                  </a:lnTo>
                  <a:lnTo>
                    <a:pt x="719886" y="92710"/>
                  </a:lnTo>
                  <a:close/>
                </a:path>
                <a:path w="1078864" h="1125220">
                  <a:moveTo>
                    <a:pt x="722388" y="997597"/>
                  </a:moveTo>
                  <a:lnTo>
                    <a:pt x="721563" y="997877"/>
                  </a:lnTo>
                  <a:lnTo>
                    <a:pt x="720610" y="998232"/>
                  </a:lnTo>
                  <a:lnTo>
                    <a:pt x="719874" y="998562"/>
                  </a:lnTo>
                  <a:lnTo>
                    <a:pt x="720483" y="998435"/>
                  </a:lnTo>
                  <a:lnTo>
                    <a:pt x="721410" y="998016"/>
                  </a:lnTo>
                  <a:lnTo>
                    <a:pt x="722388" y="997597"/>
                  </a:lnTo>
                  <a:close/>
                </a:path>
                <a:path w="1078864" h="1125220">
                  <a:moveTo>
                    <a:pt x="756373" y="948690"/>
                  </a:moveTo>
                  <a:lnTo>
                    <a:pt x="755865" y="948690"/>
                  </a:lnTo>
                  <a:lnTo>
                    <a:pt x="749401" y="951217"/>
                  </a:lnTo>
                  <a:lnTo>
                    <a:pt x="749439" y="949960"/>
                  </a:lnTo>
                  <a:lnTo>
                    <a:pt x="746709" y="951230"/>
                  </a:lnTo>
                  <a:lnTo>
                    <a:pt x="749350" y="951230"/>
                  </a:lnTo>
                  <a:lnTo>
                    <a:pt x="749249" y="952500"/>
                  </a:lnTo>
                  <a:lnTo>
                    <a:pt x="749147" y="953770"/>
                  </a:lnTo>
                  <a:lnTo>
                    <a:pt x="756373" y="948690"/>
                  </a:lnTo>
                  <a:close/>
                </a:path>
                <a:path w="1078864" h="1125220">
                  <a:moveTo>
                    <a:pt x="766368" y="78143"/>
                  </a:moveTo>
                  <a:lnTo>
                    <a:pt x="763689" y="76695"/>
                  </a:lnTo>
                  <a:lnTo>
                    <a:pt x="761428" y="75628"/>
                  </a:lnTo>
                  <a:lnTo>
                    <a:pt x="759371" y="74701"/>
                  </a:lnTo>
                  <a:lnTo>
                    <a:pt x="766368" y="78143"/>
                  </a:lnTo>
                  <a:close/>
                </a:path>
                <a:path w="1078864" h="1125220">
                  <a:moveTo>
                    <a:pt x="792568" y="147320"/>
                  </a:moveTo>
                  <a:lnTo>
                    <a:pt x="789978" y="146050"/>
                  </a:lnTo>
                  <a:lnTo>
                    <a:pt x="792378" y="147320"/>
                  </a:lnTo>
                  <a:lnTo>
                    <a:pt x="792568" y="147320"/>
                  </a:lnTo>
                  <a:close/>
                </a:path>
                <a:path w="1078864" h="1125220">
                  <a:moveTo>
                    <a:pt x="794893" y="139446"/>
                  </a:moveTo>
                  <a:lnTo>
                    <a:pt x="794727" y="139217"/>
                  </a:lnTo>
                  <a:lnTo>
                    <a:pt x="794283" y="138798"/>
                  </a:lnTo>
                  <a:lnTo>
                    <a:pt x="794893" y="139446"/>
                  </a:lnTo>
                  <a:close/>
                </a:path>
                <a:path w="1078864" h="1125220">
                  <a:moveTo>
                    <a:pt x="803465" y="957287"/>
                  </a:moveTo>
                  <a:lnTo>
                    <a:pt x="802297" y="958151"/>
                  </a:lnTo>
                  <a:lnTo>
                    <a:pt x="802640" y="957999"/>
                  </a:lnTo>
                  <a:lnTo>
                    <a:pt x="803148" y="957605"/>
                  </a:lnTo>
                  <a:lnTo>
                    <a:pt x="803465" y="957287"/>
                  </a:lnTo>
                  <a:close/>
                </a:path>
                <a:path w="1078864" h="1125220">
                  <a:moveTo>
                    <a:pt x="816724" y="95250"/>
                  </a:moveTo>
                  <a:lnTo>
                    <a:pt x="814209" y="91478"/>
                  </a:lnTo>
                  <a:lnTo>
                    <a:pt x="813714" y="91478"/>
                  </a:lnTo>
                  <a:lnTo>
                    <a:pt x="816724" y="95250"/>
                  </a:lnTo>
                  <a:close/>
                </a:path>
                <a:path w="1078864" h="1125220">
                  <a:moveTo>
                    <a:pt x="843165" y="113030"/>
                  </a:moveTo>
                  <a:lnTo>
                    <a:pt x="842352" y="111760"/>
                  </a:lnTo>
                  <a:lnTo>
                    <a:pt x="842848" y="113030"/>
                  </a:lnTo>
                  <a:lnTo>
                    <a:pt x="843165" y="113030"/>
                  </a:lnTo>
                  <a:close/>
                </a:path>
                <a:path w="1078864" h="1125220">
                  <a:moveTo>
                    <a:pt x="875474" y="833120"/>
                  </a:moveTo>
                  <a:lnTo>
                    <a:pt x="874445" y="834390"/>
                  </a:lnTo>
                  <a:lnTo>
                    <a:pt x="873747" y="835660"/>
                  </a:lnTo>
                  <a:lnTo>
                    <a:pt x="875474" y="833120"/>
                  </a:lnTo>
                  <a:close/>
                </a:path>
                <a:path w="1078864" h="1125220">
                  <a:moveTo>
                    <a:pt x="877557" y="146050"/>
                  </a:moveTo>
                  <a:lnTo>
                    <a:pt x="877163" y="144780"/>
                  </a:lnTo>
                  <a:lnTo>
                    <a:pt x="874699" y="143510"/>
                  </a:lnTo>
                  <a:lnTo>
                    <a:pt x="877557" y="146050"/>
                  </a:lnTo>
                  <a:close/>
                </a:path>
                <a:path w="1078864" h="1125220">
                  <a:moveTo>
                    <a:pt x="901128" y="901446"/>
                  </a:moveTo>
                  <a:lnTo>
                    <a:pt x="898245" y="903795"/>
                  </a:lnTo>
                  <a:lnTo>
                    <a:pt x="893851" y="906614"/>
                  </a:lnTo>
                  <a:lnTo>
                    <a:pt x="890409" y="910932"/>
                  </a:lnTo>
                  <a:lnTo>
                    <a:pt x="892632" y="911720"/>
                  </a:lnTo>
                  <a:lnTo>
                    <a:pt x="898004" y="904798"/>
                  </a:lnTo>
                  <a:lnTo>
                    <a:pt x="901128" y="901446"/>
                  </a:lnTo>
                  <a:close/>
                </a:path>
                <a:path w="1078864" h="1125220">
                  <a:moveTo>
                    <a:pt x="912990" y="240030"/>
                  </a:moveTo>
                  <a:lnTo>
                    <a:pt x="912736" y="239534"/>
                  </a:lnTo>
                  <a:lnTo>
                    <a:pt x="911758" y="238760"/>
                  </a:lnTo>
                  <a:lnTo>
                    <a:pt x="912990" y="240030"/>
                  </a:lnTo>
                  <a:close/>
                </a:path>
                <a:path w="1078864" h="1125220">
                  <a:moveTo>
                    <a:pt x="916546" y="158572"/>
                  </a:moveTo>
                  <a:lnTo>
                    <a:pt x="914781" y="157289"/>
                  </a:lnTo>
                  <a:lnTo>
                    <a:pt x="915085" y="157657"/>
                  </a:lnTo>
                  <a:lnTo>
                    <a:pt x="915238" y="157835"/>
                  </a:lnTo>
                  <a:lnTo>
                    <a:pt x="916101" y="158330"/>
                  </a:lnTo>
                  <a:lnTo>
                    <a:pt x="916546" y="158572"/>
                  </a:lnTo>
                  <a:close/>
                </a:path>
                <a:path w="1078864" h="1125220">
                  <a:moveTo>
                    <a:pt x="925969" y="165836"/>
                  </a:moveTo>
                  <a:lnTo>
                    <a:pt x="922540" y="162648"/>
                  </a:lnTo>
                  <a:lnTo>
                    <a:pt x="919632" y="160401"/>
                  </a:lnTo>
                  <a:lnTo>
                    <a:pt x="916546" y="158584"/>
                  </a:lnTo>
                  <a:lnTo>
                    <a:pt x="919784" y="160870"/>
                  </a:lnTo>
                  <a:lnTo>
                    <a:pt x="922820" y="163410"/>
                  </a:lnTo>
                  <a:lnTo>
                    <a:pt x="925969" y="165836"/>
                  </a:lnTo>
                  <a:close/>
                </a:path>
                <a:path w="1078864" h="1125220">
                  <a:moveTo>
                    <a:pt x="935647" y="179070"/>
                  </a:moveTo>
                  <a:lnTo>
                    <a:pt x="935240" y="177800"/>
                  </a:lnTo>
                  <a:lnTo>
                    <a:pt x="933297" y="175958"/>
                  </a:lnTo>
                  <a:lnTo>
                    <a:pt x="935647" y="179070"/>
                  </a:lnTo>
                  <a:close/>
                </a:path>
                <a:path w="1078864" h="1125220">
                  <a:moveTo>
                    <a:pt x="940663" y="252920"/>
                  </a:moveTo>
                  <a:lnTo>
                    <a:pt x="938974" y="251345"/>
                  </a:lnTo>
                  <a:lnTo>
                    <a:pt x="939673" y="252526"/>
                  </a:lnTo>
                  <a:lnTo>
                    <a:pt x="940663" y="252920"/>
                  </a:lnTo>
                  <a:close/>
                </a:path>
                <a:path w="1078864" h="1125220">
                  <a:moveTo>
                    <a:pt x="953325" y="207010"/>
                  </a:moveTo>
                  <a:lnTo>
                    <a:pt x="951318" y="201930"/>
                  </a:lnTo>
                  <a:lnTo>
                    <a:pt x="946785" y="199390"/>
                  </a:lnTo>
                  <a:lnTo>
                    <a:pt x="944968" y="195580"/>
                  </a:lnTo>
                  <a:lnTo>
                    <a:pt x="943190" y="191770"/>
                  </a:lnTo>
                  <a:lnTo>
                    <a:pt x="941222" y="187960"/>
                  </a:lnTo>
                  <a:lnTo>
                    <a:pt x="939355" y="187960"/>
                  </a:lnTo>
                  <a:lnTo>
                    <a:pt x="936637" y="186690"/>
                  </a:lnTo>
                  <a:lnTo>
                    <a:pt x="931748" y="182880"/>
                  </a:lnTo>
                  <a:lnTo>
                    <a:pt x="929982" y="181610"/>
                  </a:lnTo>
                  <a:lnTo>
                    <a:pt x="928116" y="180340"/>
                  </a:lnTo>
                  <a:lnTo>
                    <a:pt x="926198" y="177800"/>
                  </a:lnTo>
                  <a:lnTo>
                    <a:pt x="924179" y="176530"/>
                  </a:lnTo>
                  <a:lnTo>
                    <a:pt x="922934" y="175260"/>
                  </a:lnTo>
                  <a:lnTo>
                    <a:pt x="917917" y="170180"/>
                  </a:lnTo>
                  <a:lnTo>
                    <a:pt x="913523" y="166370"/>
                  </a:lnTo>
                  <a:lnTo>
                    <a:pt x="904506" y="158750"/>
                  </a:lnTo>
                  <a:lnTo>
                    <a:pt x="900811" y="156210"/>
                  </a:lnTo>
                  <a:lnTo>
                    <a:pt x="896200" y="152400"/>
                  </a:lnTo>
                  <a:lnTo>
                    <a:pt x="900252" y="154940"/>
                  </a:lnTo>
                  <a:lnTo>
                    <a:pt x="900061" y="154940"/>
                  </a:lnTo>
                  <a:lnTo>
                    <a:pt x="900811" y="156210"/>
                  </a:lnTo>
                  <a:lnTo>
                    <a:pt x="901979" y="156210"/>
                  </a:lnTo>
                  <a:lnTo>
                    <a:pt x="913358" y="161290"/>
                  </a:lnTo>
                  <a:lnTo>
                    <a:pt x="916216" y="163830"/>
                  </a:lnTo>
                  <a:lnTo>
                    <a:pt x="918921" y="165100"/>
                  </a:lnTo>
                  <a:lnTo>
                    <a:pt x="924140" y="170180"/>
                  </a:lnTo>
                  <a:lnTo>
                    <a:pt x="926680" y="172720"/>
                  </a:lnTo>
                  <a:lnTo>
                    <a:pt x="928992" y="176530"/>
                  </a:lnTo>
                  <a:lnTo>
                    <a:pt x="929881" y="172720"/>
                  </a:lnTo>
                  <a:lnTo>
                    <a:pt x="928662" y="171450"/>
                  </a:lnTo>
                  <a:lnTo>
                    <a:pt x="921334" y="165100"/>
                  </a:lnTo>
                  <a:lnTo>
                    <a:pt x="915238" y="158750"/>
                  </a:lnTo>
                  <a:lnTo>
                    <a:pt x="908583" y="154940"/>
                  </a:lnTo>
                  <a:lnTo>
                    <a:pt x="904748" y="152400"/>
                  </a:lnTo>
                  <a:lnTo>
                    <a:pt x="900899" y="149860"/>
                  </a:lnTo>
                  <a:lnTo>
                    <a:pt x="891146" y="143510"/>
                  </a:lnTo>
                  <a:lnTo>
                    <a:pt x="878255" y="133350"/>
                  </a:lnTo>
                  <a:lnTo>
                    <a:pt x="879335" y="133350"/>
                  </a:lnTo>
                  <a:lnTo>
                    <a:pt x="872820" y="130810"/>
                  </a:lnTo>
                  <a:lnTo>
                    <a:pt x="859472" y="120650"/>
                  </a:lnTo>
                  <a:lnTo>
                    <a:pt x="852830" y="114300"/>
                  </a:lnTo>
                  <a:lnTo>
                    <a:pt x="848398" y="110490"/>
                  </a:lnTo>
                  <a:lnTo>
                    <a:pt x="844257" y="106718"/>
                  </a:lnTo>
                  <a:lnTo>
                    <a:pt x="840143" y="104140"/>
                  </a:lnTo>
                  <a:lnTo>
                    <a:pt x="836117" y="100330"/>
                  </a:lnTo>
                  <a:lnTo>
                    <a:pt x="832421" y="97790"/>
                  </a:lnTo>
                  <a:lnTo>
                    <a:pt x="824585" y="97790"/>
                  </a:lnTo>
                  <a:lnTo>
                    <a:pt x="841654" y="109220"/>
                  </a:lnTo>
                  <a:lnTo>
                    <a:pt x="845680" y="111760"/>
                  </a:lnTo>
                  <a:lnTo>
                    <a:pt x="851115" y="115570"/>
                  </a:lnTo>
                  <a:lnTo>
                    <a:pt x="857351" y="121920"/>
                  </a:lnTo>
                  <a:lnTo>
                    <a:pt x="852525" y="119380"/>
                  </a:lnTo>
                  <a:lnTo>
                    <a:pt x="852119" y="119380"/>
                  </a:lnTo>
                  <a:lnTo>
                    <a:pt x="849337" y="116840"/>
                  </a:lnTo>
                  <a:lnTo>
                    <a:pt x="847813" y="115570"/>
                  </a:lnTo>
                  <a:lnTo>
                    <a:pt x="843165" y="113030"/>
                  </a:lnTo>
                  <a:lnTo>
                    <a:pt x="845223" y="116840"/>
                  </a:lnTo>
                  <a:lnTo>
                    <a:pt x="834161" y="110490"/>
                  </a:lnTo>
                  <a:lnTo>
                    <a:pt x="831570" y="107950"/>
                  </a:lnTo>
                  <a:lnTo>
                    <a:pt x="829475" y="104140"/>
                  </a:lnTo>
                  <a:lnTo>
                    <a:pt x="828459" y="102870"/>
                  </a:lnTo>
                  <a:lnTo>
                    <a:pt x="827430" y="101600"/>
                  </a:lnTo>
                  <a:lnTo>
                    <a:pt x="824534" y="100330"/>
                  </a:lnTo>
                  <a:lnTo>
                    <a:pt x="823442" y="99060"/>
                  </a:lnTo>
                  <a:lnTo>
                    <a:pt x="821893" y="99060"/>
                  </a:lnTo>
                  <a:lnTo>
                    <a:pt x="820153" y="97790"/>
                  </a:lnTo>
                  <a:lnTo>
                    <a:pt x="818172" y="96520"/>
                  </a:lnTo>
                  <a:lnTo>
                    <a:pt x="815695" y="96520"/>
                  </a:lnTo>
                  <a:lnTo>
                    <a:pt x="818578" y="99060"/>
                  </a:lnTo>
                  <a:lnTo>
                    <a:pt x="819086" y="99060"/>
                  </a:lnTo>
                  <a:lnTo>
                    <a:pt x="821944" y="100330"/>
                  </a:lnTo>
                  <a:lnTo>
                    <a:pt x="824966" y="102870"/>
                  </a:lnTo>
                  <a:lnTo>
                    <a:pt x="820394" y="101600"/>
                  </a:lnTo>
                  <a:lnTo>
                    <a:pt x="809459" y="96520"/>
                  </a:lnTo>
                  <a:lnTo>
                    <a:pt x="804049" y="92710"/>
                  </a:lnTo>
                  <a:lnTo>
                    <a:pt x="798614" y="90233"/>
                  </a:lnTo>
                  <a:lnTo>
                    <a:pt x="793686" y="90233"/>
                  </a:lnTo>
                  <a:lnTo>
                    <a:pt x="792073" y="91478"/>
                  </a:lnTo>
                  <a:lnTo>
                    <a:pt x="792645" y="91478"/>
                  </a:lnTo>
                  <a:lnTo>
                    <a:pt x="795667" y="92710"/>
                  </a:lnTo>
                  <a:lnTo>
                    <a:pt x="804113" y="96520"/>
                  </a:lnTo>
                  <a:lnTo>
                    <a:pt x="807567" y="99060"/>
                  </a:lnTo>
                  <a:lnTo>
                    <a:pt x="807720" y="99060"/>
                  </a:lnTo>
                  <a:lnTo>
                    <a:pt x="810971" y="100330"/>
                  </a:lnTo>
                  <a:lnTo>
                    <a:pt x="818286" y="104140"/>
                  </a:lnTo>
                  <a:lnTo>
                    <a:pt x="821791" y="107950"/>
                  </a:lnTo>
                  <a:lnTo>
                    <a:pt x="819277" y="106718"/>
                  </a:lnTo>
                  <a:lnTo>
                    <a:pt x="816381" y="106718"/>
                  </a:lnTo>
                  <a:lnTo>
                    <a:pt x="821512" y="109220"/>
                  </a:lnTo>
                  <a:lnTo>
                    <a:pt x="829259" y="114300"/>
                  </a:lnTo>
                  <a:lnTo>
                    <a:pt x="844778" y="121920"/>
                  </a:lnTo>
                  <a:lnTo>
                    <a:pt x="853300" y="121920"/>
                  </a:lnTo>
                  <a:lnTo>
                    <a:pt x="857758" y="123190"/>
                  </a:lnTo>
                  <a:lnTo>
                    <a:pt x="868273" y="128270"/>
                  </a:lnTo>
                  <a:lnTo>
                    <a:pt x="875626" y="138430"/>
                  </a:lnTo>
                  <a:lnTo>
                    <a:pt x="876858" y="143510"/>
                  </a:lnTo>
                  <a:lnTo>
                    <a:pt x="877239" y="144780"/>
                  </a:lnTo>
                  <a:lnTo>
                    <a:pt x="882307" y="147320"/>
                  </a:lnTo>
                  <a:lnTo>
                    <a:pt x="904036" y="163830"/>
                  </a:lnTo>
                  <a:lnTo>
                    <a:pt x="913650" y="172720"/>
                  </a:lnTo>
                  <a:lnTo>
                    <a:pt x="910945" y="171450"/>
                  </a:lnTo>
                  <a:lnTo>
                    <a:pt x="908100" y="168910"/>
                  </a:lnTo>
                  <a:lnTo>
                    <a:pt x="914641" y="176530"/>
                  </a:lnTo>
                  <a:lnTo>
                    <a:pt x="919429" y="180340"/>
                  </a:lnTo>
                  <a:lnTo>
                    <a:pt x="923556" y="182880"/>
                  </a:lnTo>
                  <a:lnTo>
                    <a:pt x="927582" y="186690"/>
                  </a:lnTo>
                  <a:lnTo>
                    <a:pt x="930783" y="187960"/>
                  </a:lnTo>
                  <a:lnTo>
                    <a:pt x="933958" y="190500"/>
                  </a:lnTo>
                  <a:lnTo>
                    <a:pt x="932891" y="190500"/>
                  </a:lnTo>
                  <a:lnTo>
                    <a:pt x="935037" y="194310"/>
                  </a:lnTo>
                  <a:lnTo>
                    <a:pt x="938072" y="196850"/>
                  </a:lnTo>
                  <a:lnTo>
                    <a:pt x="940714" y="199390"/>
                  </a:lnTo>
                  <a:lnTo>
                    <a:pt x="945464" y="203200"/>
                  </a:lnTo>
                  <a:lnTo>
                    <a:pt x="947496" y="204470"/>
                  </a:lnTo>
                  <a:lnTo>
                    <a:pt x="952157" y="207010"/>
                  </a:lnTo>
                  <a:lnTo>
                    <a:pt x="953325" y="207010"/>
                  </a:lnTo>
                  <a:close/>
                </a:path>
                <a:path w="1078864" h="1125220">
                  <a:moveTo>
                    <a:pt x="953744" y="198120"/>
                  </a:moveTo>
                  <a:lnTo>
                    <a:pt x="949794" y="194310"/>
                  </a:lnTo>
                  <a:lnTo>
                    <a:pt x="945934" y="190500"/>
                  </a:lnTo>
                  <a:lnTo>
                    <a:pt x="941806" y="185420"/>
                  </a:lnTo>
                  <a:lnTo>
                    <a:pt x="943216" y="185420"/>
                  </a:lnTo>
                  <a:lnTo>
                    <a:pt x="936269" y="179070"/>
                  </a:lnTo>
                  <a:lnTo>
                    <a:pt x="935647" y="179070"/>
                  </a:lnTo>
                  <a:lnTo>
                    <a:pt x="939203" y="184150"/>
                  </a:lnTo>
                  <a:lnTo>
                    <a:pt x="946734" y="191770"/>
                  </a:lnTo>
                  <a:lnTo>
                    <a:pt x="949896" y="195580"/>
                  </a:lnTo>
                  <a:lnTo>
                    <a:pt x="953744" y="198120"/>
                  </a:lnTo>
                  <a:close/>
                </a:path>
                <a:path w="1078864" h="1125220">
                  <a:moveTo>
                    <a:pt x="955903" y="740410"/>
                  </a:moveTo>
                  <a:lnTo>
                    <a:pt x="955128" y="741680"/>
                  </a:lnTo>
                  <a:lnTo>
                    <a:pt x="955357" y="741680"/>
                  </a:lnTo>
                  <a:lnTo>
                    <a:pt x="955903" y="740410"/>
                  </a:lnTo>
                  <a:close/>
                </a:path>
                <a:path w="1078864" h="1125220">
                  <a:moveTo>
                    <a:pt x="956475" y="737870"/>
                  </a:moveTo>
                  <a:lnTo>
                    <a:pt x="953135" y="741680"/>
                  </a:lnTo>
                  <a:lnTo>
                    <a:pt x="953503" y="741680"/>
                  </a:lnTo>
                  <a:lnTo>
                    <a:pt x="955903" y="740410"/>
                  </a:lnTo>
                  <a:lnTo>
                    <a:pt x="956475" y="737870"/>
                  </a:lnTo>
                  <a:close/>
                </a:path>
                <a:path w="1078864" h="1125220">
                  <a:moveTo>
                    <a:pt x="958519" y="284226"/>
                  </a:moveTo>
                  <a:lnTo>
                    <a:pt x="957211" y="282625"/>
                  </a:lnTo>
                  <a:lnTo>
                    <a:pt x="956005" y="281266"/>
                  </a:lnTo>
                  <a:lnTo>
                    <a:pt x="954925" y="280301"/>
                  </a:lnTo>
                  <a:lnTo>
                    <a:pt x="956665" y="282867"/>
                  </a:lnTo>
                  <a:lnTo>
                    <a:pt x="957618" y="283667"/>
                  </a:lnTo>
                  <a:lnTo>
                    <a:pt x="958519" y="284226"/>
                  </a:lnTo>
                  <a:close/>
                </a:path>
                <a:path w="1078864" h="1125220">
                  <a:moveTo>
                    <a:pt x="967028" y="709307"/>
                  </a:moveTo>
                  <a:lnTo>
                    <a:pt x="961415" y="718705"/>
                  </a:lnTo>
                  <a:lnTo>
                    <a:pt x="961161" y="720598"/>
                  </a:lnTo>
                  <a:lnTo>
                    <a:pt x="960742" y="722426"/>
                  </a:lnTo>
                  <a:lnTo>
                    <a:pt x="960412" y="724293"/>
                  </a:lnTo>
                  <a:lnTo>
                    <a:pt x="962177" y="720598"/>
                  </a:lnTo>
                  <a:lnTo>
                    <a:pt x="967028" y="709307"/>
                  </a:lnTo>
                  <a:close/>
                </a:path>
                <a:path w="1078864" h="1125220">
                  <a:moveTo>
                    <a:pt x="971689" y="713943"/>
                  </a:moveTo>
                  <a:lnTo>
                    <a:pt x="969645" y="719645"/>
                  </a:lnTo>
                  <a:lnTo>
                    <a:pt x="970127" y="721537"/>
                  </a:lnTo>
                  <a:lnTo>
                    <a:pt x="971689" y="713943"/>
                  </a:lnTo>
                  <a:close/>
                </a:path>
                <a:path w="1078864" h="1125220">
                  <a:moveTo>
                    <a:pt x="974737" y="759510"/>
                  </a:moveTo>
                  <a:lnTo>
                    <a:pt x="972439" y="761682"/>
                  </a:lnTo>
                  <a:lnTo>
                    <a:pt x="971257" y="762609"/>
                  </a:lnTo>
                  <a:lnTo>
                    <a:pt x="970038" y="763511"/>
                  </a:lnTo>
                  <a:lnTo>
                    <a:pt x="968959" y="764184"/>
                  </a:lnTo>
                  <a:lnTo>
                    <a:pt x="968375" y="764146"/>
                  </a:lnTo>
                  <a:lnTo>
                    <a:pt x="965301" y="768756"/>
                  </a:lnTo>
                  <a:lnTo>
                    <a:pt x="964425" y="772858"/>
                  </a:lnTo>
                  <a:lnTo>
                    <a:pt x="961631" y="777824"/>
                  </a:lnTo>
                  <a:lnTo>
                    <a:pt x="963333" y="775106"/>
                  </a:lnTo>
                  <a:lnTo>
                    <a:pt x="965098" y="772134"/>
                  </a:lnTo>
                  <a:lnTo>
                    <a:pt x="967308" y="769124"/>
                  </a:lnTo>
                  <a:lnTo>
                    <a:pt x="969467" y="766076"/>
                  </a:lnTo>
                  <a:lnTo>
                    <a:pt x="972058" y="762952"/>
                  </a:lnTo>
                  <a:lnTo>
                    <a:pt x="974737" y="759510"/>
                  </a:lnTo>
                  <a:close/>
                </a:path>
                <a:path w="1078864" h="1125220">
                  <a:moveTo>
                    <a:pt x="978458" y="299275"/>
                  </a:moveTo>
                  <a:lnTo>
                    <a:pt x="976261" y="296418"/>
                  </a:lnTo>
                  <a:lnTo>
                    <a:pt x="975080" y="295287"/>
                  </a:lnTo>
                  <a:lnTo>
                    <a:pt x="974280" y="294767"/>
                  </a:lnTo>
                  <a:lnTo>
                    <a:pt x="975652" y="296633"/>
                  </a:lnTo>
                  <a:lnTo>
                    <a:pt x="977036" y="298284"/>
                  </a:lnTo>
                  <a:lnTo>
                    <a:pt x="978458" y="299275"/>
                  </a:lnTo>
                  <a:close/>
                </a:path>
                <a:path w="1078864" h="1125220">
                  <a:moveTo>
                    <a:pt x="983030" y="318477"/>
                  </a:moveTo>
                  <a:lnTo>
                    <a:pt x="981837" y="316458"/>
                  </a:lnTo>
                  <a:lnTo>
                    <a:pt x="974001" y="298437"/>
                  </a:lnTo>
                  <a:lnTo>
                    <a:pt x="972299" y="293535"/>
                  </a:lnTo>
                  <a:lnTo>
                    <a:pt x="974280" y="294767"/>
                  </a:lnTo>
                  <a:lnTo>
                    <a:pt x="972832" y="292811"/>
                  </a:lnTo>
                  <a:lnTo>
                    <a:pt x="965923" y="280758"/>
                  </a:lnTo>
                  <a:lnTo>
                    <a:pt x="961047" y="271551"/>
                  </a:lnTo>
                  <a:lnTo>
                    <a:pt x="959218" y="269621"/>
                  </a:lnTo>
                  <a:lnTo>
                    <a:pt x="961974" y="275996"/>
                  </a:lnTo>
                  <a:lnTo>
                    <a:pt x="960335" y="275513"/>
                  </a:lnTo>
                  <a:lnTo>
                    <a:pt x="955954" y="270865"/>
                  </a:lnTo>
                  <a:lnTo>
                    <a:pt x="950506" y="264756"/>
                  </a:lnTo>
                  <a:lnTo>
                    <a:pt x="948944" y="260997"/>
                  </a:lnTo>
                  <a:lnTo>
                    <a:pt x="949883" y="260527"/>
                  </a:lnTo>
                  <a:lnTo>
                    <a:pt x="950887" y="260311"/>
                  </a:lnTo>
                  <a:lnTo>
                    <a:pt x="949566" y="257314"/>
                  </a:lnTo>
                  <a:lnTo>
                    <a:pt x="938974" y="244043"/>
                  </a:lnTo>
                  <a:lnTo>
                    <a:pt x="935291" y="239750"/>
                  </a:lnTo>
                  <a:lnTo>
                    <a:pt x="939444" y="244843"/>
                  </a:lnTo>
                  <a:lnTo>
                    <a:pt x="943178" y="250266"/>
                  </a:lnTo>
                  <a:lnTo>
                    <a:pt x="947077" y="255524"/>
                  </a:lnTo>
                  <a:lnTo>
                    <a:pt x="940676" y="252920"/>
                  </a:lnTo>
                  <a:lnTo>
                    <a:pt x="942149" y="254304"/>
                  </a:lnTo>
                  <a:lnTo>
                    <a:pt x="947585" y="260565"/>
                  </a:lnTo>
                  <a:lnTo>
                    <a:pt x="949921" y="264210"/>
                  </a:lnTo>
                  <a:lnTo>
                    <a:pt x="952042" y="268465"/>
                  </a:lnTo>
                  <a:lnTo>
                    <a:pt x="951001" y="271145"/>
                  </a:lnTo>
                  <a:lnTo>
                    <a:pt x="952754" y="274370"/>
                  </a:lnTo>
                  <a:lnTo>
                    <a:pt x="958392" y="282448"/>
                  </a:lnTo>
                  <a:lnTo>
                    <a:pt x="960932" y="285813"/>
                  </a:lnTo>
                  <a:lnTo>
                    <a:pt x="959891" y="284924"/>
                  </a:lnTo>
                  <a:lnTo>
                    <a:pt x="958532" y="284226"/>
                  </a:lnTo>
                  <a:lnTo>
                    <a:pt x="963168" y="290233"/>
                  </a:lnTo>
                  <a:lnTo>
                    <a:pt x="980655" y="318033"/>
                  </a:lnTo>
                  <a:lnTo>
                    <a:pt x="983030" y="318477"/>
                  </a:lnTo>
                  <a:close/>
                </a:path>
                <a:path w="1078864" h="1125220">
                  <a:moveTo>
                    <a:pt x="984529" y="754926"/>
                  </a:moveTo>
                  <a:lnTo>
                    <a:pt x="983500" y="755865"/>
                  </a:lnTo>
                  <a:lnTo>
                    <a:pt x="980808" y="761796"/>
                  </a:lnTo>
                  <a:lnTo>
                    <a:pt x="982002" y="759968"/>
                  </a:lnTo>
                  <a:lnTo>
                    <a:pt x="984529" y="754926"/>
                  </a:lnTo>
                  <a:close/>
                </a:path>
                <a:path w="1078864" h="1125220">
                  <a:moveTo>
                    <a:pt x="1010869" y="410057"/>
                  </a:moveTo>
                  <a:lnTo>
                    <a:pt x="1010399" y="408813"/>
                  </a:lnTo>
                  <a:lnTo>
                    <a:pt x="1009510" y="406844"/>
                  </a:lnTo>
                  <a:lnTo>
                    <a:pt x="1010094" y="408406"/>
                  </a:lnTo>
                  <a:lnTo>
                    <a:pt x="1010869" y="410057"/>
                  </a:lnTo>
                  <a:close/>
                </a:path>
                <a:path w="1078864" h="1125220">
                  <a:moveTo>
                    <a:pt x="1011682" y="412191"/>
                  </a:moveTo>
                  <a:lnTo>
                    <a:pt x="1011301" y="411162"/>
                  </a:lnTo>
                  <a:lnTo>
                    <a:pt x="1010869" y="410057"/>
                  </a:lnTo>
                  <a:lnTo>
                    <a:pt x="1011682" y="412191"/>
                  </a:lnTo>
                  <a:close/>
                </a:path>
                <a:path w="1078864" h="1125220">
                  <a:moveTo>
                    <a:pt x="1013244" y="390728"/>
                  </a:moveTo>
                  <a:lnTo>
                    <a:pt x="1012698" y="389089"/>
                  </a:lnTo>
                  <a:lnTo>
                    <a:pt x="1011961" y="387413"/>
                  </a:lnTo>
                  <a:lnTo>
                    <a:pt x="1011072" y="385876"/>
                  </a:lnTo>
                  <a:lnTo>
                    <a:pt x="1011885" y="387794"/>
                  </a:lnTo>
                  <a:lnTo>
                    <a:pt x="1012647" y="389394"/>
                  </a:lnTo>
                  <a:lnTo>
                    <a:pt x="1013244" y="390728"/>
                  </a:lnTo>
                  <a:close/>
                </a:path>
                <a:path w="1078864" h="1125220">
                  <a:moveTo>
                    <a:pt x="1014907" y="403860"/>
                  </a:moveTo>
                  <a:lnTo>
                    <a:pt x="1010970" y="396240"/>
                  </a:lnTo>
                  <a:lnTo>
                    <a:pt x="1010716" y="395605"/>
                  </a:lnTo>
                  <a:lnTo>
                    <a:pt x="1010831" y="396240"/>
                  </a:lnTo>
                  <a:lnTo>
                    <a:pt x="1012786" y="401320"/>
                  </a:lnTo>
                  <a:lnTo>
                    <a:pt x="1014907" y="403860"/>
                  </a:lnTo>
                  <a:close/>
                </a:path>
                <a:path w="1078864" h="1125220">
                  <a:moveTo>
                    <a:pt x="1015225" y="544385"/>
                  </a:moveTo>
                  <a:lnTo>
                    <a:pt x="1015149" y="540715"/>
                  </a:lnTo>
                  <a:lnTo>
                    <a:pt x="1015034" y="536511"/>
                  </a:lnTo>
                  <a:lnTo>
                    <a:pt x="1014882" y="532561"/>
                  </a:lnTo>
                  <a:lnTo>
                    <a:pt x="1014768" y="529424"/>
                  </a:lnTo>
                  <a:lnTo>
                    <a:pt x="1013460" y="536511"/>
                  </a:lnTo>
                  <a:lnTo>
                    <a:pt x="1013548" y="540715"/>
                  </a:lnTo>
                  <a:lnTo>
                    <a:pt x="1013625" y="543877"/>
                  </a:lnTo>
                  <a:lnTo>
                    <a:pt x="1013726" y="549109"/>
                  </a:lnTo>
                  <a:lnTo>
                    <a:pt x="1015225" y="544385"/>
                  </a:lnTo>
                  <a:close/>
                </a:path>
                <a:path w="1078864" h="1125220">
                  <a:moveTo>
                    <a:pt x="1015860" y="544385"/>
                  </a:moveTo>
                  <a:lnTo>
                    <a:pt x="1015225" y="544385"/>
                  </a:lnTo>
                  <a:lnTo>
                    <a:pt x="1015250" y="545719"/>
                  </a:lnTo>
                  <a:lnTo>
                    <a:pt x="1015860" y="544385"/>
                  </a:lnTo>
                  <a:close/>
                </a:path>
                <a:path w="1078864" h="1125220">
                  <a:moveTo>
                    <a:pt x="1016787" y="542290"/>
                  </a:moveTo>
                  <a:lnTo>
                    <a:pt x="1015390" y="543877"/>
                  </a:lnTo>
                  <a:lnTo>
                    <a:pt x="1015288" y="544195"/>
                  </a:lnTo>
                  <a:lnTo>
                    <a:pt x="1015949" y="544195"/>
                  </a:lnTo>
                  <a:lnTo>
                    <a:pt x="1016787" y="542290"/>
                  </a:lnTo>
                  <a:close/>
                </a:path>
                <a:path w="1078864" h="1125220">
                  <a:moveTo>
                    <a:pt x="1016800" y="692150"/>
                  </a:moveTo>
                  <a:lnTo>
                    <a:pt x="1016241" y="692150"/>
                  </a:lnTo>
                  <a:lnTo>
                    <a:pt x="1016520" y="693420"/>
                  </a:lnTo>
                  <a:lnTo>
                    <a:pt x="1016800" y="692150"/>
                  </a:lnTo>
                  <a:close/>
                </a:path>
                <a:path w="1078864" h="1125220">
                  <a:moveTo>
                    <a:pt x="1017447" y="405104"/>
                  </a:moveTo>
                  <a:lnTo>
                    <a:pt x="1016647" y="398081"/>
                  </a:lnTo>
                  <a:lnTo>
                    <a:pt x="1015415" y="395795"/>
                  </a:lnTo>
                  <a:lnTo>
                    <a:pt x="1013244" y="390728"/>
                  </a:lnTo>
                  <a:lnTo>
                    <a:pt x="1014907" y="396062"/>
                  </a:lnTo>
                  <a:lnTo>
                    <a:pt x="1015492" y="401713"/>
                  </a:lnTo>
                  <a:lnTo>
                    <a:pt x="1017447" y="405104"/>
                  </a:lnTo>
                  <a:close/>
                </a:path>
                <a:path w="1078864" h="1125220">
                  <a:moveTo>
                    <a:pt x="1018019" y="655320"/>
                  </a:moveTo>
                  <a:lnTo>
                    <a:pt x="1016558" y="654050"/>
                  </a:lnTo>
                  <a:lnTo>
                    <a:pt x="1017422" y="656590"/>
                  </a:lnTo>
                  <a:lnTo>
                    <a:pt x="1017130" y="659130"/>
                  </a:lnTo>
                  <a:lnTo>
                    <a:pt x="1018019" y="655320"/>
                  </a:lnTo>
                  <a:close/>
                </a:path>
                <a:path w="1078864" h="1125220">
                  <a:moveTo>
                    <a:pt x="1019022" y="556107"/>
                  </a:moveTo>
                  <a:lnTo>
                    <a:pt x="1018286" y="556450"/>
                  </a:lnTo>
                  <a:lnTo>
                    <a:pt x="1018070" y="557491"/>
                  </a:lnTo>
                  <a:lnTo>
                    <a:pt x="1018095" y="558977"/>
                  </a:lnTo>
                  <a:lnTo>
                    <a:pt x="1018489" y="558380"/>
                  </a:lnTo>
                  <a:lnTo>
                    <a:pt x="1018870" y="557415"/>
                  </a:lnTo>
                  <a:lnTo>
                    <a:pt x="1019022" y="556107"/>
                  </a:lnTo>
                  <a:close/>
                </a:path>
                <a:path w="1078864" h="1125220">
                  <a:moveTo>
                    <a:pt x="1039393" y="355600"/>
                  </a:moveTo>
                  <a:lnTo>
                    <a:pt x="1038758" y="351790"/>
                  </a:lnTo>
                  <a:lnTo>
                    <a:pt x="1036802" y="351790"/>
                  </a:lnTo>
                  <a:lnTo>
                    <a:pt x="1037183" y="353060"/>
                  </a:lnTo>
                  <a:lnTo>
                    <a:pt x="1039393" y="355600"/>
                  </a:lnTo>
                  <a:close/>
                </a:path>
                <a:path w="1078864" h="1125220">
                  <a:moveTo>
                    <a:pt x="1061059" y="604481"/>
                  </a:moveTo>
                  <a:lnTo>
                    <a:pt x="1057186" y="611949"/>
                  </a:lnTo>
                  <a:lnTo>
                    <a:pt x="1055065" y="615619"/>
                  </a:lnTo>
                  <a:lnTo>
                    <a:pt x="1051407" y="649579"/>
                  </a:lnTo>
                  <a:lnTo>
                    <a:pt x="1049921" y="659688"/>
                  </a:lnTo>
                  <a:lnTo>
                    <a:pt x="1048905" y="665238"/>
                  </a:lnTo>
                  <a:lnTo>
                    <a:pt x="1046251" y="676719"/>
                  </a:lnTo>
                  <a:lnTo>
                    <a:pt x="1044282" y="683590"/>
                  </a:lnTo>
                  <a:lnTo>
                    <a:pt x="1049070" y="671474"/>
                  </a:lnTo>
                  <a:lnTo>
                    <a:pt x="1052093" y="660755"/>
                  </a:lnTo>
                  <a:lnTo>
                    <a:pt x="1053871" y="651090"/>
                  </a:lnTo>
                  <a:lnTo>
                    <a:pt x="1054887" y="642124"/>
                  </a:lnTo>
                  <a:lnTo>
                    <a:pt x="1055357" y="636257"/>
                  </a:lnTo>
                  <a:lnTo>
                    <a:pt x="1057465" y="618515"/>
                  </a:lnTo>
                  <a:lnTo>
                    <a:pt x="1059014" y="612089"/>
                  </a:lnTo>
                  <a:lnTo>
                    <a:pt x="1061059" y="604481"/>
                  </a:lnTo>
                  <a:close/>
                </a:path>
                <a:path w="1078864" h="1125220">
                  <a:moveTo>
                    <a:pt x="1061377" y="413207"/>
                  </a:moveTo>
                  <a:lnTo>
                    <a:pt x="1056347" y="400177"/>
                  </a:lnTo>
                  <a:lnTo>
                    <a:pt x="1056360" y="401650"/>
                  </a:lnTo>
                  <a:lnTo>
                    <a:pt x="1061364" y="414629"/>
                  </a:lnTo>
                  <a:lnTo>
                    <a:pt x="1061377" y="413207"/>
                  </a:lnTo>
                  <a:close/>
                </a:path>
                <a:path w="1078864" h="1125220">
                  <a:moveTo>
                    <a:pt x="1069238" y="628383"/>
                  </a:moveTo>
                  <a:lnTo>
                    <a:pt x="1067168" y="626554"/>
                  </a:lnTo>
                  <a:lnTo>
                    <a:pt x="1066850" y="619074"/>
                  </a:lnTo>
                  <a:lnTo>
                    <a:pt x="1066723" y="611543"/>
                  </a:lnTo>
                  <a:lnTo>
                    <a:pt x="1065199" y="609600"/>
                  </a:lnTo>
                  <a:lnTo>
                    <a:pt x="1064120" y="619023"/>
                  </a:lnTo>
                  <a:lnTo>
                    <a:pt x="1064475" y="621360"/>
                  </a:lnTo>
                  <a:lnTo>
                    <a:pt x="1065237" y="625513"/>
                  </a:lnTo>
                  <a:lnTo>
                    <a:pt x="1065034" y="629107"/>
                  </a:lnTo>
                  <a:lnTo>
                    <a:pt x="1064666" y="631698"/>
                  </a:lnTo>
                  <a:lnTo>
                    <a:pt x="1063586" y="635914"/>
                  </a:lnTo>
                  <a:lnTo>
                    <a:pt x="1067447" y="630936"/>
                  </a:lnTo>
                  <a:lnTo>
                    <a:pt x="1069238" y="628383"/>
                  </a:lnTo>
                  <a:close/>
                </a:path>
                <a:path w="1078864" h="1125220">
                  <a:moveTo>
                    <a:pt x="1071321" y="556260"/>
                  </a:moveTo>
                  <a:lnTo>
                    <a:pt x="1071232" y="554990"/>
                  </a:lnTo>
                  <a:lnTo>
                    <a:pt x="1070927" y="556260"/>
                  </a:lnTo>
                  <a:lnTo>
                    <a:pt x="1071321" y="556260"/>
                  </a:lnTo>
                  <a:close/>
                </a:path>
                <a:path w="1078864" h="1125220">
                  <a:moveTo>
                    <a:pt x="1072603" y="606831"/>
                  </a:moveTo>
                  <a:lnTo>
                    <a:pt x="1072070" y="609688"/>
                  </a:lnTo>
                  <a:lnTo>
                    <a:pt x="1071714" y="612825"/>
                  </a:lnTo>
                  <a:lnTo>
                    <a:pt x="1071283" y="616267"/>
                  </a:lnTo>
                  <a:lnTo>
                    <a:pt x="1072121" y="612343"/>
                  </a:lnTo>
                  <a:lnTo>
                    <a:pt x="1072337" y="609346"/>
                  </a:lnTo>
                  <a:lnTo>
                    <a:pt x="1072603" y="606831"/>
                  </a:lnTo>
                  <a:close/>
                </a:path>
                <a:path w="1078864" h="1125220">
                  <a:moveTo>
                    <a:pt x="1075105" y="492569"/>
                  </a:moveTo>
                  <a:lnTo>
                    <a:pt x="1075055" y="487781"/>
                  </a:lnTo>
                  <a:lnTo>
                    <a:pt x="1074343" y="495300"/>
                  </a:lnTo>
                  <a:lnTo>
                    <a:pt x="1073912" y="499046"/>
                  </a:lnTo>
                  <a:lnTo>
                    <a:pt x="1075004" y="502119"/>
                  </a:lnTo>
                  <a:lnTo>
                    <a:pt x="1075080" y="497344"/>
                  </a:lnTo>
                  <a:lnTo>
                    <a:pt x="1075105" y="492569"/>
                  </a:lnTo>
                  <a:close/>
                </a:path>
                <a:path w="1078864" h="1125220">
                  <a:moveTo>
                    <a:pt x="1076833" y="521970"/>
                  </a:moveTo>
                  <a:lnTo>
                    <a:pt x="1076744" y="520700"/>
                  </a:lnTo>
                  <a:lnTo>
                    <a:pt x="1076642" y="519430"/>
                  </a:lnTo>
                  <a:lnTo>
                    <a:pt x="1076553" y="518160"/>
                  </a:lnTo>
                  <a:lnTo>
                    <a:pt x="1076452" y="516890"/>
                  </a:lnTo>
                  <a:lnTo>
                    <a:pt x="1076363" y="515620"/>
                  </a:lnTo>
                  <a:lnTo>
                    <a:pt x="1076261" y="514350"/>
                  </a:lnTo>
                  <a:lnTo>
                    <a:pt x="1075829" y="513080"/>
                  </a:lnTo>
                  <a:lnTo>
                    <a:pt x="1075397" y="511810"/>
                  </a:lnTo>
                  <a:lnTo>
                    <a:pt x="1073823" y="510540"/>
                  </a:lnTo>
                  <a:lnTo>
                    <a:pt x="1072997" y="509270"/>
                  </a:lnTo>
                  <a:lnTo>
                    <a:pt x="1071956" y="501650"/>
                  </a:lnTo>
                  <a:lnTo>
                    <a:pt x="1071981" y="530860"/>
                  </a:lnTo>
                  <a:lnTo>
                    <a:pt x="1068666" y="530860"/>
                  </a:lnTo>
                  <a:lnTo>
                    <a:pt x="1067638" y="524510"/>
                  </a:lnTo>
                  <a:lnTo>
                    <a:pt x="1067752" y="509270"/>
                  </a:lnTo>
                  <a:lnTo>
                    <a:pt x="1067777" y="506730"/>
                  </a:lnTo>
                  <a:lnTo>
                    <a:pt x="1067739" y="505460"/>
                  </a:lnTo>
                  <a:lnTo>
                    <a:pt x="1064107" y="506730"/>
                  </a:lnTo>
                  <a:lnTo>
                    <a:pt x="1064221" y="505460"/>
                  </a:lnTo>
                  <a:lnTo>
                    <a:pt x="1064323" y="504190"/>
                  </a:lnTo>
                  <a:lnTo>
                    <a:pt x="1064425" y="502920"/>
                  </a:lnTo>
                  <a:lnTo>
                    <a:pt x="1064539" y="501650"/>
                  </a:lnTo>
                  <a:lnTo>
                    <a:pt x="1064641" y="500380"/>
                  </a:lnTo>
                  <a:lnTo>
                    <a:pt x="1064742" y="499110"/>
                  </a:lnTo>
                  <a:lnTo>
                    <a:pt x="1064844" y="497840"/>
                  </a:lnTo>
                  <a:lnTo>
                    <a:pt x="1064933" y="496570"/>
                  </a:lnTo>
                  <a:lnTo>
                    <a:pt x="1065022" y="495300"/>
                  </a:lnTo>
                  <a:lnTo>
                    <a:pt x="1065110" y="494030"/>
                  </a:lnTo>
                  <a:lnTo>
                    <a:pt x="1065199" y="492760"/>
                  </a:lnTo>
                  <a:lnTo>
                    <a:pt x="1065301" y="490220"/>
                  </a:lnTo>
                  <a:lnTo>
                    <a:pt x="1065390" y="487680"/>
                  </a:lnTo>
                  <a:lnTo>
                    <a:pt x="1065441" y="486410"/>
                  </a:lnTo>
                  <a:lnTo>
                    <a:pt x="1065479" y="485140"/>
                  </a:lnTo>
                  <a:lnTo>
                    <a:pt x="1064399" y="486410"/>
                  </a:lnTo>
                  <a:lnTo>
                    <a:pt x="1063726" y="483870"/>
                  </a:lnTo>
                  <a:lnTo>
                    <a:pt x="1063053" y="478790"/>
                  </a:lnTo>
                  <a:lnTo>
                    <a:pt x="1062443" y="474980"/>
                  </a:lnTo>
                  <a:lnTo>
                    <a:pt x="1061808" y="469900"/>
                  </a:lnTo>
                  <a:lnTo>
                    <a:pt x="1061262" y="467360"/>
                  </a:lnTo>
                  <a:lnTo>
                    <a:pt x="1062024" y="461010"/>
                  </a:lnTo>
                  <a:lnTo>
                    <a:pt x="1063536" y="458470"/>
                  </a:lnTo>
                  <a:lnTo>
                    <a:pt x="1063612" y="457200"/>
                  </a:lnTo>
                  <a:lnTo>
                    <a:pt x="1063688" y="455930"/>
                  </a:lnTo>
                  <a:lnTo>
                    <a:pt x="1063764" y="454660"/>
                  </a:lnTo>
                  <a:lnTo>
                    <a:pt x="1063840" y="453390"/>
                  </a:lnTo>
                  <a:lnTo>
                    <a:pt x="1061364" y="444500"/>
                  </a:lnTo>
                  <a:lnTo>
                    <a:pt x="1061008" y="443230"/>
                  </a:lnTo>
                  <a:lnTo>
                    <a:pt x="1060881" y="444500"/>
                  </a:lnTo>
                  <a:lnTo>
                    <a:pt x="1059332" y="439420"/>
                  </a:lnTo>
                  <a:lnTo>
                    <a:pt x="1057719" y="434340"/>
                  </a:lnTo>
                  <a:lnTo>
                    <a:pt x="1055751" y="427990"/>
                  </a:lnTo>
                  <a:lnTo>
                    <a:pt x="1055103" y="425450"/>
                  </a:lnTo>
                  <a:lnTo>
                    <a:pt x="1054468" y="421640"/>
                  </a:lnTo>
                  <a:lnTo>
                    <a:pt x="1053858" y="419100"/>
                  </a:lnTo>
                  <a:lnTo>
                    <a:pt x="1052995" y="415290"/>
                  </a:lnTo>
                  <a:lnTo>
                    <a:pt x="1052207" y="411480"/>
                  </a:lnTo>
                  <a:lnTo>
                    <a:pt x="1053033" y="411480"/>
                  </a:lnTo>
                  <a:lnTo>
                    <a:pt x="1055497" y="417830"/>
                  </a:lnTo>
                  <a:lnTo>
                    <a:pt x="1054468" y="412750"/>
                  </a:lnTo>
                  <a:lnTo>
                    <a:pt x="1047191" y="389890"/>
                  </a:lnTo>
                  <a:lnTo>
                    <a:pt x="1025702" y="389890"/>
                  </a:lnTo>
                  <a:lnTo>
                    <a:pt x="1030249" y="403860"/>
                  </a:lnTo>
                  <a:lnTo>
                    <a:pt x="1031862" y="408940"/>
                  </a:lnTo>
                  <a:lnTo>
                    <a:pt x="1033208" y="414020"/>
                  </a:lnTo>
                  <a:lnTo>
                    <a:pt x="1034707" y="419100"/>
                  </a:lnTo>
                  <a:lnTo>
                    <a:pt x="1032268" y="415290"/>
                  </a:lnTo>
                  <a:lnTo>
                    <a:pt x="1035875" y="424180"/>
                  </a:lnTo>
                  <a:lnTo>
                    <a:pt x="1037018" y="426720"/>
                  </a:lnTo>
                  <a:lnTo>
                    <a:pt x="1038072" y="429260"/>
                  </a:lnTo>
                  <a:lnTo>
                    <a:pt x="1039164" y="431800"/>
                  </a:lnTo>
                  <a:lnTo>
                    <a:pt x="1035850" y="433070"/>
                  </a:lnTo>
                  <a:lnTo>
                    <a:pt x="1038885" y="438150"/>
                  </a:lnTo>
                  <a:lnTo>
                    <a:pt x="1036421" y="438150"/>
                  </a:lnTo>
                  <a:lnTo>
                    <a:pt x="1036002" y="443230"/>
                  </a:lnTo>
                  <a:lnTo>
                    <a:pt x="1036675" y="449580"/>
                  </a:lnTo>
                  <a:lnTo>
                    <a:pt x="1038212" y="455930"/>
                  </a:lnTo>
                  <a:lnTo>
                    <a:pt x="1042390" y="473710"/>
                  </a:lnTo>
                  <a:lnTo>
                    <a:pt x="1044206" y="482600"/>
                  </a:lnTo>
                  <a:lnTo>
                    <a:pt x="1045400" y="492760"/>
                  </a:lnTo>
                  <a:lnTo>
                    <a:pt x="1045438" y="494030"/>
                  </a:lnTo>
                  <a:lnTo>
                    <a:pt x="1045552" y="497840"/>
                  </a:lnTo>
                  <a:lnTo>
                    <a:pt x="1045654" y="501650"/>
                  </a:lnTo>
                  <a:lnTo>
                    <a:pt x="1043863" y="497840"/>
                  </a:lnTo>
                  <a:lnTo>
                    <a:pt x="1045197" y="504190"/>
                  </a:lnTo>
                  <a:lnTo>
                    <a:pt x="1046022" y="510540"/>
                  </a:lnTo>
                  <a:lnTo>
                    <a:pt x="1046073" y="511810"/>
                  </a:lnTo>
                  <a:lnTo>
                    <a:pt x="1046175" y="530860"/>
                  </a:lnTo>
                  <a:lnTo>
                    <a:pt x="1045959" y="535940"/>
                  </a:lnTo>
                  <a:lnTo>
                    <a:pt x="1045845" y="538480"/>
                  </a:lnTo>
                  <a:lnTo>
                    <a:pt x="1045743" y="539750"/>
                  </a:lnTo>
                  <a:lnTo>
                    <a:pt x="1045629" y="541020"/>
                  </a:lnTo>
                  <a:lnTo>
                    <a:pt x="1045527" y="542290"/>
                  </a:lnTo>
                  <a:lnTo>
                    <a:pt x="1045413" y="543560"/>
                  </a:lnTo>
                  <a:lnTo>
                    <a:pt x="1045311" y="544830"/>
                  </a:lnTo>
                  <a:lnTo>
                    <a:pt x="1045197" y="546100"/>
                  </a:lnTo>
                  <a:lnTo>
                    <a:pt x="1045095" y="547370"/>
                  </a:lnTo>
                  <a:lnTo>
                    <a:pt x="1044981" y="548640"/>
                  </a:lnTo>
                  <a:lnTo>
                    <a:pt x="1044867" y="549910"/>
                  </a:lnTo>
                  <a:lnTo>
                    <a:pt x="1044752" y="551180"/>
                  </a:lnTo>
                  <a:lnTo>
                    <a:pt x="1044651" y="552450"/>
                  </a:lnTo>
                  <a:lnTo>
                    <a:pt x="1044536" y="553720"/>
                  </a:lnTo>
                  <a:lnTo>
                    <a:pt x="1044422" y="554990"/>
                  </a:lnTo>
                  <a:lnTo>
                    <a:pt x="1044308" y="556260"/>
                  </a:lnTo>
                  <a:lnTo>
                    <a:pt x="1044194" y="557530"/>
                  </a:lnTo>
                  <a:lnTo>
                    <a:pt x="1043292" y="565150"/>
                  </a:lnTo>
                  <a:lnTo>
                    <a:pt x="1042695" y="563880"/>
                  </a:lnTo>
                  <a:lnTo>
                    <a:pt x="1042593" y="561340"/>
                  </a:lnTo>
                  <a:lnTo>
                    <a:pt x="1042479" y="558800"/>
                  </a:lnTo>
                  <a:lnTo>
                    <a:pt x="1042377" y="556260"/>
                  </a:lnTo>
                  <a:lnTo>
                    <a:pt x="1042314" y="554990"/>
                  </a:lnTo>
                  <a:lnTo>
                    <a:pt x="1042212" y="552450"/>
                  </a:lnTo>
                  <a:lnTo>
                    <a:pt x="1042149" y="551180"/>
                  </a:lnTo>
                  <a:lnTo>
                    <a:pt x="1040231" y="548640"/>
                  </a:lnTo>
                  <a:lnTo>
                    <a:pt x="1038466" y="554990"/>
                  </a:lnTo>
                  <a:lnTo>
                    <a:pt x="1038364" y="553720"/>
                  </a:lnTo>
                  <a:lnTo>
                    <a:pt x="1038250" y="552450"/>
                  </a:lnTo>
                  <a:lnTo>
                    <a:pt x="1038136" y="551180"/>
                  </a:lnTo>
                  <a:lnTo>
                    <a:pt x="1038021" y="549910"/>
                  </a:lnTo>
                  <a:lnTo>
                    <a:pt x="1037907" y="547370"/>
                  </a:lnTo>
                  <a:lnTo>
                    <a:pt x="1037793" y="544830"/>
                  </a:lnTo>
                  <a:lnTo>
                    <a:pt x="1037729" y="543560"/>
                  </a:lnTo>
                  <a:lnTo>
                    <a:pt x="1037018" y="539750"/>
                  </a:lnTo>
                  <a:lnTo>
                    <a:pt x="1037069" y="511810"/>
                  </a:lnTo>
                  <a:lnTo>
                    <a:pt x="1038567" y="510540"/>
                  </a:lnTo>
                  <a:lnTo>
                    <a:pt x="1038644" y="511810"/>
                  </a:lnTo>
                  <a:lnTo>
                    <a:pt x="1038707" y="513080"/>
                  </a:lnTo>
                  <a:lnTo>
                    <a:pt x="1038771" y="514350"/>
                  </a:lnTo>
                  <a:lnTo>
                    <a:pt x="1038847" y="515620"/>
                  </a:lnTo>
                  <a:lnTo>
                    <a:pt x="1038910" y="516890"/>
                  </a:lnTo>
                  <a:lnTo>
                    <a:pt x="1039037" y="519430"/>
                  </a:lnTo>
                  <a:lnTo>
                    <a:pt x="1039139" y="521970"/>
                  </a:lnTo>
                  <a:lnTo>
                    <a:pt x="1039863" y="523240"/>
                  </a:lnTo>
                  <a:lnTo>
                    <a:pt x="1040409" y="520700"/>
                  </a:lnTo>
                  <a:lnTo>
                    <a:pt x="1041247" y="518160"/>
                  </a:lnTo>
                  <a:lnTo>
                    <a:pt x="1040155" y="511810"/>
                  </a:lnTo>
                  <a:lnTo>
                    <a:pt x="1039964" y="510540"/>
                  </a:lnTo>
                  <a:lnTo>
                    <a:pt x="1039215" y="505460"/>
                  </a:lnTo>
                  <a:lnTo>
                    <a:pt x="1038923" y="502920"/>
                  </a:lnTo>
                  <a:lnTo>
                    <a:pt x="1038326" y="497840"/>
                  </a:lnTo>
                  <a:lnTo>
                    <a:pt x="1037386" y="491490"/>
                  </a:lnTo>
                  <a:lnTo>
                    <a:pt x="1036053" y="483870"/>
                  </a:lnTo>
                  <a:lnTo>
                    <a:pt x="1034783" y="478790"/>
                  </a:lnTo>
                  <a:lnTo>
                    <a:pt x="1034465" y="477520"/>
                  </a:lnTo>
                  <a:lnTo>
                    <a:pt x="1032230" y="478790"/>
                  </a:lnTo>
                  <a:lnTo>
                    <a:pt x="1030782" y="468630"/>
                  </a:lnTo>
                  <a:lnTo>
                    <a:pt x="1030719" y="467360"/>
                  </a:lnTo>
                  <a:lnTo>
                    <a:pt x="1030643" y="466090"/>
                  </a:lnTo>
                  <a:lnTo>
                    <a:pt x="1031011" y="466090"/>
                  </a:lnTo>
                  <a:lnTo>
                    <a:pt x="1031341" y="464820"/>
                  </a:lnTo>
                  <a:lnTo>
                    <a:pt x="1031963" y="464820"/>
                  </a:lnTo>
                  <a:lnTo>
                    <a:pt x="1031887" y="463550"/>
                  </a:lnTo>
                  <a:lnTo>
                    <a:pt x="1031798" y="462280"/>
                  </a:lnTo>
                  <a:lnTo>
                    <a:pt x="1031709" y="461010"/>
                  </a:lnTo>
                  <a:lnTo>
                    <a:pt x="1031633" y="459740"/>
                  </a:lnTo>
                  <a:lnTo>
                    <a:pt x="1031544" y="458470"/>
                  </a:lnTo>
                  <a:lnTo>
                    <a:pt x="1031455" y="457200"/>
                  </a:lnTo>
                  <a:lnTo>
                    <a:pt x="1032497" y="455930"/>
                  </a:lnTo>
                  <a:lnTo>
                    <a:pt x="1034529" y="459740"/>
                  </a:lnTo>
                  <a:lnTo>
                    <a:pt x="1036523" y="464820"/>
                  </a:lnTo>
                  <a:lnTo>
                    <a:pt x="1034542" y="455930"/>
                  </a:lnTo>
                  <a:lnTo>
                    <a:pt x="1021626" y="407670"/>
                  </a:lnTo>
                  <a:lnTo>
                    <a:pt x="1019644" y="406400"/>
                  </a:lnTo>
                  <a:lnTo>
                    <a:pt x="1022286" y="422910"/>
                  </a:lnTo>
                  <a:lnTo>
                    <a:pt x="1022832" y="426720"/>
                  </a:lnTo>
                  <a:lnTo>
                    <a:pt x="1022896" y="427990"/>
                  </a:lnTo>
                  <a:lnTo>
                    <a:pt x="1023023" y="430530"/>
                  </a:lnTo>
                  <a:lnTo>
                    <a:pt x="1022096" y="431800"/>
                  </a:lnTo>
                  <a:lnTo>
                    <a:pt x="1021130" y="431800"/>
                  </a:lnTo>
                  <a:lnTo>
                    <a:pt x="1018794" y="426720"/>
                  </a:lnTo>
                  <a:lnTo>
                    <a:pt x="1017600" y="424180"/>
                  </a:lnTo>
                  <a:lnTo>
                    <a:pt x="1015758" y="424180"/>
                  </a:lnTo>
                  <a:lnTo>
                    <a:pt x="1012748" y="420370"/>
                  </a:lnTo>
                  <a:lnTo>
                    <a:pt x="1010170" y="414020"/>
                  </a:lnTo>
                  <a:lnTo>
                    <a:pt x="1009713" y="412750"/>
                  </a:lnTo>
                  <a:lnTo>
                    <a:pt x="1008595" y="408940"/>
                  </a:lnTo>
                  <a:lnTo>
                    <a:pt x="1008037" y="407670"/>
                  </a:lnTo>
                  <a:lnTo>
                    <a:pt x="1007478" y="405130"/>
                  </a:lnTo>
                  <a:lnTo>
                    <a:pt x="1007872" y="405130"/>
                  </a:lnTo>
                  <a:lnTo>
                    <a:pt x="1009510" y="407670"/>
                  </a:lnTo>
                  <a:lnTo>
                    <a:pt x="1008418" y="405130"/>
                  </a:lnTo>
                  <a:lnTo>
                    <a:pt x="1007859" y="403860"/>
                  </a:lnTo>
                  <a:lnTo>
                    <a:pt x="1007224" y="401320"/>
                  </a:lnTo>
                  <a:lnTo>
                    <a:pt x="1006729" y="398780"/>
                  </a:lnTo>
                  <a:lnTo>
                    <a:pt x="1005967" y="393700"/>
                  </a:lnTo>
                  <a:lnTo>
                    <a:pt x="1005649" y="392430"/>
                  </a:lnTo>
                  <a:lnTo>
                    <a:pt x="1005166" y="391160"/>
                  </a:lnTo>
                  <a:lnTo>
                    <a:pt x="1004506" y="388620"/>
                  </a:lnTo>
                  <a:lnTo>
                    <a:pt x="1005636" y="386080"/>
                  </a:lnTo>
                  <a:lnTo>
                    <a:pt x="1007237" y="388620"/>
                  </a:lnTo>
                  <a:lnTo>
                    <a:pt x="1008672" y="392430"/>
                  </a:lnTo>
                  <a:lnTo>
                    <a:pt x="1008570" y="391160"/>
                  </a:lnTo>
                  <a:lnTo>
                    <a:pt x="1006817" y="386080"/>
                  </a:lnTo>
                  <a:lnTo>
                    <a:pt x="1008570" y="386080"/>
                  </a:lnTo>
                  <a:lnTo>
                    <a:pt x="1007465" y="383540"/>
                  </a:lnTo>
                  <a:lnTo>
                    <a:pt x="1004671" y="377190"/>
                  </a:lnTo>
                  <a:lnTo>
                    <a:pt x="1003401" y="373380"/>
                  </a:lnTo>
                  <a:lnTo>
                    <a:pt x="1001852" y="370840"/>
                  </a:lnTo>
                  <a:lnTo>
                    <a:pt x="1000455" y="367030"/>
                  </a:lnTo>
                  <a:lnTo>
                    <a:pt x="997623" y="363220"/>
                  </a:lnTo>
                  <a:lnTo>
                    <a:pt x="999032" y="367030"/>
                  </a:lnTo>
                  <a:lnTo>
                    <a:pt x="1000963" y="372110"/>
                  </a:lnTo>
                  <a:lnTo>
                    <a:pt x="1002957" y="377190"/>
                  </a:lnTo>
                  <a:lnTo>
                    <a:pt x="1004290" y="382270"/>
                  </a:lnTo>
                  <a:lnTo>
                    <a:pt x="1004658" y="383540"/>
                  </a:lnTo>
                  <a:lnTo>
                    <a:pt x="1004277" y="383540"/>
                  </a:lnTo>
                  <a:lnTo>
                    <a:pt x="1002093" y="379730"/>
                  </a:lnTo>
                  <a:lnTo>
                    <a:pt x="1000023" y="375920"/>
                  </a:lnTo>
                  <a:lnTo>
                    <a:pt x="997635" y="372110"/>
                  </a:lnTo>
                  <a:lnTo>
                    <a:pt x="991400" y="358140"/>
                  </a:lnTo>
                  <a:lnTo>
                    <a:pt x="989076" y="353060"/>
                  </a:lnTo>
                  <a:lnTo>
                    <a:pt x="987323" y="349250"/>
                  </a:lnTo>
                  <a:lnTo>
                    <a:pt x="985939" y="346710"/>
                  </a:lnTo>
                  <a:lnTo>
                    <a:pt x="984605" y="342900"/>
                  </a:lnTo>
                  <a:lnTo>
                    <a:pt x="970267" y="308610"/>
                  </a:lnTo>
                  <a:lnTo>
                    <a:pt x="965885" y="299720"/>
                  </a:lnTo>
                  <a:lnTo>
                    <a:pt x="963371" y="298450"/>
                  </a:lnTo>
                  <a:lnTo>
                    <a:pt x="959116" y="298450"/>
                  </a:lnTo>
                  <a:lnTo>
                    <a:pt x="956424" y="295910"/>
                  </a:lnTo>
                  <a:lnTo>
                    <a:pt x="955065" y="294640"/>
                  </a:lnTo>
                  <a:lnTo>
                    <a:pt x="952411" y="289560"/>
                  </a:lnTo>
                  <a:lnTo>
                    <a:pt x="949998" y="285750"/>
                  </a:lnTo>
                  <a:lnTo>
                    <a:pt x="948817" y="283210"/>
                  </a:lnTo>
                  <a:lnTo>
                    <a:pt x="947572" y="280670"/>
                  </a:lnTo>
                  <a:lnTo>
                    <a:pt x="946658" y="279400"/>
                  </a:lnTo>
                  <a:lnTo>
                    <a:pt x="944829" y="276860"/>
                  </a:lnTo>
                  <a:lnTo>
                    <a:pt x="943343" y="274320"/>
                  </a:lnTo>
                  <a:lnTo>
                    <a:pt x="941590" y="273050"/>
                  </a:lnTo>
                  <a:lnTo>
                    <a:pt x="940600" y="274320"/>
                  </a:lnTo>
                  <a:lnTo>
                    <a:pt x="938390" y="271780"/>
                  </a:lnTo>
                  <a:lnTo>
                    <a:pt x="936028" y="269240"/>
                  </a:lnTo>
                  <a:lnTo>
                    <a:pt x="933589" y="267970"/>
                  </a:lnTo>
                  <a:lnTo>
                    <a:pt x="932319" y="266700"/>
                  </a:lnTo>
                  <a:lnTo>
                    <a:pt x="931037" y="265430"/>
                  </a:lnTo>
                  <a:lnTo>
                    <a:pt x="929589" y="266700"/>
                  </a:lnTo>
                  <a:lnTo>
                    <a:pt x="926363" y="261620"/>
                  </a:lnTo>
                  <a:lnTo>
                    <a:pt x="923201" y="256540"/>
                  </a:lnTo>
                  <a:lnTo>
                    <a:pt x="919734" y="252730"/>
                  </a:lnTo>
                  <a:lnTo>
                    <a:pt x="914819" y="250190"/>
                  </a:lnTo>
                  <a:lnTo>
                    <a:pt x="917905" y="255270"/>
                  </a:lnTo>
                  <a:lnTo>
                    <a:pt x="922248" y="260350"/>
                  </a:lnTo>
                  <a:lnTo>
                    <a:pt x="926439" y="265430"/>
                  </a:lnTo>
                  <a:lnTo>
                    <a:pt x="932040" y="271780"/>
                  </a:lnTo>
                  <a:lnTo>
                    <a:pt x="933221" y="279400"/>
                  </a:lnTo>
                  <a:lnTo>
                    <a:pt x="931189" y="276860"/>
                  </a:lnTo>
                  <a:lnTo>
                    <a:pt x="929030" y="274320"/>
                  </a:lnTo>
                  <a:lnTo>
                    <a:pt x="926807" y="271780"/>
                  </a:lnTo>
                  <a:lnTo>
                    <a:pt x="924534" y="267970"/>
                  </a:lnTo>
                  <a:lnTo>
                    <a:pt x="925233" y="271780"/>
                  </a:lnTo>
                  <a:lnTo>
                    <a:pt x="929347" y="275590"/>
                  </a:lnTo>
                  <a:lnTo>
                    <a:pt x="931760" y="278130"/>
                  </a:lnTo>
                  <a:lnTo>
                    <a:pt x="933881" y="280670"/>
                  </a:lnTo>
                  <a:lnTo>
                    <a:pt x="935977" y="281940"/>
                  </a:lnTo>
                  <a:lnTo>
                    <a:pt x="937628" y="283210"/>
                  </a:lnTo>
                  <a:lnTo>
                    <a:pt x="939736" y="285750"/>
                  </a:lnTo>
                  <a:lnTo>
                    <a:pt x="944219" y="290830"/>
                  </a:lnTo>
                  <a:lnTo>
                    <a:pt x="945273" y="294640"/>
                  </a:lnTo>
                  <a:lnTo>
                    <a:pt x="943787" y="295910"/>
                  </a:lnTo>
                  <a:lnTo>
                    <a:pt x="939050" y="287020"/>
                  </a:lnTo>
                  <a:lnTo>
                    <a:pt x="936536" y="284480"/>
                  </a:lnTo>
                  <a:lnTo>
                    <a:pt x="934415" y="283210"/>
                  </a:lnTo>
                  <a:lnTo>
                    <a:pt x="932218" y="281940"/>
                  </a:lnTo>
                  <a:lnTo>
                    <a:pt x="930313" y="281940"/>
                  </a:lnTo>
                  <a:lnTo>
                    <a:pt x="925677" y="274320"/>
                  </a:lnTo>
                  <a:lnTo>
                    <a:pt x="926172" y="273050"/>
                  </a:lnTo>
                  <a:lnTo>
                    <a:pt x="924712" y="274320"/>
                  </a:lnTo>
                  <a:lnTo>
                    <a:pt x="920800" y="270510"/>
                  </a:lnTo>
                  <a:lnTo>
                    <a:pt x="916432" y="264160"/>
                  </a:lnTo>
                  <a:lnTo>
                    <a:pt x="911885" y="259080"/>
                  </a:lnTo>
                  <a:lnTo>
                    <a:pt x="906830" y="252730"/>
                  </a:lnTo>
                  <a:lnTo>
                    <a:pt x="903325" y="250190"/>
                  </a:lnTo>
                  <a:lnTo>
                    <a:pt x="898753" y="242570"/>
                  </a:lnTo>
                  <a:lnTo>
                    <a:pt x="902093" y="243840"/>
                  </a:lnTo>
                  <a:lnTo>
                    <a:pt x="906703" y="247650"/>
                  </a:lnTo>
                  <a:lnTo>
                    <a:pt x="911212" y="251460"/>
                  </a:lnTo>
                  <a:lnTo>
                    <a:pt x="916774" y="257810"/>
                  </a:lnTo>
                  <a:lnTo>
                    <a:pt x="916990" y="256540"/>
                  </a:lnTo>
                  <a:lnTo>
                    <a:pt x="909497" y="248920"/>
                  </a:lnTo>
                  <a:lnTo>
                    <a:pt x="906970" y="246380"/>
                  </a:lnTo>
                  <a:lnTo>
                    <a:pt x="904316" y="243840"/>
                  </a:lnTo>
                  <a:lnTo>
                    <a:pt x="903465" y="242570"/>
                  </a:lnTo>
                  <a:lnTo>
                    <a:pt x="901738" y="240030"/>
                  </a:lnTo>
                  <a:lnTo>
                    <a:pt x="905789" y="243840"/>
                  </a:lnTo>
                  <a:lnTo>
                    <a:pt x="906589" y="242570"/>
                  </a:lnTo>
                  <a:lnTo>
                    <a:pt x="908659" y="242570"/>
                  </a:lnTo>
                  <a:lnTo>
                    <a:pt x="910120" y="241300"/>
                  </a:lnTo>
                  <a:lnTo>
                    <a:pt x="910348" y="241300"/>
                  </a:lnTo>
                  <a:lnTo>
                    <a:pt x="909180" y="240030"/>
                  </a:lnTo>
                  <a:lnTo>
                    <a:pt x="908024" y="238760"/>
                  </a:lnTo>
                  <a:lnTo>
                    <a:pt x="907300" y="237490"/>
                  </a:lnTo>
                  <a:lnTo>
                    <a:pt x="905827" y="234950"/>
                  </a:lnTo>
                  <a:lnTo>
                    <a:pt x="903579" y="232410"/>
                  </a:lnTo>
                  <a:lnTo>
                    <a:pt x="902081" y="229870"/>
                  </a:lnTo>
                  <a:lnTo>
                    <a:pt x="900531" y="228600"/>
                  </a:lnTo>
                  <a:lnTo>
                    <a:pt x="898588" y="227330"/>
                  </a:lnTo>
                  <a:lnTo>
                    <a:pt x="895934" y="224790"/>
                  </a:lnTo>
                  <a:lnTo>
                    <a:pt x="902931" y="228600"/>
                  </a:lnTo>
                  <a:lnTo>
                    <a:pt x="900430" y="224790"/>
                  </a:lnTo>
                  <a:lnTo>
                    <a:pt x="896239" y="219710"/>
                  </a:lnTo>
                  <a:lnTo>
                    <a:pt x="892937" y="214630"/>
                  </a:lnTo>
                  <a:lnTo>
                    <a:pt x="890625" y="212090"/>
                  </a:lnTo>
                  <a:lnTo>
                    <a:pt x="887628" y="208280"/>
                  </a:lnTo>
                  <a:lnTo>
                    <a:pt x="886231" y="207010"/>
                  </a:lnTo>
                  <a:lnTo>
                    <a:pt x="886472" y="205740"/>
                  </a:lnTo>
                  <a:lnTo>
                    <a:pt x="912736" y="239534"/>
                  </a:lnTo>
                  <a:lnTo>
                    <a:pt x="913333" y="240030"/>
                  </a:lnTo>
                  <a:lnTo>
                    <a:pt x="913980" y="240030"/>
                  </a:lnTo>
                  <a:lnTo>
                    <a:pt x="918616" y="246380"/>
                  </a:lnTo>
                  <a:lnTo>
                    <a:pt x="923798" y="252730"/>
                  </a:lnTo>
                  <a:lnTo>
                    <a:pt x="927646" y="259080"/>
                  </a:lnTo>
                  <a:lnTo>
                    <a:pt x="937844" y="264160"/>
                  </a:lnTo>
                  <a:lnTo>
                    <a:pt x="936002" y="262890"/>
                  </a:lnTo>
                  <a:lnTo>
                    <a:pt x="928878" y="254000"/>
                  </a:lnTo>
                  <a:lnTo>
                    <a:pt x="926973" y="251460"/>
                  </a:lnTo>
                  <a:lnTo>
                    <a:pt x="922870" y="246380"/>
                  </a:lnTo>
                  <a:lnTo>
                    <a:pt x="921296" y="243840"/>
                  </a:lnTo>
                  <a:lnTo>
                    <a:pt x="924242" y="243840"/>
                  </a:lnTo>
                  <a:lnTo>
                    <a:pt x="922210" y="242570"/>
                  </a:lnTo>
                  <a:lnTo>
                    <a:pt x="920178" y="240030"/>
                  </a:lnTo>
                  <a:lnTo>
                    <a:pt x="918095" y="238760"/>
                  </a:lnTo>
                  <a:lnTo>
                    <a:pt x="911758" y="232410"/>
                  </a:lnTo>
                  <a:lnTo>
                    <a:pt x="915746" y="234950"/>
                  </a:lnTo>
                  <a:lnTo>
                    <a:pt x="918768" y="236220"/>
                  </a:lnTo>
                  <a:lnTo>
                    <a:pt x="923442" y="240030"/>
                  </a:lnTo>
                  <a:lnTo>
                    <a:pt x="925207" y="241300"/>
                  </a:lnTo>
                  <a:lnTo>
                    <a:pt x="928535" y="242570"/>
                  </a:lnTo>
                  <a:lnTo>
                    <a:pt x="930059" y="243840"/>
                  </a:lnTo>
                  <a:lnTo>
                    <a:pt x="931951" y="246380"/>
                  </a:lnTo>
                  <a:lnTo>
                    <a:pt x="935101" y="248920"/>
                  </a:lnTo>
                  <a:lnTo>
                    <a:pt x="938974" y="252730"/>
                  </a:lnTo>
                  <a:lnTo>
                    <a:pt x="937971" y="250190"/>
                  </a:lnTo>
                  <a:lnTo>
                    <a:pt x="936942" y="248920"/>
                  </a:lnTo>
                  <a:lnTo>
                    <a:pt x="935850" y="247650"/>
                  </a:lnTo>
                  <a:lnTo>
                    <a:pt x="934732" y="245110"/>
                  </a:lnTo>
                  <a:lnTo>
                    <a:pt x="933577" y="243840"/>
                  </a:lnTo>
                  <a:lnTo>
                    <a:pt x="930071" y="238760"/>
                  </a:lnTo>
                  <a:lnTo>
                    <a:pt x="925195" y="233680"/>
                  </a:lnTo>
                  <a:lnTo>
                    <a:pt x="923925" y="232410"/>
                  </a:lnTo>
                  <a:lnTo>
                    <a:pt x="912291" y="220980"/>
                  </a:lnTo>
                  <a:lnTo>
                    <a:pt x="904252" y="213360"/>
                  </a:lnTo>
                  <a:lnTo>
                    <a:pt x="899210" y="209550"/>
                  </a:lnTo>
                  <a:lnTo>
                    <a:pt x="895426" y="205740"/>
                  </a:lnTo>
                  <a:lnTo>
                    <a:pt x="894156" y="204470"/>
                  </a:lnTo>
                  <a:lnTo>
                    <a:pt x="891667" y="203200"/>
                  </a:lnTo>
                  <a:lnTo>
                    <a:pt x="889266" y="200660"/>
                  </a:lnTo>
                  <a:lnTo>
                    <a:pt x="882370" y="193040"/>
                  </a:lnTo>
                  <a:lnTo>
                    <a:pt x="880262" y="190500"/>
                  </a:lnTo>
                  <a:lnTo>
                    <a:pt x="883704" y="193040"/>
                  </a:lnTo>
                  <a:lnTo>
                    <a:pt x="880668" y="190500"/>
                  </a:lnTo>
                  <a:lnTo>
                    <a:pt x="870013" y="181610"/>
                  </a:lnTo>
                  <a:lnTo>
                    <a:pt x="863079" y="175260"/>
                  </a:lnTo>
                  <a:lnTo>
                    <a:pt x="858926" y="171450"/>
                  </a:lnTo>
                  <a:lnTo>
                    <a:pt x="850150" y="162560"/>
                  </a:lnTo>
                  <a:lnTo>
                    <a:pt x="846112" y="158750"/>
                  </a:lnTo>
                  <a:lnTo>
                    <a:pt x="843419" y="156210"/>
                  </a:lnTo>
                  <a:lnTo>
                    <a:pt x="839508" y="152400"/>
                  </a:lnTo>
                  <a:lnTo>
                    <a:pt x="836841" y="148590"/>
                  </a:lnTo>
                  <a:lnTo>
                    <a:pt x="832561" y="140970"/>
                  </a:lnTo>
                  <a:lnTo>
                    <a:pt x="831049" y="138430"/>
                  </a:lnTo>
                  <a:lnTo>
                    <a:pt x="829614" y="134620"/>
                  </a:lnTo>
                  <a:lnTo>
                    <a:pt x="836637" y="139700"/>
                  </a:lnTo>
                  <a:lnTo>
                    <a:pt x="839952" y="140970"/>
                  </a:lnTo>
                  <a:lnTo>
                    <a:pt x="849414" y="147320"/>
                  </a:lnTo>
                  <a:lnTo>
                    <a:pt x="848893" y="151130"/>
                  </a:lnTo>
                  <a:lnTo>
                    <a:pt x="859688" y="158750"/>
                  </a:lnTo>
                  <a:lnTo>
                    <a:pt x="870115" y="167640"/>
                  </a:lnTo>
                  <a:lnTo>
                    <a:pt x="880275" y="173990"/>
                  </a:lnTo>
                  <a:lnTo>
                    <a:pt x="896899" y="186690"/>
                  </a:lnTo>
                  <a:lnTo>
                    <a:pt x="903224" y="191770"/>
                  </a:lnTo>
                  <a:lnTo>
                    <a:pt x="909828" y="196850"/>
                  </a:lnTo>
                  <a:lnTo>
                    <a:pt x="913028" y="200660"/>
                  </a:lnTo>
                  <a:lnTo>
                    <a:pt x="916203" y="203200"/>
                  </a:lnTo>
                  <a:lnTo>
                    <a:pt x="919429" y="207010"/>
                  </a:lnTo>
                  <a:lnTo>
                    <a:pt x="922693" y="209550"/>
                  </a:lnTo>
                  <a:lnTo>
                    <a:pt x="928928" y="217170"/>
                  </a:lnTo>
                  <a:lnTo>
                    <a:pt x="926045" y="215900"/>
                  </a:lnTo>
                  <a:lnTo>
                    <a:pt x="922566" y="212090"/>
                  </a:lnTo>
                  <a:lnTo>
                    <a:pt x="919543" y="209550"/>
                  </a:lnTo>
                  <a:lnTo>
                    <a:pt x="916597" y="207010"/>
                  </a:lnTo>
                  <a:lnTo>
                    <a:pt x="914400" y="204470"/>
                  </a:lnTo>
                  <a:lnTo>
                    <a:pt x="914590" y="205740"/>
                  </a:lnTo>
                  <a:lnTo>
                    <a:pt x="922591" y="214630"/>
                  </a:lnTo>
                  <a:lnTo>
                    <a:pt x="927125" y="217170"/>
                  </a:lnTo>
                  <a:lnTo>
                    <a:pt x="936015" y="222250"/>
                  </a:lnTo>
                  <a:lnTo>
                    <a:pt x="939977" y="226060"/>
                  </a:lnTo>
                  <a:lnTo>
                    <a:pt x="945870" y="236220"/>
                  </a:lnTo>
                  <a:lnTo>
                    <a:pt x="938136" y="227330"/>
                  </a:lnTo>
                  <a:lnTo>
                    <a:pt x="940981" y="232410"/>
                  </a:lnTo>
                  <a:lnTo>
                    <a:pt x="943978" y="237490"/>
                  </a:lnTo>
                  <a:lnTo>
                    <a:pt x="936675" y="231140"/>
                  </a:lnTo>
                  <a:lnTo>
                    <a:pt x="938542" y="233680"/>
                  </a:lnTo>
                  <a:lnTo>
                    <a:pt x="940396" y="234950"/>
                  </a:lnTo>
                  <a:lnTo>
                    <a:pt x="944067" y="238760"/>
                  </a:lnTo>
                  <a:lnTo>
                    <a:pt x="945857" y="241300"/>
                  </a:lnTo>
                  <a:lnTo>
                    <a:pt x="947547" y="242570"/>
                  </a:lnTo>
                  <a:lnTo>
                    <a:pt x="950925" y="246380"/>
                  </a:lnTo>
                  <a:lnTo>
                    <a:pt x="954265" y="251460"/>
                  </a:lnTo>
                  <a:lnTo>
                    <a:pt x="957414" y="255270"/>
                  </a:lnTo>
                  <a:lnTo>
                    <a:pt x="960462" y="259080"/>
                  </a:lnTo>
                  <a:lnTo>
                    <a:pt x="963409" y="264160"/>
                  </a:lnTo>
                  <a:lnTo>
                    <a:pt x="969073" y="271780"/>
                  </a:lnTo>
                  <a:lnTo>
                    <a:pt x="971575" y="276860"/>
                  </a:lnTo>
                  <a:lnTo>
                    <a:pt x="974102" y="280670"/>
                  </a:lnTo>
                  <a:lnTo>
                    <a:pt x="981075" y="293370"/>
                  </a:lnTo>
                  <a:lnTo>
                    <a:pt x="987272" y="304800"/>
                  </a:lnTo>
                  <a:lnTo>
                    <a:pt x="992822" y="316230"/>
                  </a:lnTo>
                  <a:lnTo>
                    <a:pt x="997826" y="326390"/>
                  </a:lnTo>
                  <a:lnTo>
                    <a:pt x="998461" y="323850"/>
                  </a:lnTo>
                  <a:lnTo>
                    <a:pt x="1001242" y="327660"/>
                  </a:lnTo>
                  <a:lnTo>
                    <a:pt x="1004417" y="332740"/>
                  </a:lnTo>
                  <a:lnTo>
                    <a:pt x="1006271" y="335280"/>
                  </a:lnTo>
                  <a:lnTo>
                    <a:pt x="1008964" y="341630"/>
                  </a:lnTo>
                  <a:lnTo>
                    <a:pt x="1006221" y="340360"/>
                  </a:lnTo>
                  <a:lnTo>
                    <a:pt x="1003769" y="335280"/>
                  </a:lnTo>
                  <a:lnTo>
                    <a:pt x="1008011" y="349250"/>
                  </a:lnTo>
                  <a:lnTo>
                    <a:pt x="1006640" y="351790"/>
                  </a:lnTo>
                  <a:lnTo>
                    <a:pt x="1003452" y="350520"/>
                  </a:lnTo>
                  <a:lnTo>
                    <a:pt x="997470" y="337820"/>
                  </a:lnTo>
                  <a:lnTo>
                    <a:pt x="990993" y="325120"/>
                  </a:lnTo>
                  <a:lnTo>
                    <a:pt x="994371" y="334010"/>
                  </a:lnTo>
                  <a:lnTo>
                    <a:pt x="994473" y="335280"/>
                  </a:lnTo>
                  <a:lnTo>
                    <a:pt x="994575" y="336550"/>
                  </a:lnTo>
                  <a:lnTo>
                    <a:pt x="994676" y="337820"/>
                  </a:lnTo>
                  <a:lnTo>
                    <a:pt x="994765" y="339090"/>
                  </a:lnTo>
                  <a:lnTo>
                    <a:pt x="996823" y="344728"/>
                  </a:lnTo>
                  <a:lnTo>
                    <a:pt x="994562" y="341795"/>
                  </a:lnTo>
                  <a:lnTo>
                    <a:pt x="992924" y="337972"/>
                  </a:lnTo>
                  <a:lnTo>
                    <a:pt x="991285" y="335038"/>
                  </a:lnTo>
                  <a:lnTo>
                    <a:pt x="989101" y="331482"/>
                  </a:lnTo>
                  <a:lnTo>
                    <a:pt x="988402" y="330923"/>
                  </a:lnTo>
                  <a:lnTo>
                    <a:pt x="988199" y="332041"/>
                  </a:lnTo>
                  <a:lnTo>
                    <a:pt x="990269" y="336651"/>
                  </a:lnTo>
                  <a:lnTo>
                    <a:pt x="986650" y="332676"/>
                  </a:lnTo>
                  <a:lnTo>
                    <a:pt x="987933" y="334772"/>
                  </a:lnTo>
                  <a:lnTo>
                    <a:pt x="991044" y="338378"/>
                  </a:lnTo>
                  <a:lnTo>
                    <a:pt x="993406" y="343166"/>
                  </a:lnTo>
                  <a:lnTo>
                    <a:pt x="994079" y="342531"/>
                  </a:lnTo>
                  <a:lnTo>
                    <a:pt x="994943" y="342836"/>
                  </a:lnTo>
                  <a:lnTo>
                    <a:pt x="996899" y="344919"/>
                  </a:lnTo>
                  <a:lnTo>
                    <a:pt x="998499" y="349250"/>
                  </a:lnTo>
                  <a:lnTo>
                    <a:pt x="1000163" y="353060"/>
                  </a:lnTo>
                  <a:lnTo>
                    <a:pt x="1002703" y="356870"/>
                  </a:lnTo>
                  <a:lnTo>
                    <a:pt x="1005484" y="360680"/>
                  </a:lnTo>
                  <a:lnTo>
                    <a:pt x="1005547" y="359410"/>
                  </a:lnTo>
                  <a:lnTo>
                    <a:pt x="1006894" y="359410"/>
                  </a:lnTo>
                  <a:lnTo>
                    <a:pt x="1009472" y="363220"/>
                  </a:lnTo>
                  <a:lnTo>
                    <a:pt x="1012532" y="367030"/>
                  </a:lnTo>
                  <a:lnTo>
                    <a:pt x="1015720" y="372110"/>
                  </a:lnTo>
                  <a:lnTo>
                    <a:pt x="1018794" y="377190"/>
                  </a:lnTo>
                  <a:lnTo>
                    <a:pt x="1022413" y="383540"/>
                  </a:lnTo>
                  <a:lnTo>
                    <a:pt x="1025385" y="388620"/>
                  </a:lnTo>
                  <a:lnTo>
                    <a:pt x="1046708" y="388620"/>
                  </a:lnTo>
                  <a:lnTo>
                    <a:pt x="1046213" y="387350"/>
                  </a:lnTo>
                  <a:lnTo>
                    <a:pt x="1043965" y="381000"/>
                  </a:lnTo>
                  <a:lnTo>
                    <a:pt x="1041501" y="374650"/>
                  </a:lnTo>
                  <a:lnTo>
                    <a:pt x="1039266" y="368300"/>
                  </a:lnTo>
                  <a:lnTo>
                    <a:pt x="1037742" y="363220"/>
                  </a:lnTo>
                  <a:lnTo>
                    <a:pt x="1036535" y="359410"/>
                  </a:lnTo>
                  <a:lnTo>
                    <a:pt x="1036129" y="358140"/>
                  </a:lnTo>
                  <a:lnTo>
                    <a:pt x="1035088" y="354330"/>
                  </a:lnTo>
                  <a:lnTo>
                    <a:pt x="1035278" y="353060"/>
                  </a:lnTo>
                  <a:lnTo>
                    <a:pt x="1035380" y="351790"/>
                  </a:lnTo>
                  <a:lnTo>
                    <a:pt x="1036802" y="351790"/>
                  </a:lnTo>
                  <a:lnTo>
                    <a:pt x="1034465" y="344170"/>
                  </a:lnTo>
                  <a:lnTo>
                    <a:pt x="1033526" y="341630"/>
                  </a:lnTo>
                  <a:lnTo>
                    <a:pt x="1030668" y="334010"/>
                  </a:lnTo>
                  <a:lnTo>
                    <a:pt x="1029042" y="328930"/>
                  </a:lnTo>
                  <a:lnTo>
                    <a:pt x="1032840" y="334010"/>
                  </a:lnTo>
                  <a:lnTo>
                    <a:pt x="1030008" y="328930"/>
                  </a:lnTo>
                  <a:lnTo>
                    <a:pt x="1028585" y="326390"/>
                  </a:lnTo>
                  <a:lnTo>
                    <a:pt x="1026820" y="323850"/>
                  </a:lnTo>
                  <a:lnTo>
                    <a:pt x="1024166" y="320040"/>
                  </a:lnTo>
                  <a:lnTo>
                    <a:pt x="1015136" y="307340"/>
                  </a:lnTo>
                  <a:lnTo>
                    <a:pt x="1016723" y="306070"/>
                  </a:lnTo>
                  <a:lnTo>
                    <a:pt x="1020445" y="312420"/>
                  </a:lnTo>
                  <a:lnTo>
                    <a:pt x="1022667" y="314960"/>
                  </a:lnTo>
                  <a:lnTo>
                    <a:pt x="1020826" y="311150"/>
                  </a:lnTo>
                  <a:lnTo>
                    <a:pt x="1019073" y="308610"/>
                  </a:lnTo>
                  <a:lnTo>
                    <a:pt x="1017803" y="306070"/>
                  </a:lnTo>
                  <a:lnTo>
                    <a:pt x="1017168" y="304800"/>
                  </a:lnTo>
                  <a:lnTo>
                    <a:pt x="1011339" y="294640"/>
                  </a:lnTo>
                  <a:lnTo>
                    <a:pt x="1012291" y="295910"/>
                  </a:lnTo>
                  <a:lnTo>
                    <a:pt x="1011631" y="294640"/>
                  </a:lnTo>
                  <a:lnTo>
                    <a:pt x="1009611" y="290830"/>
                  </a:lnTo>
                  <a:lnTo>
                    <a:pt x="1008253" y="289560"/>
                  </a:lnTo>
                  <a:lnTo>
                    <a:pt x="1003871" y="283210"/>
                  </a:lnTo>
                  <a:lnTo>
                    <a:pt x="997940" y="274320"/>
                  </a:lnTo>
                  <a:lnTo>
                    <a:pt x="996429" y="271780"/>
                  </a:lnTo>
                  <a:lnTo>
                    <a:pt x="994841" y="270510"/>
                  </a:lnTo>
                  <a:lnTo>
                    <a:pt x="991717" y="265430"/>
                  </a:lnTo>
                  <a:lnTo>
                    <a:pt x="988644" y="261620"/>
                  </a:lnTo>
                  <a:lnTo>
                    <a:pt x="986688" y="259080"/>
                  </a:lnTo>
                  <a:lnTo>
                    <a:pt x="985710" y="257810"/>
                  </a:lnTo>
                  <a:lnTo>
                    <a:pt x="982687" y="255270"/>
                  </a:lnTo>
                  <a:lnTo>
                    <a:pt x="979741" y="251460"/>
                  </a:lnTo>
                  <a:lnTo>
                    <a:pt x="977099" y="248920"/>
                  </a:lnTo>
                  <a:lnTo>
                    <a:pt x="980986" y="256540"/>
                  </a:lnTo>
                  <a:lnTo>
                    <a:pt x="981722" y="259080"/>
                  </a:lnTo>
                  <a:lnTo>
                    <a:pt x="980109" y="257810"/>
                  </a:lnTo>
                  <a:lnTo>
                    <a:pt x="976972" y="255270"/>
                  </a:lnTo>
                  <a:lnTo>
                    <a:pt x="974559" y="252730"/>
                  </a:lnTo>
                  <a:lnTo>
                    <a:pt x="971651" y="248920"/>
                  </a:lnTo>
                  <a:lnTo>
                    <a:pt x="969314" y="246380"/>
                  </a:lnTo>
                  <a:lnTo>
                    <a:pt x="966939" y="243840"/>
                  </a:lnTo>
                  <a:lnTo>
                    <a:pt x="965123" y="242570"/>
                  </a:lnTo>
                  <a:lnTo>
                    <a:pt x="965022" y="243840"/>
                  </a:lnTo>
                  <a:lnTo>
                    <a:pt x="961847" y="238760"/>
                  </a:lnTo>
                  <a:lnTo>
                    <a:pt x="961669" y="237490"/>
                  </a:lnTo>
                  <a:lnTo>
                    <a:pt x="961478" y="236220"/>
                  </a:lnTo>
                  <a:lnTo>
                    <a:pt x="961288" y="234950"/>
                  </a:lnTo>
                  <a:lnTo>
                    <a:pt x="964755" y="233680"/>
                  </a:lnTo>
                  <a:lnTo>
                    <a:pt x="966635" y="233680"/>
                  </a:lnTo>
                  <a:lnTo>
                    <a:pt x="971918" y="236220"/>
                  </a:lnTo>
                  <a:lnTo>
                    <a:pt x="975474" y="238760"/>
                  </a:lnTo>
                  <a:lnTo>
                    <a:pt x="979500" y="243840"/>
                  </a:lnTo>
                  <a:lnTo>
                    <a:pt x="980300" y="247650"/>
                  </a:lnTo>
                  <a:lnTo>
                    <a:pt x="983780" y="251460"/>
                  </a:lnTo>
                  <a:lnTo>
                    <a:pt x="987882" y="256540"/>
                  </a:lnTo>
                  <a:lnTo>
                    <a:pt x="991831" y="261620"/>
                  </a:lnTo>
                  <a:lnTo>
                    <a:pt x="996518" y="266700"/>
                  </a:lnTo>
                  <a:lnTo>
                    <a:pt x="999020" y="270510"/>
                  </a:lnTo>
                  <a:lnTo>
                    <a:pt x="998435" y="269240"/>
                  </a:lnTo>
                  <a:lnTo>
                    <a:pt x="996315" y="265430"/>
                  </a:lnTo>
                  <a:lnTo>
                    <a:pt x="993355" y="261620"/>
                  </a:lnTo>
                  <a:lnTo>
                    <a:pt x="987653" y="254000"/>
                  </a:lnTo>
                  <a:lnTo>
                    <a:pt x="984592" y="250190"/>
                  </a:lnTo>
                  <a:lnTo>
                    <a:pt x="981024" y="245110"/>
                  </a:lnTo>
                  <a:lnTo>
                    <a:pt x="984326" y="248920"/>
                  </a:lnTo>
                  <a:lnTo>
                    <a:pt x="982510" y="245110"/>
                  </a:lnTo>
                  <a:lnTo>
                    <a:pt x="980046" y="240030"/>
                  </a:lnTo>
                  <a:lnTo>
                    <a:pt x="977557" y="236220"/>
                  </a:lnTo>
                  <a:lnTo>
                    <a:pt x="975868" y="233680"/>
                  </a:lnTo>
                  <a:lnTo>
                    <a:pt x="974166" y="231140"/>
                  </a:lnTo>
                  <a:lnTo>
                    <a:pt x="974928" y="229870"/>
                  </a:lnTo>
                  <a:lnTo>
                    <a:pt x="983272" y="232410"/>
                  </a:lnTo>
                  <a:lnTo>
                    <a:pt x="991095" y="246380"/>
                  </a:lnTo>
                  <a:lnTo>
                    <a:pt x="994511" y="251460"/>
                  </a:lnTo>
                  <a:lnTo>
                    <a:pt x="995946" y="254000"/>
                  </a:lnTo>
                  <a:lnTo>
                    <a:pt x="996899" y="256540"/>
                  </a:lnTo>
                  <a:lnTo>
                    <a:pt x="996378" y="256540"/>
                  </a:lnTo>
                  <a:lnTo>
                    <a:pt x="994054" y="255270"/>
                  </a:lnTo>
                  <a:lnTo>
                    <a:pt x="991476" y="252730"/>
                  </a:lnTo>
                  <a:lnTo>
                    <a:pt x="993686" y="256540"/>
                  </a:lnTo>
                  <a:lnTo>
                    <a:pt x="993660" y="257810"/>
                  </a:lnTo>
                  <a:lnTo>
                    <a:pt x="994803" y="260350"/>
                  </a:lnTo>
                  <a:lnTo>
                    <a:pt x="998474" y="266700"/>
                  </a:lnTo>
                  <a:lnTo>
                    <a:pt x="1001077" y="270510"/>
                  </a:lnTo>
                  <a:lnTo>
                    <a:pt x="1003630" y="274320"/>
                  </a:lnTo>
                  <a:lnTo>
                    <a:pt x="1006246" y="278130"/>
                  </a:lnTo>
                  <a:lnTo>
                    <a:pt x="1009065" y="281940"/>
                  </a:lnTo>
                  <a:lnTo>
                    <a:pt x="1011631" y="285750"/>
                  </a:lnTo>
                  <a:lnTo>
                    <a:pt x="1014120" y="289560"/>
                  </a:lnTo>
                  <a:lnTo>
                    <a:pt x="1016241" y="293370"/>
                  </a:lnTo>
                  <a:lnTo>
                    <a:pt x="1017714" y="295910"/>
                  </a:lnTo>
                  <a:lnTo>
                    <a:pt x="1018095" y="298450"/>
                  </a:lnTo>
                  <a:lnTo>
                    <a:pt x="1014895" y="293370"/>
                  </a:lnTo>
                  <a:lnTo>
                    <a:pt x="1015466" y="294640"/>
                  </a:lnTo>
                  <a:lnTo>
                    <a:pt x="1019594" y="302260"/>
                  </a:lnTo>
                  <a:lnTo>
                    <a:pt x="1021715" y="306070"/>
                  </a:lnTo>
                  <a:lnTo>
                    <a:pt x="1023670" y="309880"/>
                  </a:lnTo>
                  <a:lnTo>
                    <a:pt x="1025715" y="313690"/>
                  </a:lnTo>
                  <a:lnTo>
                    <a:pt x="1027722" y="316230"/>
                  </a:lnTo>
                  <a:lnTo>
                    <a:pt x="1029703" y="320040"/>
                  </a:lnTo>
                  <a:lnTo>
                    <a:pt x="1031316" y="322580"/>
                  </a:lnTo>
                  <a:lnTo>
                    <a:pt x="1032878" y="325120"/>
                  </a:lnTo>
                  <a:lnTo>
                    <a:pt x="1034186" y="326390"/>
                  </a:lnTo>
                  <a:lnTo>
                    <a:pt x="1035050" y="326390"/>
                  </a:lnTo>
                  <a:lnTo>
                    <a:pt x="1032675" y="322580"/>
                  </a:lnTo>
                  <a:lnTo>
                    <a:pt x="1024763" y="308610"/>
                  </a:lnTo>
                  <a:lnTo>
                    <a:pt x="1022273" y="304800"/>
                  </a:lnTo>
                  <a:lnTo>
                    <a:pt x="1019416" y="299720"/>
                  </a:lnTo>
                  <a:lnTo>
                    <a:pt x="1019429" y="298450"/>
                  </a:lnTo>
                  <a:lnTo>
                    <a:pt x="1021575" y="299720"/>
                  </a:lnTo>
                  <a:lnTo>
                    <a:pt x="1023581" y="300990"/>
                  </a:lnTo>
                  <a:lnTo>
                    <a:pt x="1023188" y="297180"/>
                  </a:lnTo>
                  <a:lnTo>
                    <a:pt x="1019136" y="292100"/>
                  </a:lnTo>
                  <a:lnTo>
                    <a:pt x="1010640" y="276860"/>
                  </a:lnTo>
                  <a:lnTo>
                    <a:pt x="1012621" y="276860"/>
                  </a:lnTo>
                  <a:lnTo>
                    <a:pt x="1011669" y="275590"/>
                  </a:lnTo>
                  <a:lnTo>
                    <a:pt x="992009" y="242570"/>
                  </a:lnTo>
                  <a:lnTo>
                    <a:pt x="984504" y="233680"/>
                  </a:lnTo>
                  <a:lnTo>
                    <a:pt x="981608" y="229870"/>
                  </a:lnTo>
                  <a:lnTo>
                    <a:pt x="976807" y="223520"/>
                  </a:lnTo>
                  <a:lnTo>
                    <a:pt x="973277" y="219710"/>
                  </a:lnTo>
                  <a:lnTo>
                    <a:pt x="969289" y="219710"/>
                  </a:lnTo>
                  <a:lnTo>
                    <a:pt x="964653" y="218440"/>
                  </a:lnTo>
                  <a:lnTo>
                    <a:pt x="959739" y="217170"/>
                  </a:lnTo>
                  <a:lnTo>
                    <a:pt x="954773" y="214630"/>
                  </a:lnTo>
                  <a:lnTo>
                    <a:pt x="949553" y="212090"/>
                  </a:lnTo>
                  <a:lnTo>
                    <a:pt x="943813" y="212090"/>
                  </a:lnTo>
                  <a:lnTo>
                    <a:pt x="927849" y="194310"/>
                  </a:lnTo>
                  <a:lnTo>
                    <a:pt x="910983" y="176530"/>
                  </a:lnTo>
                  <a:lnTo>
                    <a:pt x="893254" y="160020"/>
                  </a:lnTo>
                  <a:lnTo>
                    <a:pt x="877557" y="146050"/>
                  </a:lnTo>
                  <a:lnTo>
                    <a:pt x="871232" y="146050"/>
                  </a:lnTo>
                  <a:lnTo>
                    <a:pt x="865403" y="140970"/>
                  </a:lnTo>
                  <a:lnTo>
                    <a:pt x="858761" y="134620"/>
                  </a:lnTo>
                  <a:lnTo>
                    <a:pt x="853706" y="130810"/>
                  </a:lnTo>
                  <a:lnTo>
                    <a:pt x="852665" y="128270"/>
                  </a:lnTo>
                  <a:lnTo>
                    <a:pt x="847686" y="125730"/>
                  </a:lnTo>
                  <a:lnTo>
                    <a:pt x="844740" y="124460"/>
                  </a:lnTo>
                  <a:lnTo>
                    <a:pt x="838822" y="121920"/>
                  </a:lnTo>
                  <a:lnTo>
                    <a:pt x="831951" y="119380"/>
                  </a:lnTo>
                  <a:lnTo>
                    <a:pt x="831329" y="119380"/>
                  </a:lnTo>
                  <a:lnTo>
                    <a:pt x="826922" y="116840"/>
                  </a:lnTo>
                  <a:lnTo>
                    <a:pt x="824496" y="115570"/>
                  </a:lnTo>
                  <a:lnTo>
                    <a:pt x="818934" y="114300"/>
                  </a:lnTo>
                  <a:lnTo>
                    <a:pt x="820356" y="116840"/>
                  </a:lnTo>
                  <a:lnTo>
                    <a:pt x="817092" y="115570"/>
                  </a:lnTo>
                  <a:lnTo>
                    <a:pt x="813435" y="111760"/>
                  </a:lnTo>
                  <a:lnTo>
                    <a:pt x="809777" y="107950"/>
                  </a:lnTo>
                  <a:lnTo>
                    <a:pt x="799579" y="99060"/>
                  </a:lnTo>
                  <a:lnTo>
                    <a:pt x="799122" y="99060"/>
                  </a:lnTo>
                  <a:lnTo>
                    <a:pt x="789343" y="92710"/>
                  </a:lnTo>
                  <a:lnTo>
                    <a:pt x="785393" y="90233"/>
                  </a:lnTo>
                  <a:lnTo>
                    <a:pt x="781088" y="87630"/>
                  </a:lnTo>
                  <a:lnTo>
                    <a:pt x="780973" y="121920"/>
                  </a:lnTo>
                  <a:lnTo>
                    <a:pt x="775716" y="119380"/>
                  </a:lnTo>
                  <a:lnTo>
                    <a:pt x="774865" y="119380"/>
                  </a:lnTo>
                  <a:lnTo>
                    <a:pt x="767613" y="116840"/>
                  </a:lnTo>
                  <a:lnTo>
                    <a:pt x="758990" y="113030"/>
                  </a:lnTo>
                  <a:lnTo>
                    <a:pt x="750290" y="110490"/>
                  </a:lnTo>
                  <a:lnTo>
                    <a:pt x="746340" y="109220"/>
                  </a:lnTo>
                  <a:lnTo>
                    <a:pt x="740841" y="109220"/>
                  </a:lnTo>
                  <a:lnTo>
                    <a:pt x="728357" y="104140"/>
                  </a:lnTo>
                  <a:lnTo>
                    <a:pt x="725627" y="101600"/>
                  </a:lnTo>
                  <a:lnTo>
                    <a:pt x="720432" y="99060"/>
                  </a:lnTo>
                  <a:lnTo>
                    <a:pt x="717892" y="97790"/>
                  </a:lnTo>
                  <a:lnTo>
                    <a:pt x="717143" y="98971"/>
                  </a:lnTo>
                  <a:lnTo>
                    <a:pt x="709472" y="96520"/>
                  </a:lnTo>
                  <a:lnTo>
                    <a:pt x="700519" y="92710"/>
                  </a:lnTo>
                  <a:lnTo>
                    <a:pt x="682294" y="87630"/>
                  </a:lnTo>
                  <a:lnTo>
                    <a:pt x="678167" y="86360"/>
                  </a:lnTo>
                  <a:lnTo>
                    <a:pt x="675144" y="86360"/>
                  </a:lnTo>
                  <a:lnTo>
                    <a:pt x="660539" y="81280"/>
                  </a:lnTo>
                  <a:lnTo>
                    <a:pt x="646569" y="73660"/>
                  </a:lnTo>
                  <a:lnTo>
                    <a:pt x="633082" y="71120"/>
                  </a:lnTo>
                  <a:lnTo>
                    <a:pt x="641502" y="74930"/>
                  </a:lnTo>
                  <a:lnTo>
                    <a:pt x="635927" y="73660"/>
                  </a:lnTo>
                  <a:lnTo>
                    <a:pt x="631088" y="73660"/>
                  </a:lnTo>
                  <a:lnTo>
                    <a:pt x="622211" y="72390"/>
                  </a:lnTo>
                  <a:lnTo>
                    <a:pt x="618159" y="71120"/>
                  </a:lnTo>
                  <a:lnTo>
                    <a:pt x="614006" y="71120"/>
                  </a:lnTo>
                  <a:lnTo>
                    <a:pt x="609854" y="69850"/>
                  </a:lnTo>
                  <a:lnTo>
                    <a:pt x="600951" y="68580"/>
                  </a:lnTo>
                  <a:lnTo>
                    <a:pt x="596379" y="67310"/>
                  </a:lnTo>
                  <a:lnTo>
                    <a:pt x="596201" y="67310"/>
                  </a:lnTo>
                  <a:lnTo>
                    <a:pt x="595769" y="67310"/>
                  </a:lnTo>
                  <a:lnTo>
                    <a:pt x="596061" y="67259"/>
                  </a:lnTo>
                  <a:lnTo>
                    <a:pt x="596353" y="67195"/>
                  </a:lnTo>
                  <a:lnTo>
                    <a:pt x="602030" y="66040"/>
                  </a:lnTo>
                  <a:lnTo>
                    <a:pt x="595566" y="63131"/>
                  </a:lnTo>
                  <a:lnTo>
                    <a:pt x="595566" y="67017"/>
                  </a:lnTo>
                  <a:lnTo>
                    <a:pt x="584809" y="64770"/>
                  </a:lnTo>
                  <a:lnTo>
                    <a:pt x="582295" y="60960"/>
                  </a:lnTo>
                  <a:lnTo>
                    <a:pt x="595566" y="67017"/>
                  </a:lnTo>
                  <a:lnTo>
                    <a:pt x="595566" y="63131"/>
                  </a:lnTo>
                  <a:lnTo>
                    <a:pt x="593572" y="62230"/>
                  </a:lnTo>
                  <a:lnTo>
                    <a:pt x="606869" y="62230"/>
                  </a:lnTo>
                  <a:lnTo>
                    <a:pt x="606386" y="64770"/>
                  </a:lnTo>
                  <a:lnTo>
                    <a:pt x="607822" y="63500"/>
                  </a:lnTo>
                  <a:lnTo>
                    <a:pt x="609295" y="62230"/>
                  </a:lnTo>
                  <a:lnTo>
                    <a:pt x="607644" y="60960"/>
                  </a:lnTo>
                  <a:lnTo>
                    <a:pt x="599706" y="59690"/>
                  </a:lnTo>
                  <a:lnTo>
                    <a:pt x="611543" y="59690"/>
                  </a:lnTo>
                  <a:lnTo>
                    <a:pt x="610768" y="58420"/>
                  </a:lnTo>
                  <a:lnTo>
                    <a:pt x="620572" y="59690"/>
                  </a:lnTo>
                  <a:lnTo>
                    <a:pt x="624865" y="62230"/>
                  </a:lnTo>
                  <a:lnTo>
                    <a:pt x="633095" y="63500"/>
                  </a:lnTo>
                  <a:lnTo>
                    <a:pt x="639432" y="67310"/>
                  </a:lnTo>
                  <a:lnTo>
                    <a:pt x="639711" y="68580"/>
                  </a:lnTo>
                  <a:lnTo>
                    <a:pt x="632460" y="67310"/>
                  </a:lnTo>
                  <a:lnTo>
                    <a:pt x="627989" y="67310"/>
                  </a:lnTo>
                  <a:lnTo>
                    <a:pt x="635482" y="69850"/>
                  </a:lnTo>
                  <a:lnTo>
                    <a:pt x="642543" y="71120"/>
                  </a:lnTo>
                  <a:lnTo>
                    <a:pt x="648843" y="72390"/>
                  </a:lnTo>
                  <a:lnTo>
                    <a:pt x="654164" y="73660"/>
                  </a:lnTo>
                  <a:lnTo>
                    <a:pt x="645998" y="69850"/>
                  </a:lnTo>
                  <a:lnTo>
                    <a:pt x="643966" y="68580"/>
                  </a:lnTo>
                  <a:lnTo>
                    <a:pt x="644448" y="67310"/>
                  </a:lnTo>
                  <a:lnTo>
                    <a:pt x="643915" y="64770"/>
                  </a:lnTo>
                  <a:lnTo>
                    <a:pt x="649236" y="66040"/>
                  </a:lnTo>
                  <a:lnTo>
                    <a:pt x="656361" y="67310"/>
                  </a:lnTo>
                  <a:lnTo>
                    <a:pt x="656234" y="67310"/>
                  </a:lnTo>
                  <a:lnTo>
                    <a:pt x="662368" y="69850"/>
                  </a:lnTo>
                  <a:lnTo>
                    <a:pt x="695528" y="83820"/>
                  </a:lnTo>
                  <a:lnTo>
                    <a:pt x="691553" y="85090"/>
                  </a:lnTo>
                  <a:lnTo>
                    <a:pt x="710628" y="90233"/>
                  </a:lnTo>
                  <a:lnTo>
                    <a:pt x="711136" y="88976"/>
                  </a:lnTo>
                  <a:lnTo>
                    <a:pt x="711009" y="86360"/>
                  </a:lnTo>
                  <a:lnTo>
                    <a:pt x="710946" y="85090"/>
                  </a:lnTo>
                  <a:lnTo>
                    <a:pt x="710209" y="83820"/>
                  </a:lnTo>
                  <a:lnTo>
                    <a:pt x="698258" y="81280"/>
                  </a:lnTo>
                  <a:lnTo>
                    <a:pt x="695782" y="77520"/>
                  </a:lnTo>
                  <a:lnTo>
                    <a:pt x="696214" y="77520"/>
                  </a:lnTo>
                  <a:lnTo>
                    <a:pt x="701205" y="78841"/>
                  </a:lnTo>
                  <a:lnTo>
                    <a:pt x="714578" y="83820"/>
                  </a:lnTo>
                  <a:lnTo>
                    <a:pt x="723874" y="88976"/>
                  </a:lnTo>
                  <a:lnTo>
                    <a:pt x="728840" y="91351"/>
                  </a:lnTo>
                  <a:lnTo>
                    <a:pt x="722985" y="90233"/>
                  </a:lnTo>
                  <a:lnTo>
                    <a:pt x="722718" y="90233"/>
                  </a:lnTo>
                  <a:lnTo>
                    <a:pt x="727011" y="93980"/>
                  </a:lnTo>
                  <a:lnTo>
                    <a:pt x="725093" y="93980"/>
                  </a:lnTo>
                  <a:lnTo>
                    <a:pt x="733996" y="96520"/>
                  </a:lnTo>
                  <a:lnTo>
                    <a:pt x="735647" y="95250"/>
                  </a:lnTo>
                  <a:lnTo>
                    <a:pt x="732028" y="91478"/>
                  </a:lnTo>
                  <a:lnTo>
                    <a:pt x="724281" y="87630"/>
                  </a:lnTo>
                  <a:lnTo>
                    <a:pt x="732066" y="88976"/>
                  </a:lnTo>
                  <a:lnTo>
                    <a:pt x="731608" y="88976"/>
                  </a:lnTo>
                  <a:lnTo>
                    <a:pt x="745058" y="93980"/>
                  </a:lnTo>
                  <a:lnTo>
                    <a:pt x="743140" y="92710"/>
                  </a:lnTo>
                  <a:lnTo>
                    <a:pt x="757961" y="99060"/>
                  </a:lnTo>
                  <a:lnTo>
                    <a:pt x="758672" y="99060"/>
                  </a:lnTo>
                  <a:lnTo>
                    <a:pt x="763435" y="101600"/>
                  </a:lnTo>
                  <a:lnTo>
                    <a:pt x="764298" y="105410"/>
                  </a:lnTo>
                  <a:lnTo>
                    <a:pt x="763778" y="107657"/>
                  </a:lnTo>
                  <a:lnTo>
                    <a:pt x="763714" y="107950"/>
                  </a:lnTo>
                  <a:lnTo>
                    <a:pt x="760412" y="105410"/>
                  </a:lnTo>
                  <a:lnTo>
                    <a:pt x="768007" y="111760"/>
                  </a:lnTo>
                  <a:lnTo>
                    <a:pt x="757504" y="106718"/>
                  </a:lnTo>
                  <a:lnTo>
                    <a:pt x="757758" y="106718"/>
                  </a:lnTo>
                  <a:lnTo>
                    <a:pt x="751801" y="105410"/>
                  </a:lnTo>
                  <a:lnTo>
                    <a:pt x="754507" y="107950"/>
                  </a:lnTo>
                  <a:lnTo>
                    <a:pt x="758748" y="110490"/>
                  </a:lnTo>
                  <a:lnTo>
                    <a:pt x="763409" y="111760"/>
                  </a:lnTo>
                  <a:lnTo>
                    <a:pt x="765733" y="113030"/>
                  </a:lnTo>
                  <a:lnTo>
                    <a:pt x="768159" y="114300"/>
                  </a:lnTo>
                  <a:lnTo>
                    <a:pt x="770509" y="115570"/>
                  </a:lnTo>
                  <a:lnTo>
                    <a:pt x="775042" y="116840"/>
                  </a:lnTo>
                  <a:lnTo>
                    <a:pt x="777024" y="118110"/>
                  </a:lnTo>
                  <a:lnTo>
                    <a:pt x="780973" y="121920"/>
                  </a:lnTo>
                  <a:lnTo>
                    <a:pt x="780973" y="87566"/>
                  </a:lnTo>
                  <a:lnTo>
                    <a:pt x="770572" y="81280"/>
                  </a:lnTo>
                  <a:lnTo>
                    <a:pt x="766699" y="78841"/>
                  </a:lnTo>
                  <a:lnTo>
                    <a:pt x="763739" y="77520"/>
                  </a:lnTo>
                  <a:lnTo>
                    <a:pt x="760653" y="76200"/>
                  </a:lnTo>
                  <a:lnTo>
                    <a:pt x="758913" y="77520"/>
                  </a:lnTo>
                  <a:lnTo>
                    <a:pt x="758875" y="81280"/>
                  </a:lnTo>
                  <a:lnTo>
                    <a:pt x="753427" y="77520"/>
                  </a:lnTo>
                  <a:lnTo>
                    <a:pt x="744753" y="73660"/>
                  </a:lnTo>
                  <a:lnTo>
                    <a:pt x="741819" y="71120"/>
                  </a:lnTo>
                  <a:lnTo>
                    <a:pt x="746925" y="72390"/>
                  </a:lnTo>
                  <a:lnTo>
                    <a:pt x="750684" y="72390"/>
                  </a:lnTo>
                  <a:lnTo>
                    <a:pt x="759371" y="76200"/>
                  </a:lnTo>
                  <a:lnTo>
                    <a:pt x="750316" y="71120"/>
                  </a:lnTo>
                  <a:lnTo>
                    <a:pt x="748055" y="69850"/>
                  </a:lnTo>
                  <a:lnTo>
                    <a:pt x="736600" y="64770"/>
                  </a:lnTo>
                  <a:lnTo>
                    <a:pt x="730821" y="62230"/>
                  </a:lnTo>
                  <a:lnTo>
                    <a:pt x="725030" y="59690"/>
                  </a:lnTo>
                  <a:lnTo>
                    <a:pt x="713371" y="55880"/>
                  </a:lnTo>
                  <a:lnTo>
                    <a:pt x="717575" y="55880"/>
                  </a:lnTo>
                  <a:lnTo>
                    <a:pt x="704799" y="53340"/>
                  </a:lnTo>
                  <a:lnTo>
                    <a:pt x="710260" y="54610"/>
                  </a:lnTo>
                  <a:lnTo>
                    <a:pt x="719658" y="59690"/>
                  </a:lnTo>
                  <a:lnTo>
                    <a:pt x="722287" y="60960"/>
                  </a:lnTo>
                  <a:lnTo>
                    <a:pt x="719747" y="62230"/>
                  </a:lnTo>
                  <a:lnTo>
                    <a:pt x="714349" y="60960"/>
                  </a:lnTo>
                  <a:lnTo>
                    <a:pt x="709536" y="59690"/>
                  </a:lnTo>
                  <a:lnTo>
                    <a:pt x="705167" y="58420"/>
                  </a:lnTo>
                  <a:lnTo>
                    <a:pt x="700786" y="55880"/>
                  </a:lnTo>
                  <a:lnTo>
                    <a:pt x="685012" y="50800"/>
                  </a:lnTo>
                  <a:lnTo>
                    <a:pt x="680923" y="50800"/>
                  </a:lnTo>
                  <a:lnTo>
                    <a:pt x="676833" y="49530"/>
                  </a:lnTo>
                  <a:lnTo>
                    <a:pt x="672477" y="48260"/>
                  </a:lnTo>
                  <a:lnTo>
                    <a:pt x="667664" y="48260"/>
                  </a:lnTo>
                  <a:lnTo>
                    <a:pt x="669404" y="43180"/>
                  </a:lnTo>
                  <a:lnTo>
                    <a:pt x="663346" y="40640"/>
                  </a:lnTo>
                  <a:lnTo>
                    <a:pt x="666889" y="39370"/>
                  </a:lnTo>
                  <a:lnTo>
                    <a:pt x="670420" y="38100"/>
                  </a:lnTo>
                  <a:lnTo>
                    <a:pt x="670966" y="38684"/>
                  </a:lnTo>
                  <a:lnTo>
                    <a:pt x="670750" y="38735"/>
                  </a:lnTo>
                  <a:lnTo>
                    <a:pt x="671080" y="38798"/>
                  </a:lnTo>
                  <a:lnTo>
                    <a:pt x="671652" y="39370"/>
                  </a:lnTo>
                  <a:lnTo>
                    <a:pt x="688708" y="39370"/>
                  </a:lnTo>
                  <a:lnTo>
                    <a:pt x="698449" y="40640"/>
                  </a:lnTo>
                  <a:lnTo>
                    <a:pt x="707771" y="43180"/>
                  </a:lnTo>
                  <a:lnTo>
                    <a:pt x="702856" y="40640"/>
                  </a:lnTo>
                  <a:lnTo>
                    <a:pt x="695007" y="38100"/>
                  </a:lnTo>
                  <a:lnTo>
                    <a:pt x="685723" y="34290"/>
                  </a:lnTo>
                  <a:lnTo>
                    <a:pt x="680453" y="33020"/>
                  </a:lnTo>
                  <a:lnTo>
                    <a:pt x="676783" y="31750"/>
                  </a:lnTo>
                  <a:lnTo>
                    <a:pt x="673277" y="30480"/>
                  </a:lnTo>
                  <a:lnTo>
                    <a:pt x="641832" y="22860"/>
                  </a:lnTo>
                  <a:lnTo>
                    <a:pt x="646074" y="21590"/>
                  </a:lnTo>
                  <a:lnTo>
                    <a:pt x="657161" y="22860"/>
                  </a:lnTo>
                  <a:lnTo>
                    <a:pt x="667219" y="24130"/>
                  </a:lnTo>
                  <a:lnTo>
                    <a:pt x="668375" y="22860"/>
                  </a:lnTo>
                  <a:lnTo>
                    <a:pt x="685177" y="27940"/>
                  </a:lnTo>
                  <a:lnTo>
                    <a:pt x="701789" y="34290"/>
                  </a:lnTo>
                  <a:lnTo>
                    <a:pt x="695998" y="33020"/>
                  </a:lnTo>
                  <a:lnTo>
                    <a:pt x="692162" y="33020"/>
                  </a:lnTo>
                  <a:lnTo>
                    <a:pt x="700417" y="35560"/>
                  </a:lnTo>
                  <a:lnTo>
                    <a:pt x="707415" y="36830"/>
                  </a:lnTo>
                  <a:lnTo>
                    <a:pt x="713498" y="39370"/>
                  </a:lnTo>
                  <a:lnTo>
                    <a:pt x="719010" y="40640"/>
                  </a:lnTo>
                  <a:lnTo>
                    <a:pt x="722579" y="41910"/>
                  </a:lnTo>
                  <a:lnTo>
                    <a:pt x="725906" y="43180"/>
                  </a:lnTo>
                  <a:lnTo>
                    <a:pt x="733183" y="45720"/>
                  </a:lnTo>
                  <a:lnTo>
                    <a:pt x="737108" y="46990"/>
                  </a:lnTo>
                  <a:lnTo>
                    <a:pt x="741743" y="46990"/>
                  </a:lnTo>
                  <a:lnTo>
                    <a:pt x="746785" y="50800"/>
                  </a:lnTo>
                  <a:lnTo>
                    <a:pt x="738124" y="48260"/>
                  </a:lnTo>
                  <a:lnTo>
                    <a:pt x="733844" y="46990"/>
                  </a:lnTo>
                  <a:lnTo>
                    <a:pt x="729767" y="45720"/>
                  </a:lnTo>
                  <a:lnTo>
                    <a:pt x="735571" y="48260"/>
                  </a:lnTo>
                  <a:lnTo>
                    <a:pt x="730440" y="46990"/>
                  </a:lnTo>
                  <a:lnTo>
                    <a:pt x="725081" y="45720"/>
                  </a:lnTo>
                  <a:lnTo>
                    <a:pt x="708418" y="45720"/>
                  </a:lnTo>
                  <a:lnTo>
                    <a:pt x="721144" y="50800"/>
                  </a:lnTo>
                  <a:lnTo>
                    <a:pt x="725068" y="52070"/>
                  </a:lnTo>
                  <a:lnTo>
                    <a:pt x="732447" y="52070"/>
                  </a:lnTo>
                  <a:lnTo>
                    <a:pt x="735888" y="50800"/>
                  </a:lnTo>
                  <a:lnTo>
                    <a:pt x="746988" y="54610"/>
                  </a:lnTo>
                  <a:lnTo>
                    <a:pt x="756996" y="60960"/>
                  </a:lnTo>
                  <a:lnTo>
                    <a:pt x="761847" y="64770"/>
                  </a:lnTo>
                  <a:lnTo>
                    <a:pt x="771728" y="68580"/>
                  </a:lnTo>
                  <a:lnTo>
                    <a:pt x="759472" y="60960"/>
                  </a:lnTo>
                  <a:lnTo>
                    <a:pt x="759307" y="59690"/>
                  </a:lnTo>
                  <a:lnTo>
                    <a:pt x="765352" y="62230"/>
                  </a:lnTo>
                  <a:lnTo>
                    <a:pt x="769277" y="64770"/>
                  </a:lnTo>
                  <a:lnTo>
                    <a:pt x="771029" y="66040"/>
                  </a:lnTo>
                  <a:lnTo>
                    <a:pt x="772896" y="67310"/>
                  </a:lnTo>
                  <a:lnTo>
                    <a:pt x="776249" y="68580"/>
                  </a:lnTo>
                  <a:lnTo>
                    <a:pt x="779259" y="71120"/>
                  </a:lnTo>
                  <a:lnTo>
                    <a:pt x="783628" y="73660"/>
                  </a:lnTo>
                  <a:lnTo>
                    <a:pt x="781418" y="71120"/>
                  </a:lnTo>
                  <a:lnTo>
                    <a:pt x="775970" y="67310"/>
                  </a:lnTo>
                  <a:lnTo>
                    <a:pt x="778014" y="67310"/>
                  </a:lnTo>
                  <a:lnTo>
                    <a:pt x="784644" y="72390"/>
                  </a:lnTo>
                  <a:lnTo>
                    <a:pt x="791768" y="76200"/>
                  </a:lnTo>
                  <a:lnTo>
                    <a:pt x="805091" y="83820"/>
                  </a:lnTo>
                  <a:lnTo>
                    <a:pt x="811415" y="88976"/>
                  </a:lnTo>
                  <a:lnTo>
                    <a:pt x="814285" y="91478"/>
                  </a:lnTo>
                  <a:lnTo>
                    <a:pt x="816991" y="91478"/>
                  </a:lnTo>
                  <a:lnTo>
                    <a:pt x="825487" y="93980"/>
                  </a:lnTo>
                  <a:lnTo>
                    <a:pt x="831430" y="96520"/>
                  </a:lnTo>
                  <a:lnTo>
                    <a:pt x="834605" y="97790"/>
                  </a:lnTo>
                  <a:lnTo>
                    <a:pt x="828636" y="92710"/>
                  </a:lnTo>
                  <a:lnTo>
                    <a:pt x="810399" y="77520"/>
                  </a:lnTo>
                  <a:lnTo>
                    <a:pt x="803706" y="74930"/>
                  </a:lnTo>
                  <a:lnTo>
                    <a:pt x="791464" y="68580"/>
                  </a:lnTo>
                  <a:lnTo>
                    <a:pt x="770534" y="58420"/>
                  </a:lnTo>
                  <a:lnTo>
                    <a:pt x="763028" y="54610"/>
                  </a:lnTo>
                  <a:lnTo>
                    <a:pt x="751547" y="49530"/>
                  </a:lnTo>
                  <a:lnTo>
                    <a:pt x="739419" y="44450"/>
                  </a:lnTo>
                  <a:lnTo>
                    <a:pt x="726249" y="39370"/>
                  </a:lnTo>
                  <a:lnTo>
                    <a:pt x="711593" y="35560"/>
                  </a:lnTo>
                  <a:lnTo>
                    <a:pt x="714616" y="34290"/>
                  </a:lnTo>
                  <a:lnTo>
                    <a:pt x="710730" y="33020"/>
                  </a:lnTo>
                  <a:lnTo>
                    <a:pt x="707148" y="30480"/>
                  </a:lnTo>
                  <a:lnTo>
                    <a:pt x="700303" y="27940"/>
                  </a:lnTo>
                  <a:lnTo>
                    <a:pt x="697115" y="26670"/>
                  </a:lnTo>
                  <a:lnTo>
                    <a:pt x="688200" y="24130"/>
                  </a:lnTo>
                  <a:lnTo>
                    <a:pt x="683006" y="22860"/>
                  </a:lnTo>
                  <a:lnTo>
                    <a:pt x="669251" y="19050"/>
                  </a:lnTo>
                  <a:lnTo>
                    <a:pt x="623531" y="19050"/>
                  </a:lnTo>
                  <a:lnTo>
                    <a:pt x="615607" y="17780"/>
                  </a:lnTo>
                  <a:lnTo>
                    <a:pt x="609612" y="16510"/>
                  </a:lnTo>
                  <a:lnTo>
                    <a:pt x="602526" y="15240"/>
                  </a:lnTo>
                  <a:lnTo>
                    <a:pt x="602094" y="13970"/>
                  </a:lnTo>
                  <a:lnTo>
                    <a:pt x="595515" y="12700"/>
                  </a:lnTo>
                  <a:lnTo>
                    <a:pt x="589368" y="11430"/>
                  </a:lnTo>
                  <a:lnTo>
                    <a:pt x="587298" y="11430"/>
                  </a:lnTo>
                  <a:lnTo>
                    <a:pt x="587298" y="58420"/>
                  </a:lnTo>
                  <a:lnTo>
                    <a:pt x="572833" y="55880"/>
                  </a:lnTo>
                  <a:lnTo>
                    <a:pt x="574027" y="55880"/>
                  </a:lnTo>
                  <a:lnTo>
                    <a:pt x="573252" y="54610"/>
                  </a:lnTo>
                  <a:lnTo>
                    <a:pt x="586663" y="55880"/>
                  </a:lnTo>
                  <a:lnTo>
                    <a:pt x="584187" y="57150"/>
                  </a:lnTo>
                  <a:lnTo>
                    <a:pt x="587298" y="58420"/>
                  </a:lnTo>
                  <a:lnTo>
                    <a:pt x="587298" y="11430"/>
                  </a:lnTo>
                  <a:lnTo>
                    <a:pt x="577557" y="11430"/>
                  </a:lnTo>
                  <a:lnTo>
                    <a:pt x="578866" y="8890"/>
                  </a:lnTo>
                  <a:lnTo>
                    <a:pt x="588238" y="10160"/>
                  </a:lnTo>
                  <a:lnTo>
                    <a:pt x="591731" y="8890"/>
                  </a:lnTo>
                  <a:lnTo>
                    <a:pt x="591108" y="7620"/>
                  </a:lnTo>
                  <a:lnTo>
                    <a:pt x="588162" y="6350"/>
                  </a:lnTo>
                  <a:lnTo>
                    <a:pt x="583018" y="6350"/>
                  </a:lnTo>
                  <a:lnTo>
                    <a:pt x="578726" y="7620"/>
                  </a:lnTo>
                  <a:lnTo>
                    <a:pt x="572122" y="7620"/>
                  </a:lnTo>
                  <a:lnTo>
                    <a:pt x="572122" y="41910"/>
                  </a:lnTo>
                  <a:lnTo>
                    <a:pt x="569582" y="41910"/>
                  </a:lnTo>
                  <a:lnTo>
                    <a:pt x="565365" y="43180"/>
                  </a:lnTo>
                  <a:lnTo>
                    <a:pt x="549300" y="45720"/>
                  </a:lnTo>
                  <a:lnTo>
                    <a:pt x="543166" y="46990"/>
                  </a:lnTo>
                  <a:lnTo>
                    <a:pt x="536663" y="48260"/>
                  </a:lnTo>
                  <a:lnTo>
                    <a:pt x="530910" y="49530"/>
                  </a:lnTo>
                  <a:lnTo>
                    <a:pt x="520128" y="52070"/>
                  </a:lnTo>
                  <a:lnTo>
                    <a:pt x="516915" y="53340"/>
                  </a:lnTo>
                  <a:lnTo>
                    <a:pt x="493369" y="53340"/>
                  </a:lnTo>
                  <a:lnTo>
                    <a:pt x="482930" y="54610"/>
                  </a:lnTo>
                  <a:lnTo>
                    <a:pt x="474357" y="54610"/>
                  </a:lnTo>
                  <a:lnTo>
                    <a:pt x="479209" y="53340"/>
                  </a:lnTo>
                  <a:lnTo>
                    <a:pt x="492036" y="52070"/>
                  </a:lnTo>
                  <a:lnTo>
                    <a:pt x="502513" y="52070"/>
                  </a:lnTo>
                  <a:lnTo>
                    <a:pt x="510768" y="50800"/>
                  </a:lnTo>
                  <a:lnTo>
                    <a:pt x="523836" y="50800"/>
                  </a:lnTo>
                  <a:lnTo>
                    <a:pt x="525551" y="49530"/>
                  </a:lnTo>
                  <a:lnTo>
                    <a:pt x="521411" y="46990"/>
                  </a:lnTo>
                  <a:lnTo>
                    <a:pt x="515543" y="45720"/>
                  </a:lnTo>
                  <a:lnTo>
                    <a:pt x="493242" y="41910"/>
                  </a:lnTo>
                  <a:lnTo>
                    <a:pt x="476656" y="39370"/>
                  </a:lnTo>
                  <a:lnTo>
                    <a:pt x="515747" y="39370"/>
                  </a:lnTo>
                  <a:lnTo>
                    <a:pt x="555459" y="41910"/>
                  </a:lnTo>
                  <a:lnTo>
                    <a:pt x="552246" y="39370"/>
                  </a:lnTo>
                  <a:lnTo>
                    <a:pt x="560654" y="40640"/>
                  </a:lnTo>
                  <a:lnTo>
                    <a:pt x="567690" y="39370"/>
                  </a:lnTo>
                  <a:lnTo>
                    <a:pt x="572122" y="41910"/>
                  </a:lnTo>
                  <a:lnTo>
                    <a:pt x="572122" y="7620"/>
                  </a:lnTo>
                  <a:lnTo>
                    <a:pt x="561428" y="7620"/>
                  </a:lnTo>
                  <a:lnTo>
                    <a:pt x="551776" y="6350"/>
                  </a:lnTo>
                  <a:lnTo>
                    <a:pt x="555434" y="5080"/>
                  </a:lnTo>
                  <a:lnTo>
                    <a:pt x="553021" y="3810"/>
                  </a:lnTo>
                  <a:lnTo>
                    <a:pt x="551129" y="2540"/>
                  </a:lnTo>
                  <a:lnTo>
                    <a:pt x="551662" y="1270"/>
                  </a:lnTo>
                  <a:lnTo>
                    <a:pt x="554685" y="1270"/>
                  </a:lnTo>
                  <a:lnTo>
                    <a:pt x="548779" y="0"/>
                  </a:lnTo>
                  <a:lnTo>
                    <a:pt x="520712" y="0"/>
                  </a:lnTo>
                  <a:lnTo>
                    <a:pt x="513321" y="1270"/>
                  </a:lnTo>
                  <a:lnTo>
                    <a:pt x="509854" y="2540"/>
                  </a:lnTo>
                  <a:lnTo>
                    <a:pt x="506488" y="3810"/>
                  </a:lnTo>
                  <a:lnTo>
                    <a:pt x="489508" y="5080"/>
                  </a:lnTo>
                  <a:lnTo>
                    <a:pt x="480009" y="5080"/>
                  </a:lnTo>
                  <a:lnTo>
                    <a:pt x="478358" y="3810"/>
                  </a:lnTo>
                  <a:lnTo>
                    <a:pt x="476694" y="3810"/>
                  </a:lnTo>
                  <a:lnTo>
                    <a:pt x="475043" y="2540"/>
                  </a:lnTo>
                  <a:lnTo>
                    <a:pt x="459638" y="2540"/>
                  </a:lnTo>
                  <a:lnTo>
                    <a:pt x="457479" y="3810"/>
                  </a:lnTo>
                  <a:lnTo>
                    <a:pt x="455333" y="3810"/>
                  </a:lnTo>
                  <a:lnTo>
                    <a:pt x="450265" y="5080"/>
                  </a:lnTo>
                  <a:lnTo>
                    <a:pt x="456399" y="2540"/>
                  </a:lnTo>
                  <a:lnTo>
                    <a:pt x="443001" y="3810"/>
                  </a:lnTo>
                  <a:lnTo>
                    <a:pt x="429653" y="6350"/>
                  </a:lnTo>
                  <a:lnTo>
                    <a:pt x="438785" y="7620"/>
                  </a:lnTo>
                  <a:lnTo>
                    <a:pt x="431012" y="8890"/>
                  </a:lnTo>
                  <a:lnTo>
                    <a:pt x="423278" y="11430"/>
                  </a:lnTo>
                  <a:lnTo>
                    <a:pt x="415569" y="12700"/>
                  </a:lnTo>
                  <a:lnTo>
                    <a:pt x="407898" y="15240"/>
                  </a:lnTo>
                  <a:lnTo>
                    <a:pt x="401345" y="17780"/>
                  </a:lnTo>
                  <a:lnTo>
                    <a:pt x="404863" y="19050"/>
                  </a:lnTo>
                  <a:lnTo>
                    <a:pt x="414134" y="19050"/>
                  </a:lnTo>
                  <a:lnTo>
                    <a:pt x="419925" y="13970"/>
                  </a:lnTo>
                  <a:lnTo>
                    <a:pt x="426300" y="13970"/>
                  </a:lnTo>
                  <a:lnTo>
                    <a:pt x="433806" y="12700"/>
                  </a:lnTo>
                  <a:lnTo>
                    <a:pt x="446493" y="10160"/>
                  </a:lnTo>
                  <a:lnTo>
                    <a:pt x="451624" y="8890"/>
                  </a:lnTo>
                  <a:lnTo>
                    <a:pt x="453085" y="10160"/>
                  </a:lnTo>
                  <a:lnTo>
                    <a:pt x="441871" y="12700"/>
                  </a:lnTo>
                  <a:lnTo>
                    <a:pt x="436727" y="13970"/>
                  </a:lnTo>
                  <a:lnTo>
                    <a:pt x="433959" y="16510"/>
                  </a:lnTo>
                  <a:lnTo>
                    <a:pt x="429869" y="17780"/>
                  </a:lnTo>
                  <a:lnTo>
                    <a:pt x="439521" y="15240"/>
                  </a:lnTo>
                  <a:lnTo>
                    <a:pt x="449224" y="13970"/>
                  </a:lnTo>
                  <a:lnTo>
                    <a:pt x="455904" y="15240"/>
                  </a:lnTo>
                  <a:lnTo>
                    <a:pt x="469671" y="13970"/>
                  </a:lnTo>
                  <a:lnTo>
                    <a:pt x="481850" y="12700"/>
                  </a:lnTo>
                  <a:lnTo>
                    <a:pt x="484327" y="12700"/>
                  </a:lnTo>
                  <a:lnTo>
                    <a:pt x="481507" y="11430"/>
                  </a:lnTo>
                  <a:lnTo>
                    <a:pt x="491096" y="8890"/>
                  </a:lnTo>
                  <a:lnTo>
                    <a:pt x="504863" y="6350"/>
                  </a:lnTo>
                  <a:lnTo>
                    <a:pt x="521347" y="5080"/>
                  </a:lnTo>
                  <a:lnTo>
                    <a:pt x="539051" y="5080"/>
                  </a:lnTo>
                  <a:lnTo>
                    <a:pt x="539648" y="6350"/>
                  </a:lnTo>
                  <a:lnTo>
                    <a:pt x="547141" y="6350"/>
                  </a:lnTo>
                  <a:lnTo>
                    <a:pt x="543915" y="7620"/>
                  </a:lnTo>
                  <a:lnTo>
                    <a:pt x="536994" y="7620"/>
                  </a:lnTo>
                  <a:lnTo>
                    <a:pt x="536257" y="8890"/>
                  </a:lnTo>
                  <a:lnTo>
                    <a:pt x="534657" y="8890"/>
                  </a:lnTo>
                  <a:lnTo>
                    <a:pt x="536867" y="10160"/>
                  </a:lnTo>
                  <a:lnTo>
                    <a:pt x="547573" y="11430"/>
                  </a:lnTo>
                  <a:lnTo>
                    <a:pt x="543521" y="12700"/>
                  </a:lnTo>
                  <a:lnTo>
                    <a:pt x="537362" y="15240"/>
                  </a:lnTo>
                  <a:lnTo>
                    <a:pt x="527265" y="17780"/>
                  </a:lnTo>
                  <a:lnTo>
                    <a:pt x="523328" y="19050"/>
                  </a:lnTo>
                  <a:lnTo>
                    <a:pt x="523621" y="20320"/>
                  </a:lnTo>
                  <a:lnTo>
                    <a:pt x="513359" y="20320"/>
                  </a:lnTo>
                  <a:lnTo>
                    <a:pt x="502373" y="21590"/>
                  </a:lnTo>
                  <a:lnTo>
                    <a:pt x="482968" y="21590"/>
                  </a:lnTo>
                  <a:lnTo>
                    <a:pt x="483730" y="20320"/>
                  </a:lnTo>
                  <a:lnTo>
                    <a:pt x="478218" y="20320"/>
                  </a:lnTo>
                  <a:lnTo>
                    <a:pt x="469696" y="21590"/>
                  </a:lnTo>
                  <a:lnTo>
                    <a:pt x="454914" y="24130"/>
                  </a:lnTo>
                  <a:lnTo>
                    <a:pt x="454710" y="24180"/>
                  </a:lnTo>
                  <a:lnTo>
                    <a:pt x="454710" y="55880"/>
                  </a:lnTo>
                  <a:lnTo>
                    <a:pt x="453555" y="57150"/>
                  </a:lnTo>
                  <a:lnTo>
                    <a:pt x="453377" y="58420"/>
                  </a:lnTo>
                  <a:lnTo>
                    <a:pt x="451993" y="58420"/>
                  </a:lnTo>
                  <a:lnTo>
                    <a:pt x="447878" y="60960"/>
                  </a:lnTo>
                  <a:lnTo>
                    <a:pt x="445160" y="62230"/>
                  </a:lnTo>
                  <a:lnTo>
                    <a:pt x="442328" y="62230"/>
                  </a:lnTo>
                  <a:lnTo>
                    <a:pt x="436638" y="64770"/>
                  </a:lnTo>
                  <a:lnTo>
                    <a:pt x="430364" y="66040"/>
                  </a:lnTo>
                  <a:lnTo>
                    <a:pt x="427774" y="68580"/>
                  </a:lnTo>
                  <a:lnTo>
                    <a:pt x="425450" y="69850"/>
                  </a:lnTo>
                  <a:lnTo>
                    <a:pt x="418604" y="71120"/>
                  </a:lnTo>
                  <a:lnTo>
                    <a:pt x="407225" y="73660"/>
                  </a:lnTo>
                  <a:lnTo>
                    <a:pt x="402666" y="73660"/>
                  </a:lnTo>
                  <a:lnTo>
                    <a:pt x="404863" y="71120"/>
                  </a:lnTo>
                  <a:lnTo>
                    <a:pt x="412927" y="69850"/>
                  </a:lnTo>
                  <a:lnTo>
                    <a:pt x="416166" y="68580"/>
                  </a:lnTo>
                  <a:lnTo>
                    <a:pt x="422567" y="63500"/>
                  </a:lnTo>
                  <a:lnTo>
                    <a:pt x="433717" y="63500"/>
                  </a:lnTo>
                  <a:lnTo>
                    <a:pt x="435686" y="60960"/>
                  </a:lnTo>
                  <a:lnTo>
                    <a:pt x="431609" y="59690"/>
                  </a:lnTo>
                  <a:lnTo>
                    <a:pt x="425665" y="60960"/>
                  </a:lnTo>
                  <a:lnTo>
                    <a:pt x="427532" y="59690"/>
                  </a:lnTo>
                  <a:lnTo>
                    <a:pt x="428625" y="59690"/>
                  </a:lnTo>
                  <a:lnTo>
                    <a:pt x="428726" y="58420"/>
                  </a:lnTo>
                  <a:lnTo>
                    <a:pt x="445643" y="55880"/>
                  </a:lnTo>
                  <a:lnTo>
                    <a:pt x="454710" y="55880"/>
                  </a:lnTo>
                  <a:lnTo>
                    <a:pt x="454710" y="24180"/>
                  </a:lnTo>
                  <a:lnTo>
                    <a:pt x="448678" y="25400"/>
                  </a:lnTo>
                  <a:lnTo>
                    <a:pt x="447548" y="24130"/>
                  </a:lnTo>
                  <a:lnTo>
                    <a:pt x="441147" y="25400"/>
                  </a:lnTo>
                  <a:lnTo>
                    <a:pt x="438797" y="25400"/>
                  </a:lnTo>
                  <a:lnTo>
                    <a:pt x="436499" y="26670"/>
                  </a:lnTo>
                  <a:lnTo>
                    <a:pt x="431977" y="27940"/>
                  </a:lnTo>
                  <a:lnTo>
                    <a:pt x="441655" y="27940"/>
                  </a:lnTo>
                  <a:lnTo>
                    <a:pt x="426377" y="30480"/>
                  </a:lnTo>
                  <a:lnTo>
                    <a:pt x="411226" y="34290"/>
                  </a:lnTo>
                  <a:lnTo>
                    <a:pt x="413219" y="31750"/>
                  </a:lnTo>
                  <a:lnTo>
                    <a:pt x="406946" y="31750"/>
                  </a:lnTo>
                  <a:lnTo>
                    <a:pt x="404596" y="30480"/>
                  </a:lnTo>
                  <a:lnTo>
                    <a:pt x="402247" y="29210"/>
                  </a:lnTo>
                  <a:lnTo>
                    <a:pt x="401485" y="29210"/>
                  </a:lnTo>
                  <a:lnTo>
                    <a:pt x="404469" y="26670"/>
                  </a:lnTo>
                  <a:lnTo>
                    <a:pt x="415734" y="22860"/>
                  </a:lnTo>
                  <a:lnTo>
                    <a:pt x="406971" y="25400"/>
                  </a:lnTo>
                  <a:lnTo>
                    <a:pt x="397700" y="27940"/>
                  </a:lnTo>
                  <a:lnTo>
                    <a:pt x="386499" y="30480"/>
                  </a:lnTo>
                  <a:lnTo>
                    <a:pt x="387362" y="29210"/>
                  </a:lnTo>
                  <a:lnTo>
                    <a:pt x="388518" y="29210"/>
                  </a:lnTo>
                  <a:lnTo>
                    <a:pt x="392214" y="27940"/>
                  </a:lnTo>
                  <a:lnTo>
                    <a:pt x="395236" y="27940"/>
                  </a:lnTo>
                  <a:lnTo>
                    <a:pt x="400202" y="25400"/>
                  </a:lnTo>
                  <a:lnTo>
                    <a:pt x="398678" y="24130"/>
                  </a:lnTo>
                  <a:lnTo>
                    <a:pt x="391261" y="24130"/>
                  </a:lnTo>
                  <a:lnTo>
                    <a:pt x="387934" y="25400"/>
                  </a:lnTo>
                  <a:lnTo>
                    <a:pt x="384162" y="25400"/>
                  </a:lnTo>
                  <a:lnTo>
                    <a:pt x="380403" y="26670"/>
                  </a:lnTo>
                  <a:lnTo>
                    <a:pt x="371983" y="29210"/>
                  </a:lnTo>
                  <a:lnTo>
                    <a:pt x="368833" y="33020"/>
                  </a:lnTo>
                  <a:lnTo>
                    <a:pt x="365074" y="33020"/>
                  </a:lnTo>
                  <a:lnTo>
                    <a:pt x="361721" y="34290"/>
                  </a:lnTo>
                  <a:lnTo>
                    <a:pt x="352005" y="35560"/>
                  </a:lnTo>
                  <a:lnTo>
                    <a:pt x="348716" y="35560"/>
                  </a:lnTo>
                  <a:lnTo>
                    <a:pt x="342061" y="38100"/>
                  </a:lnTo>
                  <a:lnTo>
                    <a:pt x="336156" y="40119"/>
                  </a:lnTo>
                  <a:lnTo>
                    <a:pt x="336156" y="82715"/>
                  </a:lnTo>
                  <a:lnTo>
                    <a:pt x="334098" y="86360"/>
                  </a:lnTo>
                  <a:lnTo>
                    <a:pt x="328434" y="86360"/>
                  </a:lnTo>
                  <a:lnTo>
                    <a:pt x="326885" y="85090"/>
                  </a:lnTo>
                  <a:lnTo>
                    <a:pt x="335432" y="82715"/>
                  </a:lnTo>
                  <a:lnTo>
                    <a:pt x="336156" y="82715"/>
                  </a:lnTo>
                  <a:lnTo>
                    <a:pt x="336156" y="40119"/>
                  </a:lnTo>
                  <a:lnTo>
                    <a:pt x="334606" y="40640"/>
                  </a:lnTo>
                  <a:lnTo>
                    <a:pt x="330504" y="41910"/>
                  </a:lnTo>
                  <a:lnTo>
                    <a:pt x="325932" y="44450"/>
                  </a:lnTo>
                  <a:lnTo>
                    <a:pt x="316077" y="50800"/>
                  </a:lnTo>
                  <a:lnTo>
                    <a:pt x="312953" y="53238"/>
                  </a:lnTo>
                  <a:lnTo>
                    <a:pt x="312953" y="93980"/>
                  </a:lnTo>
                  <a:lnTo>
                    <a:pt x="309587" y="96520"/>
                  </a:lnTo>
                  <a:lnTo>
                    <a:pt x="306832" y="99060"/>
                  </a:lnTo>
                  <a:lnTo>
                    <a:pt x="306336" y="99060"/>
                  </a:lnTo>
                  <a:lnTo>
                    <a:pt x="300685" y="101600"/>
                  </a:lnTo>
                  <a:lnTo>
                    <a:pt x="297891" y="104140"/>
                  </a:lnTo>
                  <a:lnTo>
                    <a:pt x="295173" y="105410"/>
                  </a:lnTo>
                  <a:lnTo>
                    <a:pt x="291617" y="107950"/>
                  </a:lnTo>
                  <a:lnTo>
                    <a:pt x="289712" y="109220"/>
                  </a:lnTo>
                  <a:lnTo>
                    <a:pt x="279717" y="114300"/>
                  </a:lnTo>
                  <a:lnTo>
                    <a:pt x="264109" y="124460"/>
                  </a:lnTo>
                  <a:lnTo>
                    <a:pt x="255638" y="129540"/>
                  </a:lnTo>
                  <a:lnTo>
                    <a:pt x="252679" y="132080"/>
                  </a:lnTo>
                  <a:lnTo>
                    <a:pt x="246354" y="137160"/>
                  </a:lnTo>
                  <a:lnTo>
                    <a:pt x="238379" y="139700"/>
                  </a:lnTo>
                  <a:lnTo>
                    <a:pt x="242277" y="137160"/>
                  </a:lnTo>
                  <a:lnTo>
                    <a:pt x="248208" y="132080"/>
                  </a:lnTo>
                  <a:lnTo>
                    <a:pt x="254292" y="127000"/>
                  </a:lnTo>
                  <a:lnTo>
                    <a:pt x="262382" y="121920"/>
                  </a:lnTo>
                  <a:lnTo>
                    <a:pt x="262216" y="120650"/>
                  </a:lnTo>
                  <a:lnTo>
                    <a:pt x="245935" y="129540"/>
                  </a:lnTo>
                  <a:lnTo>
                    <a:pt x="247637" y="130810"/>
                  </a:lnTo>
                  <a:lnTo>
                    <a:pt x="240423" y="135890"/>
                  </a:lnTo>
                  <a:lnTo>
                    <a:pt x="234200" y="140970"/>
                  </a:lnTo>
                  <a:lnTo>
                    <a:pt x="228092" y="147320"/>
                  </a:lnTo>
                  <a:lnTo>
                    <a:pt x="223100" y="152400"/>
                  </a:lnTo>
                  <a:lnTo>
                    <a:pt x="227076" y="151472"/>
                  </a:lnTo>
                  <a:lnTo>
                    <a:pt x="221589" y="155359"/>
                  </a:lnTo>
                  <a:lnTo>
                    <a:pt x="216763" y="159042"/>
                  </a:lnTo>
                  <a:lnTo>
                    <a:pt x="217030" y="158750"/>
                  </a:lnTo>
                  <a:lnTo>
                    <a:pt x="219290" y="156210"/>
                  </a:lnTo>
                  <a:lnTo>
                    <a:pt x="216585" y="158750"/>
                  </a:lnTo>
                  <a:lnTo>
                    <a:pt x="216192" y="157480"/>
                  </a:lnTo>
                  <a:lnTo>
                    <a:pt x="227774" y="142240"/>
                  </a:lnTo>
                  <a:lnTo>
                    <a:pt x="231038" y="138430"/>
                  </a:lnTo>
                  <a:lnTo>
                    <a:pt x="234403" y="135890"/>
                  </a:lnTo>
                  <a:lnTo>
                    <a:pt x="238175" y="133350"/>
                  </a:lnTo>
                  <a:lnTo>
                    <a:pt x="242239" y="130810"/>
                  </a:lnTo>
                  <a:lnTo>
                    <a:pt x="241642" y="130810"/>
                  </a:lnTo>
                  <a:lnTo>
                    <a:pt x="235343" y="134620"/>
                  </a:lnTo>
                  <a:lnTo>
                    <a:pt x="233438" y="135890"/>
                  </a:lnTo>
                  <a:lnTo>
                    <a:pt x="231101" y="137160"/>
                  </a:lnTo>
                  <a:lnTo>
                    <a:pt x="220306" y="144780"/>
                  </a:lnTo>
                  <a:lnTo>
                    <a:pt x="223405" y="140970"/>
                  </a:lnTo>
                  <a:lnTo>
                    <a:pt x="250190" y="123190"/>
                  </a:lnTo>
                  <a:lnTo>
                    <a:pt x="276275" y="107950"/>
                  </a:lnTo>
                  <a:lnTo>
                    <a:pt x="273431" y="110490"/>
                  </a:lnTo>
                  <a:lnTo>
                    <a:pt x="270522" y="113030"/>
                  </a:lnTo>
                  <a:lnTo>
                    <a:pt x="264248" y="116840"/>
                  </a:lnTo>
                  <a:lnTo>
                    <a:pt x="261150" y="119380"/>
                  </a:lnTo>
                  <a:lnTo>
                    <a:pt x="260642" y="119380"/>
                  </a:lnTo>
                  <a:lnTo>
                    <a:pt x="257175" y="120650"/>
                  </a:lnTo>
                  <a:lnTo>
                    <a:pt x="261708" y="119380"/>
                  </a:lnTo>
                  <a:lnTo>
                    <a:pt x="262445" y="119380"/>
                  </a:lnTo>
                  <a:lnTo>
                    <a:pt x="267258" y="116840"/>
                  </a:lnTo>
                  <a:lnTo>
                    <a:pt x="272415" y="113030"/>
                  </a:lnTo>
                  <a:lnTo>
                    <a:pt x="277545" y="110490"/>
                  </a:lnTo>
                  <a:lnTo>
                    <a:pt x="282930" y="107950"/>
                  </a:lnTo>
                  <a:lnTo>
                    <a:pt x="287959" y="104140"/>
                  </a:lnTo>
                  <a:lnTo>
                    <a:pt x="297700" y="99060"/>
                  </a:lnTo>
                  <a:lnTo>
                    <a:pt x="300037" y="97790"/>
                  </a:lnTo>
                  <a:lnTo>
                    <a:pt x="302171" y="96520"/>
                  </a:lnTo>
                  <a:lnTo>
                    <a:pt x="306451" y="95250"/>
                  </a:lnTo>
                  <a:lnTo>
                    <a:pt x="310134" y="93980"/>
                  </a:lnTo>
                  <a:lnTo>
                    <a:pt x="312953" y="93980"/>
                  </a:lnTo>
                  <a:lnTo>
                    <a:pt x="312953" y="53238"/>
                  </a:lnTo>
                  <a:lnTo>
                    <a:pt x="312813" y="53340"/>
                  </a:lnTo>
                  <a:lnTo>
                    <a:pt x="306463" y="58420"/>
                  </a:lnTo>
                  <a:lnTo>
                    <a:pt x="306463" y="93980"/>
                  </a:lnTo>
                  <a:lnTo>
                    <a:pt x="305142" y="95250"/>
                  </a:lnTo>
                  <a:lnTo>
                    <a:pt x="300634" y="96520"/>
                  </a:lnTo>
                  <a:lnTo>
                    <a:pt x="298132" y="97790"/>
                  </a:lnTo>
                  <a:lnTo>
                    <a:pt x="296735" y="97790"/>
                  </a:lnTo>
                  <a:lnTo>
                    <a:pt x="303225" y="95250"/>
                  </a:lnTo>
                  <a:lnTo>
                    <a:pt x="306463" y="93980"/>
                  </a:lnTo>
                  <a:lnTo>
                    <a:pt x="306463" y="58420"/>
                  </a:lnTo>
                  <a:lnTo>
                    <a:pt x="297027" y="66040"/>
                  </a:lnTo>
                  <a:lnTo>
                    <a:pt x="293928" y="68580"/>
                  </a:lnTo>
                  <a:lnTo>
                    <a:pt x="287896" y="73660"/>
                  </a:lnTo>
                  <a:lnTo>
                    <a:pt x="284010" y="74930"/>
                  </a:lnTo>
                  <a:lnTo>
                    <a:pt x="279819" y="77520"/>
                  </a:lnTo>
                  <a:lnTo>
                    <a:pt x="276021" y="80010"/>
                  </a:lnTo>
                  <a:lnTo>
                    <a:pt x="267271" y="83820"/>
                  </a:lnTo>
                  <a:lnTo>
                    <a:pt x="262877" y="86360"/>
                  </a:lnTo>
                  <a:lnTo>
                    <a:pt x="258559" y="87630"/>
                  </a:lnTo>
                  <a:lnTo>
                    <a:pt x="255536" y="88849"/>
                  </a:lnTo>
                  <a:lnTo>
                    <a:pt x="258140" y="85090"/>
                  </a:lnTo>
                  <a:lnTo>
                    <a:pt x="256895" y="85090"/>
                  </a:lnTo>
                  <a:lnTo>
                    <a:pt x="257644" y="83820"/>
                  </a:lnTo>
                  <a:lnTo>
                    <a:pt x="261797" y="81280"/>
                  </a:lnTo>
                  <a:lnTo>
                    <a:pt x="265137" y="80010"/>
                  </a:lnTo>
                  <a:lnTo>
                    <a:pt x="269189" y="77520"/>
                  </a:lnTo>
                  <a:lnTo>
                    <a:pt x="270789" y="77520"/>
                  </a:lnTo>
                  <a:lnTo>
                    <a:pt x="271272" y="76200"/>
                  </a:lnTo>
                  <a:lnTo>
                    <a:pt x="271703" y="74930"/>
                  </a:lnTo>
                  <a:lnTo>
                    <a:pt x="271614" y="72390"/>
                  </a:lnTo>
                  <a:lnTo>
                    <a:pt x="260921" y="76200"/>
                  </a:lnTo>
                  <a:lnTo>
                    <a:pt x="263448" y="74930"/>
                  </a:lnTo>
                  <a:lnTo>
                    <a:pt x="265963" y="73660"/>
                  </a:lnTo>
                  <a:lnTo>
                    <a:pt x="268846" y="72390"/>
                  </a:lnTo>
                  <a:lnTo>
                    <a:pt x="271259" y="71120"/>
                  </a:lnTo>
                  <a:lnTo>
                    <a:pt x="273659" y="69850"/>
                  </a:lnTo>
                  <a:lnTo>
                    <a:pt x="278777" y="66040"/>
                  </a:lnTo>
                  <a:lnTo>
                    <a:pt x="275234" y="67310"/>
                  </a:lnTo>
                  <a:lnTo>
                    <a:pt x="271919" y="69850"/>
                  </a:lnTo>
                  <a:lnTo>
                    <a:pt x="268528" y="71120"/>
                  </a:lnTo>
                  <a:lnTo>
                    <a:pt x="270332" y="69850"/>
                  </a:lnTo>
                  <a:lnTo>
                    <a:pt x="274129" y="67310"/>
                  </a:lnTo>
                  <a:lnTo>
                    <a:pt x="288264" y="58420"/>
                  </a:lnTo>
                  <a:lnTo>
                    <a:pt x="291807" y="55880"/>
                  </a:lnTo>
                  <a:lnTo>
                    <a:pt x="298970" y="50800"/>
                  </a:lnTo>
                  <a:lnTo>
                    <a:pt x="304152" y="46990"/>
                  </a:lnTo>
                  <a:lnTo>
                    <a:pt x="303453" y="45720"/>
                  </a:lnTo>
                  <a:lnTo>
                    <a:pt x="299643" y="48260"/>
                  </a:lnTo>
                  <a:lnTo>
                    <a:pt x="293776" y="50800"/>
                  </a:lnTo>
                  <a:lnTo>
                    <a:pt x="280098" y="55880"/>
                  </a:lnTo>
                  <a:lnTo>
                    <a:pt x="283133" y="53340"/>
                  </a:lnTo>
                  <a:lnTo>
                    <a:pt x="290410" y="48260"/>
                  </a:lnTo>
                  <a:lnTo>
                    <a:pt x="293052" y="46990"/>
                  </a:lnTo>
                  <a:lnTo>
                    <a:pt x="293598" y="45720"/>
                  </a:lnTo>
                  <a:lnTo>
                    <a:pt x="288226" y="48260"/>
                  </a:lnTo>
                  <a:lnTo>
                    <a:pt x="282511" y="52070"/>
                  </a:lnTo>
                  <a:lnTo>
                    <a:pt x="274548" y="57150"/>
                  </a:lnTo>
                  <a:lnTo>
                    <a:pt x="271018" y="60960"/>
                  </a:lnTo>
                  <a:lnTo>
                    <a:pt x="278625" y="58420"/>
                  </a:lnTo>
                  <a:lnTo>
                    <a:pt x="272249" y="62230"/>
                  </a:lnTo>
                  <a:lnTo>
                    <a:pt x="267741" y="66040"/>
                  </a:lnTo>
                  <a:lnTo>
                    <a:pt x="260642" y="69850"/>
                  </a:lnTo>
                  <a:lnTo>
                    <a:pt x="255625" y="73660"/>
                  </a:lnTo>
                  <a:lnTo>
                    <a:pt x="250850" y="74930"/>
                  </a:lnTo>
                  <a:lnTo>
                    <a:pt x="255727" y="71120"/>
                  </a:lnTo>
                  <a:lnTo>
                    <a:pt x="256311" y="69850"/>
                  </a:lnTo>
                  <a:lnTo>
                    <a:pt x="255346" y="68580"/>
                  </a:lnTo>
                  <a:lnTo>
                    <a:pt x="253822" y="68580"/>
                  </a:lnTo>
                  <a:lnTo>
                    <a:pt x="254736" y="66040"/>
                  </a:lnTo>
                  <a:lnTo>
                    <a:pt x="246126" y="73660"/>
                  </a:lnTo>
                  <a:lnTo>
                    <a:pt x="247929" y="76200"/>
                  </a:lnTo>
                  <a:lnTo>
                    <a:pt x="246951" y="78841"/>
                  </a:lnTo>
                  <a:lnTo>
                    <a:pt x="246456" y="78841"/>
                  </a:lnTo>
                  <a:lnTo>
                    <a:pt x="243243" y="80010"/>
                  </a:lnTo>
                  <a:lnTo>
                    <a:pt x="239991" y="81280"/>
                  </a:lnTo>
                  <a:lnTo>
                    <a:pt x="238023" y="82397"/>
                  </a:lnTo>
                  <a:lnTo>
                    <a:pt x="241820" y="81280"/>
                  </a:lnTo>
                  <a:lnTo>
                    <a:pt x="234772" y="87630"/>
                  </a:lnTo>
                  <a:lnTo>
                    <a:pt x="233006" y="88976"/>
                  </a:lnTo>
                  <a:lnTo>
                    <a:pt x="230276" y="90233"/>
                  </a:lnTo>
                  <a:lnTo>
                    <a:pt x="210921" y="105410"/>
                  </a:lnTo>
                  <a:lnTo>
                    <a:pt x="177685" y="138430"/>
                  </a:lnTo>
                  <a:lnTo>
                    <a:pt x="180289" y="137160"/>
                  </a:lnTo>
                  <a:lnTo>
                    <a:pt x="183718" y="133350"/>
                  </a:lnTo>
                  <a:lnTo>
                    <a:pt x="187490" y="129540"/>
                  </a:lnTo>
                  <a:lnTo>
                    <a:pt x="189395" y="127000"/>
                  </a:lnTo>
                  <a:lnTo>
                    <a:pt x="191401" y="125730"/>
                  </a:lnTo>
                  <a:lnTo>
                    <a:pt x="193484" y="124460"/>
                  </a:lnTo>
                  <a:lnTo>
                    <a:pt x="195592" y="121920"/>
                  </a:lnTo>
                  <a:lnTo>
                    <a:pt x="197827" y="121920"/>
                  </a:lnTo>
                  <a:lnTo>
                    <a:pt x="200037" y="120650"/>
                  </a:lnTo>
                  <a:lnTo>
                    <a:pt x="204482" y="114300"/>
                  </a:lnTo>
                  <a:lnTo>
                    <a:pt x="211035" y="107950"/>
                  </a:lnTo>
                  <a:lnTo>
                    <a:pt x="219240" y="101600"/>
                  </a:lnTo>
                  <a:lnTo>
                    <a:pt x="226809" y="96520"/>
                  </a:lnTo>
                  <a:lnTo>
                    <a:pt x="231508" y="95250"/>
                  </a:lnTo>
                  <a:lnTo>
                    <a:pt x="226745" y="99060"/>
                  </a:lnTo>
                  <a:lnTo>
                    <a:pt x="226364" y="99060"/>
                  </a:lnTo>
                  <a:lnTo>
                    <a:pt x="213677" y="111760"/>
                  </a:lnTo>
                  <a:lnTo>
                    <a:pt x="211467" y="114300"/>
                  </a:lnTo>
                  <a:lnTo>
                    <a:pt x="207149" y="119380"/>
                  </a:lnTo>
                  <a:lnTo>
                    <a:pt x="204203" y="123190"/>
                  </a:lnTo>
                  <a:lnTo>
                    <a:pt x="200037" y="128270"/>
                  </a:lnTo>
                  <a:lnTo>
                    <a:pt x="200355" y="128270"/>
                  </a:lnTo>
                  <a:lnTo>
                    <a:pt x="198780" y="129540"/>
                  </a:lnTo>
                  <a:lnTo>
                    <a:pt x="196037" y="133350"/>
                  </a:lnTo>
                  <a:lnTo>
                    <a:pt x="195884" y="133350"/>
                  </a:lnTo>
                  <a:lnTo>
                    <a:pt x="193294" y="135890"/>
                  </a:lnTo>
                  <a:lnTo>
                    <a:pt x="189572" y="138430"/>
                  </a:lnTo>
                  <a:lnTo>
                    <a:pt x="182333" y="144780"/>
                  </a:lnTo>
                  <a:lnTo>
                    <a:pt x="179006" y="148590"/>
                  </a:lnTo>
                  <a:lnTo>
                    <a:pt x="176695" y="151130"/>
                  </a:lnTo>
                  <a:lnTo>
                    <a:pt x="169811" y="156210"/>
                  </a:lnTo>
                  <a:lnTo>
                    <a:pt x="173037" y="151130"/>
                  </a:lnTo>
                  <a:lnTo>
                    <a:pt x="173304" y="149860"/>
                  </a:lnTo>
                  <a:lnTo>
                    <a:pt x="167030" y="153670"/>
                  </a:lnTo>
                  <a:lnTo>
                    <a:pt x="162140" y="158750"/>
                  </a:lnTo>
                  <a:lnTo>
                    <a:pt x="157645" y="163830"/>
                  </a:lnTo>
                  <a:lnTo>
                    <a:pt x="153085" y="168910"/>
                  </a:lnTo>
                  <a:lnTo>
                    <a:pt x="149440" y="173990"/>
                  </a:lnTo>
                  <a:lnTo>
                    <a:pt x="145669" y="179070"/>
                  </a:lnTo>
                  <a:lnTo>
                    <a:pt x="141846" y="185420"/>
                  </a:lnTo>
                  <a:lnTo>
                    <a:pt x="138379" y="190500"/>
                  </a:lnTo>
                  <a:lnTo>
                    <a:pt x="134366" y="195580"/>
                  </a:lnTo>
                  <a:lnTo>
                    <a:pt x="132384" y="199390"/>
                  </a:lnTo>
                  <a:lnTo>
                    <a:pt x="130149" y="201930"/>
                  </a:lnTo>
                  <a:lnTo>
                    <a:pt x="125755" y="207010"/>
                  </a:lnTo>
                  <a:lnTo>
                    <a:pt x="123355" y="210820"/>
                  </a:lnTo>
                  <a:lnTo>
                    <a:pt x="120688" y="213360"/>
                  </a:lnTo>
                  <a:lnTo>
                    <a:pt x="119583" y="212090"/>
                  </a:lnTo>
                  <a:lnTo>
                    <a:pt x="114947" y="217170"/>
                  </a:lnTo>
                  <a:lnTo>
                    <a:pt x="111531" y="220980"/>
                  </a:lnTo>
                  <a:lnTo>
                    <a:pt x="108013" y="224790"/>
                  </a:lnTo>
                  <a:lnTo>
                    <a:pt x="105181" y="227330"/>
                  </a:lnTo>
                  <a:lnTo>
                    <a:pt x="106819" y="223520"/>
                  </a:lnTo>
                  <a:lnTo>
                    <a:pt x="104025" y="227330"/>
                  </a:lnTo>
                  <a:lnTo>
                    <a:pt x="101688" y="231140"/>
                  </a:lnTo>
                  <a:lnTo>
                    <a:pt x="99783" y="233680"/>
                  </a:lnTo>
                  <a:lnTo>
                    <a:pt x="97904" y="237490"/>
                  </a:lnTo>
                  <a:lnTo>
                    <a:pt x="96354" y="240030"/>
                  </a:lnTo>
                  <a:lnTo>
                    <a:pt x="93624" y="246380"/>
                  </a:lnTo>
                  <a:lnTo>
                    <a:pt x="91274" y="251460"/>
                  </a:lnTo>
                  <a:lnTo>
                    <a:pt x="89090" y="256540"/>
                  </a:lnTo>
                  <a:lnTo>
                    <a:pt x="87871" y="259080"/>
                  </a:lnTo>
                  <a:lnTo>
                    <a:pt x="86169" y="260350"/>
                  </a:lnTo>
                  <a:lnTo>
                    <a:pt x="82194" y="265430"/>
                  </a:lnTo>
                  <a:lnTo>
                    <a:pt x="76149" y="274320"/>
                  </a:lnTo>
                  <a:lnTo>
                    <a:pt x="73685" y="278130"/>
                  </a:lnTo>
                  <a:lnTo>
                    <a:pt x="73431" y="279400"/>
                  </a:lnTo>
                  <a:lnTo>
                    <a:pt x="71589" y="284480"/>
                  </a:lnTo>
                  <a:lnTo>
                    <a:pt x="70065" y="289560"/>
                  </a:lnTo>
                  <a:lnTo>
                    <a:pt x="64465" y="298450"/>
                  </a:lnTo>
                  <a:lnTo>
                    <a:pt x="58712" y="308610"/>
                  </a:lnTo>
                  <a:lnTo>
                    <a:pt x="53505" y="318770"/>
                  </a:lnTo>
                  <a:lnTo>
                    <a:pt x="49530" y="323850"/>
                  </a:lnTo>
                  <a:lnTo>
                    <a:pt x="47155" y="328930"/>
                  </a:lnTo>
                  <a:lnTo>
                    <a:pt x="47713" y="330200"/>
                  </a:lnTo>
                  <a:lnTo>
                    <a:pt x="47688" y="334010"/>
                  </a:lnTo>
                  <a:lnTo>
                    <a:pt x="46342" y="337820"/>
                  </a:lnTo>
                  <a:lnTo>
                    <a:pt x="45161" y="340360"/>
                  </a:lnTo>
                  <a:lnTo>
                    <a:pt x="43103" y="344170"/>
                  </a:lnTo>
                  <a:lnTo>
                    <a:pt x="42862" y="342900"/>
                  </a:lnTo>
                  <a:lnTo>
                    <a:pt x="41948" y="344170"/>
                  </a:lnTo>
                  <a:lnTo>
                    <a:pt x="43561" y="340360"/>
                  </a:lnTo>
                  <a:lnTo>
                    <a:pt x="41376" y="344170"/>
                  </a:lnTo>
                  <a:lnTo>
                    <a:pt x="38252" y="350520"/>
                  </a:lnTo>
                  <a:lnTo>
                    <a:pt x="35598" y="356870"/>
                  </a:lnTo>
                  <a:lnTo>
                    <a:pt x="33096" y="363220"/>
                  </a:lnTo>
                  <a:lnTo>
                    <a:pt x="30949" y="369570"/>
                  </a:lnTo>
                  <a:lnTo>
                    <a:pt x="30340" y="373380"/>
                  </a:lnTo>
                  <a:lnTo>
                    <a:pt x="32981" y="368300"/>
                  </a:lnTo>
                  <a:lnTo>
                    <a:pt x="33997" y="367030"/>
                  </a:lnTo>
                  <a:lnTo>
                    <a:pt x="35128" y="364490"/>
                  </a:lnTo>
                  <a:lnTo>
                    <a:pt x="38125" y="358140"/>
                  </a:lnTo>
                  <a:lnTo>
                    <a:pt x="38201" y="360680"/>
                  </a:lnTo>
                  <a:lnTo>
                    <a:pt x="36385" y="368300"/>
                  </a:lnTo>
                  <a:lnTo>
                    <a:pt x="32918" y="378460"/>
                  </a:lnTo>
                  <a:lnTo>
                    <a:pt x="28067" y="389890"/>
                  </a:lnTo>
                  <a:lnTo>
                    <a:pt x="29984" y="378460"/>
                  </a:lnTo>
                  <a:lnTo>
                    <a:pt x="27520" y="382270"/>
                  </a:lnTo>
                  <a:lnTo>
                    <a:pt x="24752" y="387350"/>
                  </a:lnTo>
                  <a:lnTo>
                    <a:pt x="23329" y="389890"/>
                  </a:lnTo>
                  <a:lnTo>
                    <a:pt x="21996" y="393700"/>
                  </a:lnTo>
                  <a:lnTo>
                    <a:pt x="20091" y="397510"/>
                  </a:lnTo>
                  <a:lnTo>
                    <a:pt x="19532" y="397510"/>
                  </a:lnTo>
                  <a:lnTo>
                    <a:pt x="19672" y="396240"/>
                  </a:lnTo>
                  <a:lnTo>
                    <a:pt x="19773" y="395160"/>
                  </a:lnTo>
                  <a:lnTo>
                    <a:pt x="13296" y="419100"/>
                  </a:lnTo>
                  <a:lnTo>
                    <a:pt x="11658" y="425450"/>
                  </a:lnTo>
                  <a:lnTo>
                    <a:pt x="9906" y="443230"/>
                  </a:lnTo>
                  <a:lnTo>
                    <a:pt x="9779" y="444500"/>
                  </a:lnTo>
                  <a:lnTo>
                    <a:pt x="9702" y="447040"/>
                  </a:lnTo>
                  <a:lnTo>
                    <a:pt x="9626" y="448310"/>
                  </a:lnTo>
                  <a:lnTo>
                    <a:pt x="9550" y="449580"/>
                  </a:lnTo>
                  <a:lnTo>
                    <a:pt x="9436" y="453390"/>
                  </a:lnTo>
                  <a:lnTo>
                    <a:pt x="9334" y="455930"/>
                  </a:lnTo>
                  <a:lnTo>
                    <a:pt x="9232" y="458470"/>
                  </a:lnTo>
                  <a:lnTo>
                    <a:pt x="9131" y="461010"/>
                  </a:lnTo>
                  <a:lnTo>
                    <a:pt x="9042" y="480060"/>
                  </a:lnTo>
                  <a:lnTo>
                    <a:pt x="8915" y="482600"/>
                  </a:lnTo>
                  <a:lnTo>
                    <a:pt x="8801" y="483870"/>
                  </a:lnTo>
                  <a:lnTo>
                    <a:pt x="8686" y="485140"/>
                  </a:lnTo>
                  <a:lnTo>
                    <a:pt x="7772" y="495300"/>
                  </a:lnTo>
                  <a:lnTo>
                    <a:pt x="7683" y="496570"/>
                  </a:lnTo>
                  <a:lnTo>
                    <a:pt x="7607" y="497840"/>
                  </a:lnTo>
                  <a:lnTo>
                    <a:pt x="7518" y="499110"/>
                  </a:lnTo>
                  <a:lnTo>
                    <a:pt x="7429" y="500380"/>
                  </a:lnTo>
                  <a:lnTo>
                    <a:pt x="7340" y="501650"/>
                  </a:lnTo>
                  <a:lnTo>
                    <a:pt x="7264" y="502920"/>
                  </a:lnTo>
                  <a:lnTo>
                    <a:pt x="7150" y="552450"/>
                  </a:lnTo>
                  <a:lnTo>
                    <a:pt x="8699" y="565150"/>
                  </a:lnTo>
                  <a:lnTo>
                    <a:pt x="10604" y="576122"/>
                  </a:lnTo>
                  <a:lnTo>
                    <a:pt x="10693" y="576618"/>
                  </a:lnTo>
                  <a:lnTo>
                    <a:pt x="10795" y="577176"/>
                  </a:lnTo>
                  <a:lnTo>
                    <a:pt x="10909" y="577850"/>
                  </a:lnTo>
                  <a:lnTo>
                    <a:pt x="13322" y="588010"/>
                  </a:lnTo>
                  <a:lnTo>
                    <a:pt x="13271" y="586740"/>
                  </a:lnTo>
                  <a:lnTo>
                    <a:pt x="13169" y="585470"/>
                  </a:lnTo>
                  <a:lnTo>
                    <a:pt x="14820" y="590550"/>
                  </a:lnTo>
                  <a:lnTo>
                    <a:pt x="16713" y="595630"/>
                  </a:lnTo>
                  <a:lnTo>
                    <a:pt x="18465" y="600710"/>
                  </a:lnTo>
                  <a:lnTo>
                    <a:pt x="18872" y="603250"/>
                  </a:lnTo>
                  <a:lnTo>
                    <a:pt x="18884" y="604520"/>
                  </a:lnTo>
                  <a:lnTo>
                    <a:pt x="18681" y="605790"/>
                  </a:lnTo>
                  <a:lnTo>
                    <a:pt x="18008" y="605790"/>
                  </a:lnTo>
                  <a:lnTo>
                    <a:pt x="16878" y="607060"/>
                  </a:lnTo>
                  <a:lnTo>
                    <a:pt x="16408" y="609600"/>
                  </a:lnTo>
                  <a:lnTo>
                    <a:pt x="18681" y="615950"/>
                  </a:lnTo>
                  <a:lnTo>
                    <a:pt x="15481" y="610870"/>
                  </a:lnTo>
                  <a:lnTo>
                    <a:pt x="12915" y="600710"/>
                  </a:lnTo>
                  <a:lnTo>
                    <a:pt x="10477" y="588010"/>
                  </a:lnTo>
                  <a:lnTo>
                    <a:pt x="9525" y="584200"/>
                  </a:lnTo>
                  <a:lnTo>
                    <a:pt x="7620" y="576618"/>
                  </a:lnTo>
                  <a:lnTo>
                    <a:pt x="7543" y="577850"/>
                  </a:lnTo>
                  <a:lnTo>
                    <a:pt x="7416" y="580390"/>
                  </a:lnTo>
                  <a:lnTo>
                    <a:pt x="7289" y="582930"/>
                  </a:lnTo>
                  <a:lnTo>
                    <a:pt x="6489" y="584200"/>
                  </a:lnTo>
                  <a:lnTo>
                    <a:pt x="5346" y="581660"/>
                  </a:lnTo>
                  <a:lnTo>
                    <a:pt x="4025" y="576618"/>
                  </a:lnTo>
                  <a:lnTo>
                    <a:pt x="3784" y="576618"/>
                  </a:lnTo>
                  <a:lnTo>
                    <a:pt x="4013" y="577176"/>
                  </a:lnTo>
                  <a:lnTo>
                    <a:pt x="5600" y="584200"/>
                  </a:lnTo>
                  <a:lnTo>
                    <a:pt x="6235" y="588010"/>
                  </a:lnTo>
                  <a:lnTo>
                    <a:pt x="6629" y="589280"/>
                  </a:lnTo>
                  <a:lnTo>
                    <a:pt x="8102" y="596900"/>
                  </a:lnTo>
                  <a:lnTo>
                    <a:pt x="9512" y="604520"/>
                  </a:lnTo>
                  <a:lnTo>
                    <a:pt x="12128" y="615950"/>
                  </a:lnTo>
                  <a:lnTo>
                    <a:pt x="15151" y="627380"/>
                  </a:lnTo>
                  <a:lnTo>
                    <a:pt x="18681" y="638810"/>
                  </a:lnTo>
                  <a:lnTo>
                    <a:pt x="22783" y="646430"/>
                  </a:lnTo>
                  <a:lnTo>
                    <a:pt x="24625" y="655320"/>
                  </a:lnTo>
                  <a:lnTo>
                    <a:pt x="22440" y="651510"/>
                  </a:lnTo>
                  <a:lnTo>
                    <a:pt x="19621" y="647700"/>
                  </a:lnTo>
                  <a:lnTo>
                    <a:pt x="19570" y="648970"/>
                  </a:lnTo>
                  <a:lnTo>
                    <a:pt x="24218" y="655320"/>
                  </a:lnTo>
                  <a:lnTo>
                    <a:pt x="25311" y="659130"/>
                  </a:lnTo>
                  <a:lnTo>
                    <a:pt x="26238" y="661670"/>
                  </a:lnTo>
                  <a:lnTo>
                    <a:pt x="26339" y="662940"/>
                  </a:lnTo>
                  <a:lnTo>
                    <a:pt x="26428" y="664210"/>
                  </a:lnTo>
                  <a:lnTo>
                    <a:pt x="26670" y="665480"/>
                  </a:lnTo>
                  <a:lnTo>
                    <a:pt x="26352" y="666750"/>
                  </a:lnTo>
                  <a:lnTo>
                    <a:pt x="25539" y="666750"/>
                  </a:lnTo>
                  <a:lnTo>
                    <a:pt x="26530" y="669290"/>
                  </a:lnTo>
                  <a:lnTo>
                    <a:pt x="27584" y="673100"/>
                  </a:lnTo>
                  <a:lnTo>
                    <a:pt x="29768" y="678180"/>
                  </a:lnTo>
                  <a:lnTo>
                    <a:pt x="31153" y="680720"/>
                  </a:lnTo>
                  <a:lnTo>
                    <a:pt x="32448" y="684530"/>
                  </a:lnTo>
                  <a:lnTo>
                    <a:pt x="33769" y="687070"/>
                  </a:lnTo>
                  <a:lnTo>
                    <a:pt x="36525" y="692150"/>
                  </a:lnTo>
                  <a:lnTo>
                    <a:pt x="37871" y="695960"/>
                  </a:lnTo>
                  <a:lnTo>
                    <a:pt x="39547" y="698500"/>
                  </a:lnTo>
                  <a:lnTo>
                    <a:pt x="41071" y="701040"/>
                  </a:lnTo>
                  <a:lnTo>
                    <a:pt x="45821" y="708660"/>
                  </a:lnTo>
                  <a:lnTo>
                    <a:pt x="50787" y="716280"/>
                  </a:lnTo>
                  <a:lnTo>
                    <a:pt x="55841" y="722630"/>
                  </a:lnTo>
                  <a:lnTo>
                    <a:pt x="60820" y="728980"/>
                  </a:lnTo>
                  <a:lnTo>
                    <a:pt x="53441" y="717550"/>
                  </a:lnTo>
                  <a:lnTo>
                    <a:pt x="57492" y="721360"/>
                  </a:lnTo>
                  <a:lnTo>
                    <a:pt x="59575" y="722630"/>
                  </a:lnTo>
                  <a:lnTo>
                    <a:pt x="61823" y="723900"/>
                  </a:lnTo>
                  <a:lnTo>
                    <a:pt x="58280" y="717550"/>
                  </a:lnTo>
                  <a:lnTo>
                    <a:pt x="55448" y="712470"/>
                  </a:lnTo>
                  <a:lnTo>
                    <a:pt x="58000" y="715010"/>
                  </a:lnTo>
                  <a:lnTo>
                    <a:pt x="61366" y="720090"/>
                  </a:lnTo>
                  <a:lnTo>
                    <a:pt x="65366" y="726440"/>
                  </a:lnTo>
                  <a:lnTo>
                    <a:pt x="67411" y="728980"/>
                  </a:lnTo>
                  <a:lnTo>
                    <a:pt x="69557" y="731520"/>
                  </a:lnTo>
                  <a:lnTo>
                    <a:pt x="71729" y="735330"/>
                  </a:lnTo>
                  <a:lnTo>
                    <a:pt x="75501" y="741133"/>
                  </a:lnTo>
                  <a:lnTo>
                    <a:pt x="73609" y="739140"/>
                  </a:lnTo>
                  <a:lnTo>
                    <a:pt x="75387" y="742950"/>
                  </a:lnTo>
                  <a:lnTo>
                    <a:pt x="76466" y="748030"/>
                  </a:lnTo>
                  <a:lnTo>
                    <a:pt x="76555" y="749300"/>
                  </a:lnTo>
                  <a:lnTo>
                    <a:pt x="74269" y="746760"/>
                  </a:lnTo>
                  <a:lnTo>
                    <a:pt x="71285" y="742950"/>
                  </a:lnTo>
                  <a:lnTo>
                    <a:pt x="67589" y="736600"/>
                  </a:lnTo>
                  <a:lnTo>
                    <a:pt x="67424" y="737870"/>
                  </a:lnTo>
                  <a:lnTo>
                    <a:pt x="67945" y="739140"/>
                  </a:lnTo>
                  <a:lnTo>
                    <a:pt x="69913" y="742950"/>
                  </a:lnTo>
                  <a:lnTo>
                    <a:pt x="71386" y="744220"/>
                  </a:lnTo>
                  <a:lnTo>
                    <a:pt x="76885" y="750570"/>
                  </a:lnTo>
                  <a:lnTo>
                    <a:pt x="81445" y="755650"/>
                  </a:lnTo>
                  <a:lnTo>
                    <a:pt x="85699" y="760730"/>
                  </a:lnTo>
                  <a:lnTo>
                    <a:pt x="80606" y="756920"/>
                  </a:lnTo>
                  <a:lnTo>
                    <a:pt x="74968" y="750570"/>
                  </a:lnTo>
                  <a:lnTo>
                    <a:pt x="70497" y="746760"/>
                  </a:lnTo>
                  <a:lnTo>
                    <a:pt x="68872" y="745490"/>
                  </a:lnTo>
                  <a:lnTo>
                    <a:pt x="73202" y="749300"/>
                  </a:lnTo>
                  <a:lnTo>
                    <a:pt x="77800" y="754380"/>
                  </a:lnTo>
                  <a:lnTo>
                    <a:pt x="82461" y="760730"/>
                  </a:lnTo>
                  <a:lnTo>
                    <a:pt x="84899" y="764540"/>
                  </a:lnTo>
                  <a:lnTo>
                    <a:pt x="87363" y="767080"/>
                  </a:lnTo>
                  <a:lnTo>
                    <a:pt x="89789" y="770890"/>
                  </a:lnTo>
                  <a:lnTo>
                    <a:pt x="92240" y="773430"/>
                  </a:lnTo>
                  <a:lnTo>
                    <a:pt x="94564" y="777240"/>
                  </a:lnTo>
                  <a:lnTo>
                    <a:pt x="97066" y="781050"/>
                  </a:lnTo>
                  <a:lnTo>
                    <a:pt x="104165" y="789940"/>
                  </a:lnTo>
                  <a:lnTo>
                    <a:pt x="106502" y="792480"/>
                  </a:lnTo>
                  <a:lnTo>
                    <a:pt x="108712" y="795020"/>
                  </a:lnTo>
                  <a:lnTo>
                    <a:pt x="114744" y="802640"/>
                  </a:lnTo>
                  <a:lnTo>
                    <a:pt x="118275" y="805180"/>
                  </a:lnTo>
                  <a:lnTo>
                    <a:pt x="120396" y="806450"/>
                  </a:lnTo>
                  <a:lnTo>
                    <a:pt x="131660" y="814070"/>
                  </a:lnTo>
                  <a:lnTo>
                    <a:pt x="137871" y="819150"/>
                  </a:lnTo>
                  <a:lnTo>
                    <a:pt x="144437" y="822960"/>
                  </a:lnTo>
                  <a:lnTo>
                    <a:pt x="148818" y="826770"/>
                  </a:lnTo>
                  <a:lnTo>
                    <a:pt x="158000" y="831900"/>
                  </a:lnTo>
                  <a:lnTo>
                    <a:pt x="162382" y="835660"/>
                  </a:lnTo>
                  <a:lnTo>
                    <a:pt x="171208" y="840740"/>
                  </a:lnTo>
                  <a:lnTo>
                    <a:pt x="182143" y="850900"/>
                  </a:lnTo>
                  <a:lnTo>
                    <a:pt x="194500" y="859790"/>
                  </a:lnTo>
                  <a:lnTo>
                    <a:pt x="207733" y="868680"/>
                  </a:lnTo>
                  <a:lnTo>
                    <a:pt x="221310" y="877570"/>
                  </a:lnTo>
                  <a:lnTo>
                    <a:pt x="217233" y="876300"/>
                  </a:lnTo>
                  <a:lnTo>
                    <a:pt x="226034" y="882650"/>
                  </a:lnTo>
                  <a:lnTo>
                    <a:pt x="236778" y="887730"/>
                  </a:lnTo>
                  <a:lnTo>
                    <a:pt x="248640" y="894080"/>
                  </a:lnTo>
                  <a:lnTo>
                    <a:pt x="260794" y="900430"/>
                  </a:lnTo>
                  <a:lnTo>
                    <a:pt x="263258" y="904240"/>
                  </a:lnTo>
                  <a:lnTo>
                    <a:pt x="286473" y="914400"/>
                  </a:lnTo>
                  <a:lnTo>
                    <a:pt x="289115" y="915670"/>
                  </a:lnTo>
                  <a:lnTo>
                    <a:pt x="292722" y="916940"/>
                  </a:lnTo>
                  <a:lnTo>
                    <a:pt x="299885" y="922020"/>
                  </a:lnTo>
                  <a:lnTo>
                    <a:pt x="303555" y="924560"/>
                  </a:lnTo>
                  <a:lnTo>
                    <a:pt x="307047" y="927100"/>
                  </a:lnTo>
                  <a:lnTo>
                    <a:pt x="307594" y="925830"/>
                  </a:lnTo>
                  <a:lnTo>
                    <a:pt x="304596" y="923290"/>
                  </a:lnTo>
                  <a:lnTo>
                    <a:pt x="302387" y="922020"/>
                  </a:lnTo>
                  <a:lnTo>
                    <a:pt x="300177" y="919480"/>
                  </a:lnTo>
                  <a:lnTo>
                    <a:pt x="298716" y="918210"/>
                  </a:lnTo>
                  <a:lnTo>
                    <a:pt x="302298" y="919480"/>
                  </a:lnTo>
                  <a:lnTo>
                    <a:pt x="300570" y="918210"/>
                  </a:lnTo>
                  <a:lnTo>
                    <a:pt x="298831" y="916940"/>
                  </a:lnTo>
                  <a:lnTo>
                    <a:pt x="295630" y="914400"/>
                  </a:lnTo>
                  <a:lnTo>
                    <a:pt x="293560" y="914400"/>
                  </a:lnTo>
                  <a:lnTo>
                    <a:pt x="291452" y="913130"/>
                  </a:lnTo>
                  <a:lnTo>
                    <a:pt x="290525" y="913130"/>
                  </a:lnTo>
                  <a:lnTo>
                    <a:pt x="291185" y="914400"/>
                  </a:lnTo>
                  <a:lnTo>
                    <a:pt x="289763" y="914400"/>
                  </a:lnTo>
                  <a:lnTo>
                    <a:pt x="288239" y="913130"/>
                  </a:lnTo>
                  <a:lnTo>
                    <a:pt x="287845" y="913130"/>
                  </a:lnTo>
                  <a:lnTo>
                    <a:pt x="287261" y="911860"/>
                  </a:lnTo>
                  <a:lnTo>
                    <a:pt x="286067" y="910590"/>
                  </a:lnTo>
                  <a:lnTo>
                    <a:pt x="283502" y="909320"/>
                  </a:lnTo>
                  <a:lnTo>
                    <a:pt x="282028" y="906780"/>
                  </a:lnTo>
                  <a:lnTo>
                    <a:pt x="278726" y="904240"/>
                  </a:lnTo>
                  <a:lnTo>
                    <a:pt x="291795" y="909320"/>
                  </a:lnTo>
                  <a:lnTo>
                    <a:pt x="292925" y="910590"/>
                  </a:lnTo>
                  <a:lnTo>
                    <a:pt x="294030" y="910590"/>
                  </a:lnTo>
                  <a:lnTo>
                    <a:pt x="298551" y="913130"/>
                  </a:lnTo>
                  <a:lnTo>
                    <a:pt x="308089" y="918210"/>
                  </a:lnTo>
                  <a:lnTo>
                    <a:pt x="309803" y="920318"/>
                  </a:lnTo>
                  <a:lnTo>
                    <a:pt x="308825" y="920127"/>
                  </a:lnTo>
                  <a:lnTo>
                    <a:pt x="304012" y="917625"/>
                  </a:lnTo>
                  <a:lnTo>
                    <a:pt x="308635" y="920889"/>
                  </a:lnTo>
                  <a:lnTo>
                    <a:pt x="309981" y="920534"/>
                  </a:lnTo>
                  <a:lnTo>
                    <a:pt x="310172" y="920750"/>
                  </a:lnTo>
                  <a:lnTo>
                    <a:pt x="314642" y="920750"/>
                  </a:lnTo>
                  <a:lnTo>
                    <a:pt x="321805" y="925830"/>
                  </a:lnTo>
                  <a:lnTo>
                    <a:pt x="323405" y="928370"/>
                  </a:lnTo>
                  <a:lnTo>
                    <a:pt x="321437" y="928370"/>
                  </a:lnTo>
                  <a:lnTo>
                    <a:pt x="332295" y="934720"/>
                  </a:lnTo>
                  <a:lnTo>
                    <a:pt x="350812" y="944880"/>
                  </a:lnTo>
                  <a:lnTo>
                    <a:pt x="361594" y="953770"/>
                  </a:lnTo>
                  <a:lnTo>
                    <a:pt x="355511" y="951230"/>
                  </a:lnTo>
                  <a:lnTo>
                    <a:pt x="349973" y="948690"/>
                  </a:lnTo>
                  <a:lnTo>
                    <a:pt x="349173" y="948690"/>
                  </a:lnTo>
                  <a:lnTo>
                    <a:pt x="343763" y="944880"/>
                  </a:lnTo>
                  <a:lnTo>
                    <a:pt x="354431" y="953770"/>
                  </a:lnTo>
                  <a:lnTo>
                    <a:pt x="349605" y="951230"/>
                  </a:lnTo>
                  <a:lnTo>
                    <a:pt x="343420" y="947420"/>
                  </a:lnTo>
                  <a:lnTo>
                    <a:pt x="329679" y="937260"/>
                  </a:lnTo>
                  <a:lnTo>
                    <a:pt x="320776" y="932180"/>
                  </a:lnTo>
                  <a:lnTo>
                    <a:pt x="313588" y="927100"/>
                  </a:lnTo>
                  <a:lnTo>
                    <a:pt x="314934" y="932180"/>
                  </a:lnTo>
                  <a:lnTo>
                    <a:pt x="323405" y="937260"/>
                  </a:lnTo>
                  <a:lnTo>
                    <a:pt x="342290" y="949960"/>
                  </a:lnTo>
                  <a:lnTo>
                    <a:pt x="362292" y="962660"/>
                  </a:lnTo>
                  <a:lnTo>
                    <a:pt x="372122" y="969010"/>
                  </a:lnTo>
                  <a:lnTo>
                    <a:pt x="381520" y="974090"/>
                  </a:lnTo>
                  <a:lnTo>
                    <a:pt x="390220" y="977900"/>
                  </a:lnTo>
                  <a:lnTo>
                    <a:pt x="394093" y="982980"/>
                  </a:lnTo>
                  <a:lnTo>
                    <a:pt x="399986" y="986790"/>
                  </a:lnTo>
                  <a:lnTo>
                    <a:pt x="411048" y="991870"/>
                  </a:lnTo>
                  <a:lnTo>
                    <a:pt x="415137" y="993140"/>
                  </a:lnTo>
                  <a:lnTo>
                    <a:pt x="419658" y="995680"/>
                  </a:lnTo>
                  <a:lnTo>
                    <a:pt x="421957" y="995680"/>
                  </a:lnTo>
                  <a:lnTo>
                    <a:pt x="424522" y="996950"/>
                  </a:lnTo>
                  <a:lnTo>
                    <a:pt x="425792" y="996950"/>
                  </a:lnTo>
                  <a:lnTo>
                    <a:pt x="427088" y="998220"/>
                  </a:lnTo>
                  <a:lnTo>
                    <a:pt x="429666" y="998220"/>
                  </a:lnTo>
                  <a:lnTo>
                    <a:pt x="435051" y="999490"/>
                  </a:lnTo>
                  <a:lnTo>
                    <a:pt x="437642" y="999490"/>
                  </a:lnTo>
                  <a:lnTo>
                    <a:pt x="442722" y="1000760"/>
                  </a:lnTo>
                  <a:lnTo>
                    <a:pt x="445681" y="1000760"/>
                  </a:lnTo>
                  <a:lnTo>
                    <a:pt x="452018" y="1002030"/>
                  </a:lnTo>
                  <a:lnTo>
                    <a:pt x="448132" y="1003300"/>
                  </a:lnTo>
                  <a:lnTo>
                    <a:pt x="500468" y="1003300"/>
                  </a:lnTo>
                  <a:lnTo>
                    <a:pt x="502932" y="1004570"/>
                  </a:lnTo>
                  <a:lnTo>
                    <a:pt x="507568" y="1005840"/>
                  </a:lnTo>
                  <a:lnTo>
                    <a:pt x="509828" y="1005840"/>
                  </a:lnTo>
                  <a:lnTo>
                    <a:pt x="511060" y="1008380"/>
                  </a:lnTo>
                  <a:lnTo>
                    <a:pt x="511149" y="1009650"/>
                  </a:lnTo>
                  <a:lnTo>
                    <a:pt x="511251" y="1010920"/>
                  </a:lnTo>
                  <a:lnTo>
                    <a:pt x="511314" y="1012190"/>
                  </a:lnTo>
                  <a:lnTo>
                    <a:pt x="511390" y="1013460"/>
                  </a:lnTo>
                  <a:lnTo>
                    <a:pt x="511505" y="1016000"/>
                  </a:lnTo>
                  <a:lnTo>
                    <a:pt x="511568" y="1018540"/>
                  </a:lnTo>
                  <a:lnTo>
                    <a:pt x="512787" y="1022350"/>
                  </a:lnTo>
                  <a:lnTo>
                    <a:pt x="513562" y="1024890"/>
                  </a:lnTo>
                  <a:lnTo>
                    <a:pt x="514870" y="1027430"/>
                  </a:lnTo>
                  <a:lnTo>
                    <a:pt x="515810" y="1029970"/>
                  </a:lnTo>
                  <a:lnTo>
                    <a:pt x="516128" y="1029970"/>
                  </a:lnTo>
                  <a:lnTo>
                    <a:pt x="517461" y="1032510"/>
                  </a:lnTo>
                  <a:lnTo>
                    <a:pt x="517880" y="1031240"/>
                  </a:lnTo>
                  <a:lnTo>
                    <a:pt x="518871" y="1028700"/>
                  </a:lnTo>
                  <a:lnTo>
                    <a:pt x="519442" y="1027430"/>
                  </a:lnTo>
                  <a:lnTo>
                    <a:pt x="521512" y="1029970"/>
                  </a:lnTo>
                  <a:lnTo>
                    <a:pt x="522439" y="1031240"/>
                  </a:lnTo>
                  <a:lnTo>
                    <a:pt x="523608" y="1033780"/>
                  </a:lnTo>
                  <a:lnTo>
                    <a:pt x="524738" y="1036320"/>
                  </a:lnTo>
                  <a:lnTo>
                    <a:pt x="526135" y="1040130"/>
                  </a:lnTo>
                  <a:lnTo>
                    <a:pt x="527888" y="1043940"/>
                  </a:lnTo>
                  <a:lnTo>
                    <a:pt x="527837" y="1045210"/>
                  </a:lnTo>
                  <a:lnTo>
                    <a:pt x="528027" y="1047750"/>
                  </a:lnTo>
                  <a:lnTo>
                    <a:pt x="528396" y="1049020"/>
                  </a:lnTo>
                  <a:lnTo>
                    <a:pt x="528701" y="1051560"/>
                  </a:lnTo>
                  <a:lnTo>
                    <a:pt x="529196" y="1054100"/>
                  </a:lnTo>
                  <a:lnTo>
                    <a:pt x="530948" y="1061720"/>
                  </a:lnTo>
                  <a:lnTo>
                    <a:pt x="532599" y="1066800"/>
                  </a:lnTo>
                  <a:lnTo>
                    <a:pt x="533984" y="1073150"/>
                  </a:lnTo>
                  <a:lnTo>
                    <a:pt x="536930" y="1084580"/>
                  </a:lnTo>
                  <a:lnTo>
                    <a:pt x="539318" y="1094740"/>
                  </a:lnTo>
                  <a:lnTo>
                    <a:pt x="538073" y="1096010"/>
                  </a:lnTo>
                  <a:lnTo>
                    <a:pt x="540435" y="1103630"/>
                  </a:lnTo>
                  <a:lnTo>
                    <a:pt x="541096" y="1106170"/>
                  </a:lnTo>
                  <a:lnTo>
                    <a:pt x="543560" y="1107440"/>
                  </a:lnTo>
                  <a:lnTo>
                    <a:pt x="542112" y="1101090"/>
                  </a:lnTo>
                  <a:lnTo>
                    <a:pt x="540588" y="1094740"/>
                  </a:lnTo>
                  <a:lnTo>
                    <a:pt x="540232" y="1090930"/>
                  </a:lnTo>
                  <a:lnTo>
                    <a:pt x="548132" y="1118870"/>
                  </a:lnTo>
                  <a:lnTo>
                    <a:pt x="549503" y="1123950"/>
                  </a:lnTo>
                  <a:lnTo>
                    <a:pt x="548703" y="1123950"/>
                  </a:lnTo>
                  <a:lnTo>
                    <a:pt x="544906" y="1116330"/>
                  </a:lnTo>
                  <a:lnTo>
                    <a:pt x="546379" y="1120140"/>
                  </a:lnTo>
                  <a:lnTo>
                    <a:pt x="547865" y="1125220"/>
                  </a:lnTo>
                  <a:lnTo>
                    <a:pt x="566902" y="1125220"/>
                  </a:lnTo>
                  <a:lnTo>
                    <a:pt x="566343" y="1123950"/>
                  </a:lnTo>
                  <a:lnTo>
                    <a:pt x="564172" y="1117600"/>
                  </a:lnTo>
                  <a:lnTo>
                    <a:pt x="561517" y="1111250"/>
                  </a:lnTo>
                  <a:lnTo>
                    <a:pt x="560781" y="1108710"/>
                  </a:lnTo>
                  <a:lnTo>
                    <a:pt x="560044" y="1106170"/>
                  </a:lnTo>
                  <a:lnTo>
                    <a:pt x="558685" y="1099820"/>
                  </a:lnTo>
                  <a:lnTo>
                    <a:pt x="557136" y="1093470"/>
                  </a:lnTo>
                  <a:lnTo>
                    <a:pt x="559066" y="1094740"/>
                  </a:lnTo>
                  <a:lnTo>
                    <a:pt x="562000" y="1098550"/>
                  </a:lnTo>
                  <a:lnTo>
                    <a:pt x="565429" y="1106170"/>
                  </a:lnTo>
                  <a:lnTo>
                    <a:pt x="568464" y="1116330"/>
                  </a:lnTo>
                  <a:lnTo>
                    <a:pt x="567855" y="1113790"/>
                  </a:lnTo>
                  <a:lnTo>
                    <a:pt x="562864" y="1094740"/>
                  </a:lnTo>
                  <a:lnTo>
                    <a:pt x="562470" y="1093470"/>
                  </a:lnTo>
                  <a:lnTo>
                    <a:pt x="561670" y="1090930"/>
                  </a:lnTo>
                  <a:lnTo>
                    <a:pt x="556133" y="1073150"/>
                  </a:lnTo>
                  <a:lnTo>
                    <a:pt x="540905" y="1032510"/>
                  </a:lnTo>
                  <a:lnTo>
                    <a:pt x="532295" y="1012190"/>
                  </a:lnTo>
                  <a:lnTo>
                    <a:pt x="530682" y="1008380"/>
                  </a:lnTo>
                  <a:lnTo>
                    <a:pt x="528891" y="1005840"/>
                  </a:lnTo>
                  <a:lnTo>
                    <a:pt x="527253" y="1002030"/>
                  </a:lnTo>
                  <a:lnTo>
                    <a:pt x="524751" y="996950"/>
                  </a:lnTo>
                  <a:lnTo>
                    <a:pt x="494550" y="982980"/>
                  </a:lnTo>
                  <a:lnTo>
                    <a:pt x="486117" y="982980"/>
                  </a:lnTo>
                  <a:lnTo>
                    <a:pt x="473964" y="981710"/>
                  </a:lnTo>
                  <a:lnTo>
                    <a:pt x="471487" y="980440"/>
                  </a:lnTo>
                  <a:lnTo>
                    <a:pt x="467690" y="980440"/>
                  </a:lnTo>
                  <a:lnTo>
                    <a:pt x="454774" y="981710"/>
                  </a:lnTo>
                  <a:lnTo>
                    <a:pt x="441058" y="981710"/>
                  </a:lnTo>
                  <a:lnTo>
                    <a:pt x="439534" y="980440"/>
                  </a:lnTo>
                  <a:lnTo>
                    <a:pt x="435914" y="980440"/>
                  </a:lnTo>
                  <a:lnTo>
                    <a:pt x="433882" y="979170"/>
                  </a:lnTo>
                  <a:lnTo>
                    <a:pt x="431279" y="979170"/>
                  </a:lnTo>
                  <a:lnTo>
                    <a:pt x="430441" y="977900"/>
                  </a:lnTo>
                  <a:lnTo>
                    <a:pt x="427977" y="977900"/>
                  </a:lnTo>
                  <a:lnTo>
                    <a:pt x="427177" y="976630"/>
                  </a:lnTo>
                  <a:lnTo>
                    <a:pt x="423913" y="975360"/>
                  </a:lnTo>
                  <a:lnTo>
                    <a:pt x="420839" y="974090"/>
                  </a:lnTo>
                  <a:lnTo>
                    <a:pt x="417868" y="971550"/>
                  </a:lnTo>
                  <a:lnTo>
                    <a:pt x="411899" y="967740"/>
                  </a:lnTo>
                  <a:lnTo>
                    <a:pt x="406234" y="965200"/>
                  </a:lnTo>
                  <a:lnTo>
                    <a:pt x="399732" y="961390"/>
                  </a:lnTo>
                  <a:lnTo>
                    <a:pt x="399834" y="960120"/>
                  </a:lnTo>
                  <a:lnTo>
                    <a:pt x="409841" y="965200"/>
                  </a:lnTo>
                  <a:lnTo>
                    <a:pt x="412889" y="967740"/>
                  </a:lnTo>
                  <a:lnTo>
                    <a:pt x="411975" y="966470"/>
                  </a:lnTo>
                  <a:lnTo>
                    <a:pt x="402704" y="960120"/>
                  </a:lnTo>
                  <a:lnTo>
                    <a:pt x="394106" y="955040"/>
                  </a:lnTo>
                  <a:lnTo>
                    <a:pt x="392061" y="953770"/>
                  </a:lnTo>
                  <a:lnTo>
                    <a:pt x="385927" y="949960"/>
                  </a:lnTo>
                  <a:lnTo>
                    <a:pt x="369874" y="939800"/>
                  </a:lnTo>
                  <a:lnTo>
                    <a:pt x="361594" y="934720"/>
                  </a:lnTo>
                  <a:lnTo>
                    <a:pt x="352869" y="928370"/>
                  </a:lnTo>
                  <a:lnTo>
                    <a:pt x="343496" y="922020"/>
                  </a:lnTo>
                  <a:lnTo>
                    <a:pt x="347167" y="922020"/>
                  </a:lnTo>
                  <a:lnTo>
                    <a:pt x="344678" y="919480"/>
                  </a:lnTo>
                  <a:lnTo>
                    <a:pt x="339051" y="913130"/>
                  </a:lnTo>
                  <a:lnTo>
                    <a:pt x="333362" y="908050"/>
                  </a:lnTo>
                  <a:lnTo>
                    <a:pt x="328663" y="905510"/>
                  </a:lnTo>
                  <a:lnTo>
                    <a:pt x="326910" y="904240"/>
                  </a:lnTo>
                  <a:lnTo>
                    <a:pt x="323532" y="901700"/>
                  </a:lnTo>
                  <a:lnTo>
                    <a:pt x="317563" y="897890"/>
                  </a:lnTo>
                  <a:lnTo>
                    <a:pt x="311111" y="894080"/>
                  </a:lnTo>
                  <a:lnTo>
                    <a:pt x="308876" y="892810"/>
                  </a:lnTo>
                  <a:lnTo>
                    <a:pt x="306489" y="891540"/>
                  </a:lnTo>
                  <a:lnTo>
                    <a:pt x="303987" y="890270"/>
                  </a:lnTo>
                  <a:lnTo>
                    <a:pt x="302704" y="890270"/>
                  </a:lnTo>
                  <a:lnTo>
                    <a:pt x="301485" y="889000"/>
                  </a:lnTo>
                  <a:lnTo>
                    <a:pt x="300101" y="889000"/>
                  </a:lnTo>
                  <a:lnTo>
                    <a:pt x="297281" y="887730"/>
                  </a:lnTo>
                  <a:lnTo>
                    <a:pt x="296100" y="887730"/>
                  </a:lnTo>
                  <a:lnTo>
                    <a:pt x="291147" y="885190"/>
                  </a:lnTo>
                  <a:lnTo>
                    <a:pt x="285915" y="883920"/>
                  </a:lnTo>
                  <a:lnTo>
                    <a:pt x="272872" y="877570"/>
                  </a:lnTo>
                  <a:lnTo>
                    <a:pt x="249466" y="866140"/>
                  </a:lnTo>
                  <a:lnTo>
                    <a:pt x="234518" y="858520"/>
                  </a:lnTo>
                  <a:lnTo>
                    <a:pt x="220649" y="850900"/>
                  </a:lnTo>
                  <a:lnTo>
                    <a:pt x="223862" y="850900"/>
                  </a:lnTo>
                  <a:lnTo>
                    <a:pt x="223113" y="849630"/>
                  </a:lnTo>
                  <a:lnTo>
                    <a:pt x="217347" y="844550"/>
                  </a:lnTo>
                  <a:lnTo>
                    <a:pt x="212255" y="840740"/>
                  </a:lnTo>
                  <a:lnTo>
                    <a:pt x="199085" y="831900"/>
                  </a:lnTo>
                  <a:lnTo>
                    <a:pt x="191897" y="825500"/>
                  </a:lnTo>
                  <a:lnTo>
                    <a:pt x="186931" y="820420"/>
                  </a:lnTo>
                  <a:lnTo>
                    <a:pt x="185343" y="816610"/>
                  </a:lnTo>
                  <a:lnTo>
                    <a:pt x="177342" y="810260"/>
                  </a:lnTo>
                  <a:lnTo>
                    <a:pt x="169430" y="805180"/>
                  </a:lnTo>
                  <a:lnTo>
                    <a:pt x="166141" y="803910"/>
                  </a:lnTo>
                  <a:lnTo>
                    <a:pt x="165011" y="803910"/>
                  </a:lnTo>
                  <a:lnTo>
                    <a:pt x="167195" y="805180"/>
                  </a:lnTo>
                  <a:lnTo>
                    <a:pt x="170319" y="808990"/>
                  </a:lnTo>
                  <a:lnTo>
                    <a:pt x="174980" y="814070"/>
                  </a:lnTo>
                  <a:lnTo>
                    <a:pt x="176491" y="816610"/>
                  </a:lnTo>
                  <a:lnTo>
                    <a:pt x="175475" y="815340"/>
                  </a:lnTo>
                  <a:lnTo>
                    <a:pt x="158521" y="802640"/>
                  </a:lnTo>
                  <a:lnTo>
                    <a:pt x="151345" y="796290"/>
                  </a:lnTo>
                  <a:lnTo>
                    <a:pt x="146964" y="795020"/>
                  </a:lnTo>
                  <a:lnTo>
                    <a:pt x="143675" y="789940"/>
                  </a:lnTo>
                  <a:lnTo>
                    <a:pt x="140690" y="786130"/>
                  </a:lnTo>
                  <a:lnTo>
                    <a:pt x="138366" y="782320"/>
                  </a:lnTo>
                  <a:lnTo>
                    <a:pt x="137591" y="781050"/>
                  </a:lnTo>
                  <a:lnTo>
                    <a:pt x="135204" y="782320"/>
                  </a:lnTo>
                  <a:lnTo>
                    <a:pt x="129641" y="779780"/>
                  </a:lnTo>
                  <a:lnTo>
                    <a:pt x="123507" y="773430"/>
                  </a:lnTo>
                  <a:lnTo>
                    <a:pt x="120192" y="765810"/>
                  </a:lnTo>
                  <a:lnTo>
                    <a:pt x="119075" y="763270"/>
                  </a:lnTo>
                  <a:lnTo>
                    <a:pt x="118706" y="764540"/>
                  </a:lnTo>
                  <a:lnTo>
                    <a:pt x="115976" y="765810"/>
                  </a:lnTo>
                  <a:lnTo>
                    <a:pt x="113436" y="765810"/>
                  </a:lnTo>
                  <a:lnTo>
                    <a:pt x="110350" y="760730"/>
                  </a:lnTo>
                  <a:lnTo>
                    <a:pt x="105702" y="753110"/>
                  </a:lnTo>
                  <a:lnTo>
                    <a:pt x="111696" y="756920"/>
                  </a:lnTo>
                  <a:lnTo>
                    <a:pt x="116624" y="760730"/>
                  </a:lnTo>
                  <a:lnTo>
                    <a:pt x="119684" y="760730"/>
                  </a:lnTo>
                  <a:lnTo>
                    <a:pt x="114795" y="754380"/>
                  </a:lnTo>
                  <a:lnTo>
                    <a:pt x="113233" y="753110"/>
                  </a:lnTo>
                  <a:lnTo>
                    <a:pt x="111671" y="751840"/>
                  </a:lnTo>
                  <a:lnTo>
                    <a:pt x="108864" y="749300"/>
                  </a:lnTo>
                  <a:lnTo>
                    <a:pt x="104927" y="744220"/>
                  </a:lnTo>
                  <a:lnTo>
                    <a:pt x="106362" y="744220"/>
                  </a:lnTo>
                  <a:lnTo>
                    <a:pt x="110617" y="746760"/>
                  </a:lnTo>
                  <a:lnTo>
                    <a:pt x="116370" y="750570"/>
                  </a:lnTo>
                  <a:lnTo>
                    <a:pt x="122326" y="756920"/>
                  </a:lnTo>
                  <a:lnTo>
                    <a:pt x="119037" y="751840"/>
                  </a:lnTo>
                  <a:lnTo>
                    <a:pt x="115900" y="746760"/>
                  </a:lnTo>
                  <a:lnTo>
                    <a:pt x="112725" y="741680"/>
                  </a:lnTo>
                  <a:lnTo>
                    <a:pt x="110083" y="739140"/>
                  </a:lnTo>
                  <a:lnTo>
                    <a:pt x="103606" y="734060"/>
                  </a:lnTo>
                  <a:lnTo>
                    <a:pt x="99568" y="728980"/>
                  </a:lnTo>
                  <a:lnTo>
                    <a:pt x="97536" y="727710"/>
                  </a:lnTo>
                  <a:lnTo>
                    <a:pt x="97002" y="727710"/>
                  </a:lnTo>
                  <a:lnTo>
                    <a:pt x="93256" y="722630"/>
                  </a:lnTo>
                  <a:lnTo>
                    <a:pt x="89039" y="717550"/>
                  </a:lnTo>
                  <a:lnTo>
                    <a:pt x="86956" y="715010"/>
                  </a:lnTo>
                  <a:lnTo>
                    <a:pt x="84696" y="712470"/>
                  </a:lnTo>
                  <a:lnTo>
                    <a:pt x="82740" y="709930"/>
                  </a:lnTo>
                  <a:lnTo>
                    <a:pt x="78778" y="704850"/>
                  </a:lnTo>
                  <a:lnTo>
                    <a:pt x="76835" y="701040"/>
                  </a:lnTo>
                  <a:lnTo>
                    <a:pt x="73977" y="697230"/>
                  </a:lnTo>
                  <a:lnTo>
                    <a:pt x="73063" y="695960"/>
                  </a:lnTo>
                  <a:lnTo>
                    <a:pt x="69723" y="689610"/>
                  </a:lnTo>
                  <a:lnTo>
                    <a:pt x="68135" y="685800"/>
                  </a:lnTo>
                  <a:lnTo>
                    <a:pt x="66636" y="683260"/>
                  </a:lnTo>
                  <a:lnTo>
                    <a:pt x="70662" y="685800"/>
                  </a:lnTo>
                  <a:lnTo>
                    <a:pt x="74764" y="694690"/>
                  </a:lnTo>
                  <a:lnTo>
                    <a:pt x="74142" y="687070"/>
                  </a:lnTo>
                  <a:lnTo>
                    <a:pt x="74028" y="685800"/>
                  </a:lnTo>
                  <a:lnTo>
                    <a:pt x="72478" y="684530"/>
                  </a:lnTo>
                  <a:lnTo>
                    <a:pt x="71856" y="683260"/>
                  </a:lnTo>
                  <a:lnTo>
                    <a:pt x="70599" y="680720"/>
                  </a:lnTo>
                  <a:lnTo>
                    <a:pt x="68656" y="678180"/>
                  </a:lnTo>
                  <a:lnTo>
                    <a:pt x="66814" y="675640"/>
                  </a:lnTo>
                  <a:lnTo>
                    <a:pt x="64833" y="673100"/>
                  </a:lnTo>
                  <a:lnTo>
                    <a:pt x="60934" y="666750"/>
                  </a:lnTo>
                  <a:lnTo>
                    <a:pt x="59067" y="662940"/>
                  </a:lnTo>
                  <a:lnTo>
                    <a:pt x="55930" y="655320"/>
                  </a:lnTo>
                  <a:lnTo>
                    <a:pt x="54559" y="652780"/>
                  </a:lnTo>
                  <a:lnTo>
                    <a:pt x="53543" y="648970"/>
                  </a:lnTo>
                  <a:lnTo>
                    <a:pt x="54584" y="650240"/>
                  </a:lnTo>
                  <a:lnTo>
                    <a:pt x="54444" y="648970"/>
                  </a:lnTo>
                  <a:lnTo>
                    <a:pt x="53746" y="647700"/>
                  </a:lnTo>
                  <a:lnTo>
                    <a:pt x="50558" y="640080"/>
                  </a:lnTo>
                  <a:lnTo>
                    <a:pt x="49771" y="638810"/>
                  </a:lnTo>
                  <a:lnTo>
                    <a:pt x="47879" y="633730"/>
                  </a:lnTo>
                  <a:lnTo>
                    <a:pt x="47231" y="631190"/>
                  </a:lnTo>
                  <a:lnTo>
                    <a:pt x="46913" y="628650"/>
                  </a:lnTo>
                  <a:lnTo>
                    <a:pt x="46545" y="626110"/>
                  </a:lnTo>
                  <a:lnTo>
                    <a:pt x="46304" y="623570"/>
                  </a:lnTo>
                  <a:lnTo>
                    <a:pt x="45466" y="618490"/>
                  </a:lnTo>
                  <a:lnTo>
                    <a:pt x="45110" y="617220"/>
                  </a:lnTo>
                  <a:lnTo>
                    <a:pt x="44856" y="615950"/>
                  </a:lnTo>
                  <a:lnTo>
                    <a:pt x="44602" y="614680"/>
                  </a:lnTo>
                  <a:lnTo>
                    <a:pt x="44208" y="613410"/>
                  </a:lnTo>
                  <a:lnTo>
                    <a:pt x="43713" y="610870"/>
                  </a:lnTo>
                  <a:lnTo>
                    <a:pt x="43027" y="607060"/>
                  </a:lnTo>
                  <a:lnTo>
                    <a:pt x="43916" y="607060"/>
                  </a:lnTo>
                  <a:lnTo>
                    <a:pt x="42506" y="603250"/>
                  </a:lnTo>
                  <a:lnTo>
                    <a:pt x="40487" y="599440"/>
                  </a:lnTo>
                  <a:lnTo>
                    <a:pt x="38950" y="594360"/>
                  </a:lnTo>
                  <a:lnTo>
                    <a:pt x="37566" y="590550"/>
                  </a:lnTo>
                  <a:lnTo>
                    <a:pt x="36461" y="586740"/>
                  </a:lnTo>
                  <a:lnTo>
                    <a:pt x="36042" y="585470"/>
                  </a:lnTo>
                  <a:lnTo>
                    <a:pt x="35610" y="584200"/>
                  </a:lnTo>
                  <a:lnTo>
                    <a:pt x="34848" y="580390"/>
                  </a:lnTo>
                  <a:lnTo>
                    <a:pt x="34429" y="577850"/>
                  </a:lnTo>
                  <a:lnTo>
                    <a:pt x="33528" y="570230"/>
                  </a:lnTo>
                  <a:lnTo>
                    <a:pt x="33578" y="566420"/>
                  </a:lnTo>
                  <a:lnTo>
                    <a:pt x="34239" y="562610"/>
                  </a:lnTo>
                  <a:lnTo>
                    <a:pt x="34823" y="558800"/>
                  </a:lnTo>
                  <a:lnTo>
                    <a:pt x="35674" y="554990"/>
                  </a:lnTo>
                  <a:lnTo>
                    <a:pt x="36410" y="552450"/>
                  </a:lnTo>
                  <a:lnTo>
                    <a:pt x="37109" y="548640"/>
                  </a:lnTo>
                  <a:lnTo>
                    <a:pt x="38061" y="544830"/>
                  </a:lnTo>
                  <a:lnTo>
                    <a:pt x="38138" y="543560"/>
                  </a:lnTo>
                  <a:lnTo>
                    <a:pt x="38214" y="542290"/>
                  </a:lnTo>
                  <a:lnTo>
                    <a:pt x="38290" y="541020"/>
                  </a:lnTo>
                  <a:lnTo>
                    <a:pt x="38366" y="539750"/>
                  </a:lnTo>
                  <a:lnTo>
                    <a:pt x="39014" y="543560"/>
                  </a:lnTo>
                  <a:lnTo>
                    <a:pt x="39839" y="541020"/>
                  </a:lnTo>
                  <a:lnTo>
                    <a:pt x="39865" y="539750"/>
                  </a:lnTo>
                  <a:lnTo>
                    <a:pt x="39928" y="535940"/>
                  </a:lnTo>
                  <a:lnTo>
                    <a:pt x="40170" y="530860"/>
                  </a:lnTo>
                  <a:lnTo>
                    <a:pt x="40284" y="528320"/>
                  </a:lnTo>
                  <a:lnTo>
                    <a:pt x="40309" y="525780"/>
                  </a:lnTo>
                  <a:lnTo>
                    <a:pt x="40424" y="515620"/>
                  </a:lnTo>
                  <a:lnTo>
                    <a:pt x="40538" y="513080"/>
                  </a:lnTo>
                  <a:lnTo>
                    <a:pt x="40627" y="510540"/>
                  </a:lnTo>
                  <a:lnTo>
                    <a:pt x="40678" y="509270"/>
                  </a:lnTo>
                  <a:lnTo>
                    <a:pt x="40754" y="506730"/>
                  </a:lnTo>
                  <a:lnTo>
                    <a:pt x="40843" y="504190"/>
                  </a:lnTo>
                  <a:lnTo>
                    <a:pt x="40932" y="502920"/>
                  </a:lnTo>
                  <a:lnTo>
                    <a:pt x="41021" y="501650"/>
                  </a:lnTo>
                  <a:lnTo>
                    <a:pt x="41109" y="500380"/>
                  </a:lnTo>
                  <a:lnTo>
                    <a:pt x="41211" y="499110"/>
                  </a:lnTo>
                  <a:lnTo>
                    <a:pt x="41300" y="497840"/>
                  </a:lnTo>
                  <a:lnTo>
                    <a:pt x="41389" y="496570"/>
                  </a:lnTo>
                  <a:lnTo>
                    <a:pt x="41516" y="495300"/>
                  </a:lnTo>
                  <a:lnTo>
                    <a:pt x="41630" y="494030"/>
                  </a:lnTo>
                  <a:lnTo>
                    <a:pt x="41757" y="492760"/>
                  </a:lnTo>
                  <a:lnTo>
                    <a:pt x="41884" y="491490"/>
                  </a:lnTo>
                  <a:lnTo>
                    <a:pt x="41998" y="490220"/>
                  </a:lnTo>
                  <a:lnTo>
                    <a:pt x="42125" y="488950"/>
                  </a:lnTo>
                  <a:lnTo>
                    <a:pt x="43027" y="483870"/>
                  </a:lnTo>
                  <a:lnTo>
                    <a:pt x="41008" y="490220"/>
                  </a:lnTo>
                  <a:lnTo>
                    <a:pt x="39751" y="492760"/>
                  </a:lnTo>
                  <a:lnTo>
                    <a:pt x="38290" y="494030"/>
                  </a:lnTo>
                  <a:lnTo>
                    <a:pt x="35648" y="497840"/>
                  </a:lnTo>
                  <a:lnTo>
                    <a:pt x="35521" y="500380"/>
                  </a:lnTo>
                  <a:lnTo>
                    <a:pt x="35864" y="502920"/>
                  </a:lnTo>
                  <a:lnTo>
                    <a:pt x="36715" y="505460"/>
                  </a:lnTo>
                  <a:lnTo>
                    <a:pt x="37236" y="506730"/>
                  </a:lnTo>
                  <a:lnTo>
                    <a:pt x="37668" y="509270"/>
                  </a:lnTo>
                  <a:lnTo>
                    <a:pt x="38582" y="511810"/>
                  </a:lnTo>
                  <a:lnTo>
                    <a:pt x="38544" y="516890"/>
                  </a:lnTo>
                  <a:lnTo>
                    <a:pt x="38417" y="521970"/>
                  </a:lnTo>
                  <a:lnTo>
                    <a:pt x="38328" y="523240"/>
                  </a:lnTo>
                  <a:lnTo>
                    <a:pt x="38239" y="524510"/>
                  </a:lnTo>
                  <a:lnTo>
                    <a:pt x="38150" y="525780"/>
                  </a:lnTo>
                  <a:lnTo>
                    <a:pt x="35902" y="520700"/>
                  </a:lnTo>
                  <a:lnTo>
                    <a:pt x="34505" y="510540"/>
                  </a:lnTo>
                  <a:lnTo>
                    <a:pt x="33489" y="500380"/>
                  </a:lnTo>
                  <a:lnTo>
                    <a:pt x="32334" y="492760"/>
                  </a:lnTo>
                  <a:lnTo>
                    <a:pt x="32448" y="491490"/>
                  </a:lnTo>
                  <a:lnTo>
                    <a:pt x="32562" y="490220"/>
                  </a:lnTo>
                  <a:lnTo>
                    <a:pt x="33134" y="487680"/>
                  </a:lnTo>
                  <a:lnTo>
                    <a:pt x="34658" y="482600"/>
                  </a:lnTo>
                  <a:lnTo>
                    <a:pt x="35775" y="481330"/>
                  </a:lnTo>
                  <a:lnTo>
                    <a:pt x="36804" y="480060"/>
                  </a:lnTo>
                  <a:lnTo>
                    <a:pt x="38938" y="476250"/>
                  </a:lnTo>
                  <a:lnTo>
                    <a:pt x="41148" y="474980"/>
                  </a:lnTo>
                  <a:lnTo>
                    <a:pt x="42240" y="473710"/>
                  </a:lnTo>
                  <a:lnTo>
                    <a:pt x="43751" y="464820"/>
                  </a:lnTo>
                  <a:lnTo>
                    <a:pt x="45516" y="455930"/>
                  </a:lnTo>
                  <a:lnTo>
                    <a:pt x="47510" y="447040"/>
                  </a:lnTo>
                  <a:lnTo>
                    <a:pt x="49657" y="439420"/>
                  </a:lnTo>
                  <a:lnTo>
                    <a:pt x="50330" y="436880"/>
                  </a:lnTo>
                  <a:lnTo>
                    <a:pt x="51219" y="433070"/>
                  </a:lnTo>
                  <a:lnTo>
                    <a:pt x="52070" y="430530"/>
                  </a:lnTo>
                  <a:lnTo>
                    <a:pt x="54660" y="421640"/>
                  </a:lnTo>
                  <a:lnTo>
                    <a:pt x="61099" y="400050"/>
                  </a:lnTo>
                  <a:lnTo>
                    <a:pt x="61544" y="397510"/>
                  </a:lnTo>
                  <a:lnTo>
                    <a:pt x="61658" y="392430"/>
                  </a:lnTo>
                  <a:lnTo>
                    <a:pt x="61734" y="389890"/>
                  </a:lnTo>
                  <a:lnTo>
                    <a:pt x="61849" y="386080"/>
                  </a:lnTo>
                  <a:lnTo>
                    <a:pt x="61912" y="384810"/>
                  </a:lnTo>
                  <a:lnTo>
                    <a:pt x="62598" y="381000"/>
                  </a:lnTo>
                  <a:lnTo>
                    <a:pt x="63233" y="377190"/>
                  </a:lnTo>
                  <a:lnTo>
                    <a:pt x="74320" y="353060"/>
                  </a:lnTo>
                  <a:lnTo>
                    <a:pt x="73672" y="351790"/>
                  </a:lnTo>
                  <a:lnTo>
                    <a:pt x="79857" y="344170"/>
                  </a:lnTo>
                  <a:lnTo>
                    <a:pt x="81915" y="341630"/>
                  </a:lnTo>
                  <a:lnTo>
                    <a:pt x="82372" y="339090"/>
                  </a:lnTo>
                  <a:lnTo>
                    <a:pt x="82829" y="336550"/>
                  </a:lnTo>
                  <a:lnTo>
                    <a:pt x="79019" y="339090"/>
                  </a:lnTo>
                  <a:lnTo>
                    <a:pt x="80860" y="332740"/>
                  </a:lnTo>
                  <a:lnTo>
                    <a:pt x="81241" y="331470"/>
                  </a:lnTo>
                  <a:lnTo>
                    <a:pt x="81915" y="328930"/>
                  </a:lnTo>
                  <a:lnTo>
                    <a:pt x="77533" y="332740"/>
                  </a:lnTo>
                  <a:lnTo>
                    <a:pt x="85115" y="318770"/>
                  </a:lnTo>
                  <a:lnTo>
                    <a:pt x="94424" y="318770"/>
                  </a:lnTo>
                  <a:lnTo>
                    <a:pt x="94538" y="317500"/>
                  </a:lnTo>
                  <a:lnTo>
                    <a:pt x="94640" y="316230"/>
                  </a:lnTo>
                  <a:lnTo>
                    <a:pt x="94742" y="314960"/>
                  </a:lnTo>
                  <a:lnTo>
                    <a:pt x="96062" y="311150"/>
                  </a:lnTo>
                  <a:lnTo>
                    <a:pt x="98018" y="308610"/>
                  </a:lnTo>
                  <a:lnTo>
                    <a:pt x="99923" y="304800"/>
                  </a:lnTo>
                  <a:lnTo>
                    <a:pt x="102616" y="300990"/>
                  </a:lnTo>
                  <a:lnTo>
                    <a:pt x="105613" y="297180"/>
                  </a:lnTo>
                  <a:lnTo>
                    <a:pt x="110248" y="290830"/>
                  </a:lnTo>
                  <a:lnTo>
                    <a:pt x="115125" y="283210"/>
                  </a:lnTo>
                  <a:lnTo>
                    <a:pt x="120002" y="276860"/>
                  </a:lnTo>
                  <a:lnTo>
                    <a:pt x="123291" y="270510"/>
                  </a:lnTo>
                  <a:lnTo>
                    <a:pt x="124599" y="267970"/>
                  </a:lnTo>
                  <a:lnTo>
                    <a:pt x="124155" y="270510"/>
                  </a:lnTo>
                  <a:lnTo>
                    <a:pt x="120357" y="278130"/>
                  </a:lnTo>
                  <a:lnTo>
                    <a:pt x="114998" y="288290"/>
                  </a:lnTo>
                  <a:lnTo>
                    <a:pt x="113436" y="292100"/>
                  </a:lnTo>
                  <a:lnTo>
                    <a:pt x="117563" y="288290"/>
                  </a:lnTo>
                  <a:lnTo>
                    <a:pt x="123850" y="273050"/>
                  </a:lnTo>
                  <a:lnTo>
                    <a:pt x="126098" y="267970"/>
                  </a:lnTo>
                  <a:lnTo>
                    <a:pt x="130594" y="257810"/>
                  </a:lnTo>
                  <a:lnTo>
                    <a:pt x="122428" y="270510"/>
                  </a:lnTo>
                  <a:lnTo>
                    <a:pt x="125107" y="264160"/>
                  </a:lnTo>
                  <a:lnTo>
                    <a:pt x="127609" y="260350"/>
                  </a:lnTo>
                  <a:lnTo>
                    <a:pt x="132384" y="252730"/>
                  </a:lnTo>
                  <a:lnTo>
                    <a:pt x="134810" y="250190"/>
                  </a:lnTo>
                  <a:lnTo>
                    <a:pt x="139382" y="245110"/>
                  </a:lnTo>
                  <a:lnTo>
                    <a:pt x="143891" y="241300"/>
                  </a:lnTo>
                  <a:lnTo>
                    <a:pt x="146189" y="238760"/>
                  </a:lnTo>
                  <a:lnTo>
                    <a:pt x="148602" y="236220"/>
                  </a:lnTo>
                  <a:lnTo>
                    <a:pt x="151079" y="233680"/>
                  </a:lnTo>
                  <a:lnTo>
                    <a:pt x="152552" y="233680"/>
                  </a:lnTo>
                  <a:lnTo>
                    <a:pt x="151968" y="234950"/>
                  </a:lnTo>
                  <a:lnTo>
                    <a:pt x="150495" y="237490"/>
                  </a:lnTo>
                  <a:lnTo>
                    <a:pt x="151434" y="236220"/>
                  </a:lnTo>
                  <a:lnTo>
                    <a:pt x="153111" y="233680"/>
                  </a:lnTo>
                  <a:lnTo>
                    <a:pt x="155625" y="229870"/>
                  </a:lnTo>
                  <a:lnTo>
                    <a:pt x="157568" y="227330"/>
                  </a:lnTo>
                  <a:lnTo>
                    <a:pt x="158534" y="226060"/>
                  </a:lnTo>
                  <a:lnTo>
                    <a:pt x="160731" y="223050"/>
                  </a:lnTo>
                  <a:lnTo>
                    <a:pt x="161137" y="222783"/>
                  </a:lnTo>
                  <a:lnTo>
                    <a:pt x="161467" y="221983"/>
                  </a:lnTo>
                  <a:lnTo>
                    <a:pt x="165798" y="214630"/>
                  </a:lnTo>
                  <a:lnTo>
                    <a:pt x="166674" y="213360"/>
                  </a:lnTo>
                  <a:lnTo>
                    <a:pt x="172796" y="204470"/>
                  </a:lnTo>
                  <a:lnTo>
                    <a:pt x="180238" y="193040"/>
                  </a:lnTo>
                  <a:lnTo>
                    <a:pt x="186067" y="185420"/>
                  </a:lnTo>
                  <a:lnTo>
                    <a:pt x="189268" y="181610"/>
                  </a:lnTo>
                  <a:lnTo>
                    <a:pt x="189191" y="182880"/>
                  </a:lnTo>
                  <a:lnTo>
                    <a:pt x="188925" y="182880"/>
                  </a:lnTo>
                  <a:lnTo>
                    <a:pt x="188379" y="184150"/>
                  </a:lnTo>
                  <a:lnTo>
                    <a:pt x="189814" y="182880"/>
                  </a:lnTo>
                  <a:lnTo>
                    <a:pt x="190868" y="181610"/>
                  </a:lnTo>
                  <a:lnTo>
                    <a:pt x="191909" y="180340"/>
                  </a:lnTo>
                  <a:lnTo>
                    <a:pt x="202120" y="171450"/>
                  </a:lnTo>
                  <a:lnTo>
                    <a:pt x="200672" y="173990"/>
                  </a:lnTo>
                  <a:lnTo>
                    <a:pt x="202920" y="171450"/>
                  </a:lnTo>
                  <a:lnTo>
                    <a:pt x="204012" y="170180"/>
                  </a:lnTo>
                  <a:lnTo>
                    <a:pt x="205740" y="168910"/>
                  </a:lnTo>
                  <a:lnTo>
                    <a:pt x="207518" y="167640"/>
                  </a:lnTo>
                  <a:lnTo>
                    <a:pt x="209346" y="165100"/>
                  </a:lnTo>
                  <a:lnTo>
                    <a:pt x="213334" y="162293"/>
                  </a:lnTo>
                  <a:lnTo>
                    <a:pt x="213893" y="162496"/>
                  </a:lnTo>
                  <a:lnTo>
                    <a:pt x="218135" y="159918"/>
                  </a:lnTo>
                  <a:lnTo>
                    <a:pt x="221970" y="157073"/>
                  </a:lnTo>
                  <a:lnTo>
                    <a:pt x="225920" y="154368"/>
                  </a:lnTo>
                  <a:lnTo>
                    <a:pt x="229501" y="151396"/>
                  </a:lnTo>
                  <a:lnTo>
                    <a:pt x="228942" y="150837"/>
                  </a:lnTo>
                  <a:lnTo>
                    <a:pt x="241046" y="142240"/>
                  </a:lnTo>
                  <a:lnTo>
                    <a:pt x="245262" y="139700"/>
                  </a:lnTo>
                  <a:lnTo>
                    <a:pt x="279120" y="119380"/>
                  </a:lnTo>
                  <a:lnTo>
                    <a:pt x="317080" y="100330"/>
                  </a:lnTo>
                  <a:lnTo>
                    <a:pt x="329247" y="95250"/>
                  </a:lnTo>
                  <a:lnTo>
                    <a:pt x="325932" y="101600"/>
                  </a:lnTo>
                  <a:lnTo>
                    <a:pt x="322783" y="107950"/>
                  </a:lnTo>
                  <a:lnTo>
                    <a:pt x="319773" y="114300"/>
                  </a:lnTo>
                  <a:lnTo>
                    <a:pt x="316839" y="120650"/>
                  </a:lnTo>
                  <a:lnTo>
                    <a:pt x="314121" y="127000"/>
                  </a:lnTo>
                  <a:lnTo>
                    <a:pt x="311518" y="133350"/>
                  </a:lnTo>
                  <a:lnTo>
                    <a:pt x="311708" y="134620"/>
                  </a:lnTo>
                  <a:lnTo>
                    <a:pt x="311429" y="134620"/>
                  </a:lnTo>
                  <a:lnTo>
                    <a:pt x="310464" y="135890"/>
                  </a:lnTo>
                  <a:lnTo>
                    <a:pt x="317614" y="132080"/>
                  </a:lnTo>
                  <a:lnTo>
                    <a:pt x="321792" y="129540"/>
                  </a:lnTo>
                  <a:lnTo>
                    <a:pt x="324116" y="127000"/>
                  </a:lnTo>
                  <a:lnTo>
                    <a:pt x="326466" y="125730"/>
                  </a:lnTo>
                  <a:lnTo>
                    <a:pt x="327012" y="123190"/>
                  </a:lnTo>
                  <a:lnTo>
                    <a:pt x="326504" y="120650"/>
                  </a:lnTo>
                  <a:lnTo>
                    <a:pt x="326440" y="119380"/>
                  </a:lnTo>
                  <a:lnTo>
                    <a:pt x="326618" y="119380"/>
                  </a:lnTo>
                  <a:lnTo>
                    <a:pt x="323151" y="118110"/>
                  </a:lnTo>
                  <a:lnTo>
                    <a:pt x="326618" y="115570"/>
                  </a:lnTo>
                  <a:lnTo>
                    <a:pt x="329882" y="114300"/>
                  </a:lnTo>
                  <a:lnTo>
                    <a:pt x="332701" y="111760"/>
                  </a:lnTo>
                  <a:lnTo>
                    <a:pt x="341312" y="107950"/>
                  </a:lnTo>
                  <a:lnTo>
                    <a:pt x="344347" y="106718"/>
                  </a:lnTo>
                  <a:lnTo>
                    <a:pt x="341960" y="109169"/>
                  </a:lnTo>
                  <a:lnTo>
                    <a:pt x="346621" y="107950"/>
                  </a:lnTo>
                  <a:lnTo>
                    <a:pt x="347827" y="106718"/>
                  </a:lnTo>
                  <a:lnTo>
                    <a:pt x="349237" y="105410"/>
                  </a:lnTo>
                  <a:lnTo>
                    <a:pt x="352386" y="104140"/>
                  </a:lnTo>
                  <a:lnTo>
                    <a:pt x="352945" y="102870"/>
                  </a:lnTo>
                  <a:lnTo>
                    <a:pt x="354418" y="101600"/>
                  </a:lnTo>
                  <a:lnTo>
                    <a:pt x="355231" y="100330"/>
                  </a:lnTo>
                  <a:lnTo>
                    <a:pt x="359295" y="99060"/>
                  </a:lnTo>
                  <a:lnTo>
                    <a:pt x="364058" y="97790"/>
                  </a:lnTo>
                  <a:lnTo>
                    <a:pt x="368312" y="95250"/>
                  </a:lnTo>
                  <a:lnTo>
                    <a:pt x="365671" y="95250"/>
                  </a:lnTo>
                  <a:lnTo>
                    <a:pt x="355549" y="98971"/>
                  </a:lnTo>
                  <a:lnTo>
                    <a:pt x="359702" y="96520"/>
                  </a:lnTo>
                  <a:lnTo>
                    <a:pt x="362089" y="95250"/>
                  </a:lnTo>
                  <a:lnTo>
                    <a:pt x="364020" y="95250"/>
                  </a:lnTo>
                  <a:lnTo>
                    <a:pt x="365645" y="93980"/>
                  </a:lnTo>
                  <a:lnTo>
                    <a:pt x="367271" y="92710"/>
                  </a:lnTo>
                  <a:lnTo>
                    <a:pt x="368592" y="92710"/>
                  </a:lnTo>
                  <a:lnTo>
                    <a:pt x="371919" y="90233"/>
                  </a:lnTo>
                  <a:lnTo>
                    <a:pt x="373380" y="88976"/>
                  </a:lnTo>
                  <a:lnTo>
                    <a:pt x="375462" y="87630"/>
                  </a:lnTo>
                  <a:lnTo>
                    <a:pt x="377113" y="86360"/>
                  </a:lnTo>
                  <a:lnTo>
                    <a:pt x="378752" y="85090"/>
                  </a:lnTo>
                  <a:lnTo>
                    <a:pt x="383438" y="83820"/>
                  </a:lnTo>
                  <a:lnTo>
                    <a:pt x="386270" y="82715"/>
                  </a:lnTo>
                  <a:lnTo>
                    <a:pt x="390347" y="81280"/>
                  </a:lnTo>
                  <a:lnTo>
                    <a:pt x="399745" y="80010"/>
                  </a:lnTo>
                  <a:lnTo>
                    <a:pt x="400799" y="81280"/>
                  </a:lnTo>
                  <a:lnTo>
                    <a:pt x="398894" y="83820"/>
                  </a:lnTo>
                  <a:lnTo>
                    <a:pt x="387261" y="88823"/>
                  </a:lnTo>
                  <a:lnTo>
                    <a:pt x="399110" y="86360"/>
                  </a:lnTo>
                  <a:lnTo>
                    <a:pt x="405066" y="86360"/>
                  </a:lnTo>
                  <a:lnTo>
                    <a:pt x="398500" y="88976"/>
                  </a:lnTo>
                  <a:lnTo>
                    <a:pt x="390842" y="91478"/>
                  </a:lnTo>
                  <a:lnTo>
                    <a:pt x="389890" y="91478"/>
                  </a:lnTo>
                  <a:lnTo>
                    <a:pt x="383298" y="93980"/>
                  </a:lnTo>
                  <a:lnTo>
                    <a:pt x="377126" y="95250"/>
                  </a:lnTo>
                  <a:lnTo>
                    <a:pt x="369023" y="102870"/>
                  </a:lnTo>
                  <a:lnTo>
                    <a:pt x="370789" y="104140"/>
                  </a:lnTo>
                  <a:lnTo>
                    <a:pt x="380593" y="100330"/>
                  </a:lnTo>
                  <a:lnTo>
                    <a:pt x="384060" y="100330"/>
                  </a:lnTo>
                  <a:lnTo>
                    <a:pt x="385572" y="99060"/>
                  </a:lnTo>
                  <a:lnTo>
                    <a:pt x="385927" y="99060"/>
                  </a:lnTo>
                  <a:lnTo>
                    <a:pt x="406463" y="99060"/>
                  </a:lnTo>
                  <a:lnTo>
                    <a:pt x="414337" y="95250"/>
                  </a:lnTo>
                  <a:lnTo>
                    <a:pt x="410387" y="91478"/>
                  </a:lnTo>
                  <a:lnTo>
                    <a:pt x="409740" y="91478"/>
                  </a:lnTo>
                  <a:lnTo>
                    <a:pt x="413232" y="90233"/>
                  </a:lnTo>
                  <a:lnTo>
                    <a:pt x="400570" y="90233"/>
                  </a:lnTo>
                  <a:lnTo>
                    <a:pt x="405879" y="88976"/>
                  </a:lnTo>
                  <a:lnTo>
                    <a:pt x="413346" y="87630"/>
                  </a:lnTo>
                  <a:lnTo>
                    <a:pt x="427837" y="87630"/>
                  </a:lnTo>
                  <a:lnTo>
                    <a:pt x="427736" y="88976"/>
                  </a:lnTo>
                  <a:lnTo>
                    <a:pt x="427647" y="90233"/>
                  </a:lnTo>
                  <a:lnTo>
                    <a:pt x="428815" y="87630"/>
                  </a:lnTo>
                  <a:lnTo>
                    <a:pt x="429399" y="86360"/>
                  </a:lnTo>
                  <a:lnTo>
                    <a:pt x="432308" y="86360"/>
                  </a:lnTo>
                  <a:lnTo>
                    <a:pt x="441820" y="85090"/>
                  </a:lnTo>
                  <a:lnTo>
                    <a:pt x="441909" y="85267"/>
                  </a:lnTo>
                  <a:lnTo>
                    <a:pt x="439902" y="86575"/>
                  </a:lnTo>
                  <a:lnTo>
                    <a:pt x="442125" y="85648"/>
                  </a:lnTo>
                  <a:lnTo>
                    <a:pt x="442556" y="86360"/>
                  </a:lnTo>
                  <a:lnTo>
                    <a:pt x="444436" y="85090"/>
                  </a:lnTo>
                  <a:lnTo>
                    <a:pt x="446316" y="83820"/>
                  </a:lnTo>
                  <a:lnTo>
                    <a:pt x="442556" y="82715"/>
                  </a:lnTo>
                  <a:lnTo>
                    <a:pt x="426935" y="82715"/>
                  </a:lnTo>
                  <a:lnTo>
                    <a:pt x="422363" y="83820"/>
                  </a:lnTo>
                  <a:lnTo>
                    <a:pt x="414959" y="86360"/>
                  </a:lnTo>
                  <a:lnTo>
                    <a:pt x="416140" y="83820"/>
                  </a:lnTo>
                  <a:lnTo>
                    <a:pt x="414934" y="82715"/>
                  </a:lnTo>
                  <a:lnTo>
                    <a:pt x="415366" y="81280"/>
                  </a:lnTo>
                  <a:lnTo>
                    <a:pt x="415810" y="80010"/>
                  </a:lnTo>
                  <a:lnTo>
                    <a:pt x="415607" y="80010"/>
                  </a:lnTo>
                  <a:lnTo>
                    <a:pt x="424446" y="77520"/>
                  </a:lnTo>
                  <a:lnTo>
                    <a:pt x="423989" y="77520"/>
                  </a:lnTo>
                  <a:lnTo>
                    <a:pt x="433501" y="76200"/>
                  </a:lnTo>
                  <a:lnTo>
                    <a:pt x="425742" y="78841"/>
                  </a:lnTo>
                  <a:lnTo>
                    <a:pt x="426440" y="78841"/>
                  </a:lnTo>
                  <a:lnTo>
                    <a:pt x="427062" y="79946"/>
                  </a:lnTo>
                  <a:lnTo>
                    <a:pt x="431673" y="78841"/>
                  </a:lnTo>
                  <a:lnTo>
                    <a:pt x="436905" y="77520"/>
                  </a:lnTo>
                  <a:lnTo>
                    <a:pt x="441528" y="77520"/>
                  </a:lnTo>
                  <a:lnTo>
                    <a:pt x="443928" y="76200"/>
                  </a:lnTo>
                  <a:lnTo>
                    <a:pt x="453402" y="76200"/>
                  </a:lnTo>
                  <a:lnTo>
                    <a:pt x="460336" y="74930"/>
                  </a:lnTo>
                  <a:lnTo>
                    <a:pt x="465747" y="74930"/>
                  </a:lnTo>
                  <a:lnTo>
                    <a:pt x="470877" y="76200"/>
                  </a:lnTo>
                  <a:lnTo>
                    <a:pt x="499008" y="76200"/>
                  </a:lnTo>
                  <a:lnTo>
                    <a:pt x="486587" y="77520"/>
                  </a:lnTo>
                  <a:lnTo>
                    <a:pt x="485711" y="77520"/>
                  </a:lnTo>
                  <a:lnTo>
                    <a:pt x="471665" y="78841"/>
                  </a:lnTo>
                  <a:lnTo>
                    <a:pt x="472782" y="78841"/>
                  </a:lnTo>
                  <a:lnTo>
                    <a:pt x="460717" y="81280"/>
                  </a:lnTo>
                  <a:lnTo>
                    <a:pt x="471347" y="81280"/>
                  </a:lnTo>
                  <a:lnTo>
                    <a:pt x="486892" y="77520"/>
                  </a:lnTo>
                  <a:lnTo>
                    <a:pt x="491947" y="77520"/>
                  </a:lnTo>
                  <a:lnTo>
                    <a:pt x="483565" y="80010"/>
                  </a:lnTo>
                  <a:lnTo>
                    <a:pt x="482384" y="81280"/>
                  </a:lnTo>
                  <a:lnTo>
                    <a:pt x="492696" y="82486"/>
                  </a:lnTo>
                  <a:lnTo>
                    <a:pt x="496646" y="80010"/>
                  </a:lnTo>
                  <a:lnTo>
                    <a:pt x="495960" y="80010"/>
                  </a:lnTo>
                  <a:lnTo>
                    <a:pt x="511022" y="78841"/>
                  </a:lnTo>
                  <a:lnTo>
                    <a:pt x="513448" y="78841"/>
                  </a:lnTo>
                  <a:lnTo>
                    <a:pt x="507492" y="77520"/>
                  </a:lnTo>
                  <a:lnTo>
                    <a:pt x="510260" y="77520"/>
                  </a:lnTo>
                  <a:lnTo>
                    <a:pt x="515531" y="76200"/>
                  </a:lnTo>
                  <a:lnTo>
                    <a:pt x="526338" y="76200"/>
                  </a:lnTo>
                  <a:lnTo>
                    <a:pt x="532371" y="74930"/>
                  </a:lnTo>
                  <a:lnTo>
                    <a:pt x="548678" y="74930"/>
                  </a:lnTo>
                  <a:lnTo>
                    <a:pt x="552043" y="76200"/>
                  </a:lnTo>
                  <a:lnTo>
                    <a:pt x="565848" y="76200"/>
                  </a:lnTo>
                  <a:lnTo>
                    <a:pt x="580847" y="78841"/>
                  </a:lnTo>
                  <a:lnTo>
                    <a:pt x="579640" y="78841"/>
                  </a:lnTo>
                  <a:lnTo>
                    <a:pt x="579069" y="80010"/>
                  </a:lnTo>
                  <a:lnTo>
                    <a:pt x="576122" y="80010"/>
                  </a:lnTo>
                  <a:lnTo>
                    <a:pt x="572782" y="81280"/>
                  </a:lnTo>
                  <a:lnTo>
                    <a:pt x="551192" y="80010"/>
                  </a:lnTo>
                  <a:lnTo>
                    <a:pt x="550252" y="80010"/>
                  </a:lnTo>
                  <a:lnTo>
                    <a:pt x="560717" y="82715"/>
                  </a:lnTo>
                  <a:lnTo>
                    <a:pt x="591807" y="82715"/>
                  </a:lnTo>
                  <a:lnTo>
                    <a:pt x="595274" y="83820"/>
                  </a:lnTo>
                  <a:lnTo>
                    <a:pt x="600024" y="85090"/>
                  </a:lnTo>
                  <a:lnTo>
                    <a:pt x="595693" y="85090"/>
                  </a:lnTo>
                  <a:lnTo>
                    <a:pt x="597801" y="86360"/>
                  </a:lnTo>
                  <a:lnTo>
                    <a:pt x="604481" y="88976"/>
                  </a:lnTo>
                  <a:lnTo>
                    <a:pt x="608279" y="90233"/>
                  </a:lnTo>
                  <a:lnTo>
                    <a:pt x="631202" y="90233"/>
                  </a:lnTo>
                  <a:lnTo>
                    <a:pt x="658914" y="97790"/>
                  </a:lnTo>
                  <a:lnTo>
                    <a:pt x="662520" y="97790"/>
                  </a:lnTo>
                  <a:lnTo>
                    <a:pt x="659511" y="96520"/>
                  </a:lnTo>
                  <a:lnTo>
                    <a:pt x="664413" y="96520"/>
                  </a:lnTo>
                  <a:lnTo>
                    <a:pt x="668883" y="97790"/>
                  </a:lnTo>
                  <a:lnTo>
                    <a:pt x="681672" y="101600"/>
                  </a:lnTo>
                  <a:lnTo>
                    <a:pt x="685876" y="104140"/>
                  </a:lnTo>
                  <a:lnTo>
                    <a:pt x="690079" y="105410"/>
                  </a:lnTo>
                  <a:lnTo>
                    <a:pt x="694436" y="107950"/>
                  </a:lnTo>
                  <a:lnTo>
                    <a:pt x="699223" y="109220"/>
                  </a:lnTo>
                  <a:lnTo>
                    <a:pt x="703745" y="111760"/>
                  </a:lnTo>
                  <a:lnTo>
                    <a:pt x="708799" y="114300"/>
                  </a:lnTo>
                  <a:lnTo>
                    <a:pt x="707275" y="114300"/>
                  </a:lnTo>
                  <a:lnTo>
                    <a:pt x="704138" y="113030"/>
                  </a:lnTo>
                  <a:lnTo>
                    <a:pt x="706399" y="114300"/>
                  </a:lnTo>
                  <a:lnTo>
                    <a:pt x="711822" y="116840"/>
                  </a:lnTo>
                  <a:lnTo>
                    <a:pt x="729907" y="123190"/>
                  </a:lnTo>
                  <a:lnTo>
                    <a:pt x="743648" y="128270"/>
                  </a:lnTo>
                  <a:lnTo>
                    <a:pt x="746988" y="129540"/>
                  </a:lnTo>
                  <a:lnTo>
                    <a:pt x="745172" y="132080"/>
                  </a:lnTo>
                  <a:lnTo>
                    <a:pt x="746988" y="130810"/>
                  </a:lnTo>
                  <a:lnTo>
                    <a:pt x="754976" y="133350"/>
                  </a:lnTo>
                  <a:lnTo>
                    <a:pt x="763231" y="135890"/>
                  </a:lnTo>
                  <a:lnTo>
                    <a:pt x="767334" y="138430"/>
                  </a:lnTo>
                  <a:lnTo>
                    <a:pt x="771537" y="139700"/>
                  </a:lnTo>
                  <a:lnTo>
                    <a:pt x="775144" y="140970"/>
                  </a:lnTo>
                  <a:lnTo>
                    <a:pt x="778713" y="143510"/>
                  </a:lnTo>
                  <a:lnTo>
                    <a:pt x="781634" y="144780"/>
                  </a:lnTo>
                  <a:lnTo>
                    <a:pt x="783297" y="144780"/>
                  </a:lnTo>
                  <a:lnTo>
                    <a:pt x="776439" y="140970"/>
                  </a:lnTo>
                  <a:lnTo>
                    <a:pt x="770458" y="138430"/>
                  </a:lnTo>
                  <a:lnTo>
                    <a:pt x="766787" y="137160"/>
                  </a:lnTo>
                  <a:lnTo>
                    <a:pt x="763676" y="134620"/>
                  </a:lnTo>
                  <a:lnTo>
                    <a:pt x="755421" y="130810"/>
                  </a:lnTo>
                  <a:lnTo>
                    <a:pt x="747458" y="125730"/>
                  </a:lnTo>
                  <a:lnTo>
                    <a:pt x="741260" y="121920"/>
                  </a:lnTo>
                  <a:lnTo>
                    <a:pt x="733907" y="118110"/>
                  </a:lnTo>
                  <a:lnTo>
                    <a:pt x="727456" y="115570"/>
                  </a:lnTo>
                  <a:lnTo>
                    <a:pt x="724217" y="114300"/>
                  </a:lnTo>
                  <a:lnTo>
                    <a:pt x="711187" y="109220"/>
                  </a:lnTo>
                  <a:lnTo>
                    <a:pt x="715403" y="109220"/>
                  </a:lnTo>
                  <a:lnTo>
                    <a:pt x="722630" y="111760"/>
                  </a:lnTo>
                  <a:lnTo>
                    <a:pt x="726274" y="111760"/>
                  </a:lnTo>
                  <a:lnTo>
                    <a:pt x="729805" y="113030"/>
                  </a:lnTo>
                  <a:lnTo>
                    <a:pt x="733336" y="113030"/>
                  </a:lnTo>
                  <a:lnTo>
                    <a:pt x="744181" y="115570"/>
                  </a:lnTo>
                  <a:lnTo>
                    <a:pt x="750087" y="118110"/>
                  </a:lnTo>
                  <a:lnTo>
                    <a:pt x="752094" y="118110"/>
                  </a:lnTo>
                  <a:lnTo>
                    <a:pt x="755662" y="119380"/>
                  </a:lnTo>
                  <a:lnTo>
                    <a:pt x="756602" y="119380"/>
                  </a:lnTo>
                  <a:lnTo>
                    <a:pt x="762304" y="121920"/>
                  </a:lnTo>
                  <a:lnTo>
                    <a:pt x="764336" y="124460"/>
                  </a:lnTo>
                  <a:lnTo>
                    <a:pt x="764324" y="125730"/>
                  </a:lnTo>
                  <a:lnTo>
                    <a:pt x="770178" y="127000"/>
                  </a:lnTo>
                  <a:lnTo>
                    <a:pt x="773036" y="124460"/>
                  </a:lnTo>
                  <a:lnTo>
                    <a:pt x="782916" y="128270"/>
                  </a:lnTo>
                  <a:lnTo>
                    <a:pt x="784783" y="132080"/>
                  </a:lnTo>
                  <a:lnTo>
                    <a:pt x="790968" y="135890"/>
                  </a:lnTo>
                  <a:lnTo>
                    <a:pt x="795832" y="138430"/>
                  </a:lnTo>
                  <a:lnTo>
                    <a:pt x="799833" y="140970"/>
                  </a:lnTo>
                  <a:lnTo>
                    <a:pt x="803846" y="142240"/>
                  </a:lnTo>
                  <a:lnTo>
                    <a:pt x="810514" y="144780"/>
                  </a:lnTo>
                  <a:lnTo>
                    <a:pt x="813866" y="144780"/>
                  </a:lnTo>
                  <a:lnTo>
                    <a:pt x="817105" y="146050"/>
                  </a:lnTo>
                  <a:lnTo>
                    <a:pt x="820991" y="148590"/>
                  </a:lnTo>
                  <a:lnTo>
                    <a:pt x="824852" y="149860"/>
                  </a:lnTo>
                  <a:lnTo>
                    <a:pt x="829462" y="152400"/>
                  </a:lnTo>
                  <a:lnTo>
                    <a:pt x="835025" y="157480"/>
                  </a:lnTo>
                  <a:lnTo>
                    <a:pt x="835558" y="158750"/>
                  </a:lnTo>
                  <a:lnTo>
                    <a:pt x="830859" y="158750"/>
                  </a:lnTo>
                  <a:lnTo>
                    <a:pt x="829411" y="157480"/>
                  </a:lnTo>
                  <a:lnTo>
                    <a:pt x="827747" y="156210"/>
                  </a:lnTo>
                  <a:lnTo>
                    <a:pt x="826058" y="156210"/>
                  </a:lnTo>
                  <a:lnTo>
                    <a:pt x="824141" y="154940"/>
                  </a:lnTo>
                  <a:lnTo>
                    <a:pt x="822096" y="153670"/>
                  </a:lnTo>
                  <a:lnTo>
                    <a:pt x="815606" y="151130"/>
                  </a:lnTo>
                  <a:lnTo>
                    <a:pt x="813358" y="149860"/>
                  </a:lnTo>
                  <a:lnTo>
                    <a:pt x="801611" y="143510"/>
                  </a:lnTo>
                  <a:lnTo>
                    <a:pt x="799287" y="142240"/>
                  </a:lnTo>
                  <a:lnTo>
                    <a:pt x="795223" y="140970"/>
                  </a:lnTo>
                  <a:lnTo>
                    <a:pt x="795337" y="142240"/>
                  </a:lnTo>
                  <a:lnTo>
                    <a:pt x="795439" y="143510"/>
                  </a:lnTo>
                  <a:lnTo>
                    <a:pt x="787438" y="139700"/>
                  </a:lnTo>
                  <a:lnTo>
                    <a:pt x="779665" y="137160"/>
                  </a:lnTo>
                  <a:lnTo>
                    <a:pt x="780580" y="140970"/>
                  </a:lnTo>
                  <a:lnTo>
                    <a:pt x="789203" y="142240"/>
                  </a:lnTo>
                  <a:lnTo>
                    <a:pt x="793013" y="144780"/>
                  </a:lnTo>
                  <a:lnTo>
                    <a:pt x="794372" y="146050"/>
                  </a:lnTo>
                  <a:lnTo>
                    <a:pt x="794029" y="147320"/>
                  </a:lnTo>
                  <a:lnTo>
                    <a:pt x="792568" y="147320"/>
                  </a:lnTo>
                  <a:lnTo>
                    <a:pt x="800315" y="151130"/>
                  </a:lnTo>
                  <a:lnTo>
                    <a:pt x="802233" y="151130"/>
                  </a:lnTo>
                  <a:lnTo>
                    <a:pt x="806678" y="153670"/>
                  </a:lnTo>
                  <a:lnTo>
                    <a:pt x="810158" y="156210"/>
                  </a:lnTo>
                  <a:lnTo>
                    <a:pt x="811606" y="157480"/>
                  </a:lnTo>
                  <a:lnTo>
                    <a:pt x="815238" y="160020"/>
                  </a:lnTo>
                  <a:lnTo>
                    <a:pt x="816698" y="161290"/>
                  </a:lnTo>
                  <a:lnTo>
                    <a:pt x="819150" y="163830"/>
                  </a:lnTo>
                  <a:lnTo>
                    <a:pt x="818197" y="163830"/>
                  </a:lnTo>
                  <a:lnTo>
                    <a:pt x="816178" y="165100"/>
                  </a:lnTo>
                  <a:lnTo>
                    <a:pt x="815111" y="165100"/>
                  </a:lnTo>
                  <a:lnTo>
                    <a:pt x="816470" y="167640"/>
                  </a:lnTo>
                  <a:lnTo>
                    <a:pt x="817867" y="168910"/>
                  </a:lnTo>
                  <a:lnTo>
                    <a:pt x="821550" y="172720"/>
                  </a:lnTo>
                  <a:lnTo>
                    <a:pt x="829919" y="179070"/>
                  </a:lnTo>
                  <a:lnTo>
                    <a:pt x="825296" y="177800"/>
                  </a:lnTo>
                  <a:lnTo>
                    <a:pt x="820559" y="173990"/>
                  </a:lnTo>
                  <a:lnTo>
                    <a:pt x="815809" y="170180"/>
                  </a:lnTo>
                  <a:lnTo>
                    <a:pt x="816279" y="173990"/>
                  </a:lnTo>
                  <a:lnTo>
                    <a:pt x="802424" y="162560"/>
                  </a:lnTo>
                  <a:lnTo>
                    <a:pt x="797674" y="160020"/>
                  </a:lnTo>
                  <a:lnTo>
                    <a:pt x="795515" y="162560"/>
                  </a:lnTo>
                  <a:lnTo>
                    <a:pt x="812253" y="172720"/>
                  </a:lnTo>
                  <a:lnTo>
                    <a:pt x="826312" y="180340"/>
                  </a:lnTo>
                  <a:lnTo>
                    <a:pt x="838504" y="185420"/>
                  </a:lnTo>
                  <a:lnTo>
                    <a:pt x="849414" y="190500"/>
                  </a:lnTo>
                  <a:lnTo>
                    <a:pt x="839622" y="182880"/>
                  </a:lnTo>
                  <a:lnTo>
                    <a:pt x="839571" y="181610"/>
                  </a:lnTo>
                  <a:lnTo>
                    <a:pt x="841908" y="180340"/>
                  </a:lnTo>
                  <a:lnTo>
                    <a:pt x="841260" y="179070"/>
                  </a:lnTo>
                  <a:lnTo>
                    <a:pt x="839304" y="175260"/>
                  </a:lnTo>
                  <a:lnTo>
                    <a:pt x="844423" y="177800"/>
                  </a:lnTo>
                  <a:lnTo>
                    <a:pt x="847788" y="181610"/>
                  </a:lnTo>
                  <a:lnTo>
                    <a:pt x="849528" y="184150"/>
                  </a:lnTo>
                  <a:lnTo>
                    <a:pt x="849934" y="184150"/>
                  </a:lnTo>
                  <a:lnTo>
                    <a:pt x="851090" y="185496"/>
                  </a:lnTo>
                  <a:lnTo>
                    <a:pt x="850455" y="184200"/>
                  </a:lnTo>
                  <a:lnTo>
                    <a:pt x="851687" y="184150"/>
                  </a:lnTo>
                  <a:lnTo>
                    <a:pt x="862418" y="193040"/>
                  </a:lnTo>
                  <a:lnTo>
                    <a:pt x="862355" y="192049"/>
                  </a:lnTo>
                  <a:lnTo>
                    <a:pt x="862888" y="193040"/>
                  </a:lnTo>
                  <a:lnTo>
                    <a:pt x="864057" y="194310"/>
                  </a:lnTo>
                  <a:lnTo>
                    <a:pt x="865162" y="196850"/>
                  </a:lnTo>
                  <a:lnTo>
                    <a:pt x="866736" y="199390"/>
                  </a:lnTo>
                  <a:lnTo>
                    <a:pt x="870445" y="204470"/>
                  </a:lnTo>
                  <a:lnTo>
                    <a:pt x="874776" y="209550"/>
                  </a:lnTo>
                  <a:lnTo>
                    <a:pt x="881176" y="218440"/>
                  </a:lnTo>
                  <a:lnTo>
                    <a:pt x="885418" y="223520"/>
                  </a:lnTo>
                  <a:lnTo>
                    <a:pt x="888809" y="228600"/>
                  </a:lnTo>
                  <a:lnTo>
                    <a:pt x="890435" y="232410"/>
                  </a:lnTo>
                  <a:lnTo>
                    <a:pt x="892022" y="236220"/>
                  </a:lnTo>
                  <a:lnTo>
                    <a:pt x="891679" y="237490"/>
                  </a:lnTo>
                  <a:lnTo>
                    <a:pt x="887971" y="236220"/>
                  </a:lnTo>
                  <a:lnTo>
                    <a:pt x="892708" y="242570"/>
                  </a:lnTo>
                  <a:lnTo>
                    <a:pt x="899375" y="250190"/>
                  </a:lnTo>
                  <a:lnTo>
                    <a:pt x="907478" y="259080"/>
                  </a:lnTo>
                  <a:lnTo>
                    <a:pt x="916457" y="269240"/>
                  </a:lnTo>
                  <a:lnTo>
                    <a:pt x="919454" y="273050"/>
                  </a:lnTo>
                  <a:lnTo>
                    <a:pt x="922731" y="276860"/>
                  </a:lnTo>
                  <a:lnTo>
                    <a:pt x="934935" y="292100"/>
                  </a:lnTo>
                  <a:lnTo>
                    <a:pt x="943406" y="303530"/>
                  </a:lnTo>
                  <a:lnTo>
                    <a:pt x="946137" y="308610"/>
                  </a:lnTo>
                  <a:lnTo>
                    <a:pt x="948512" y="312420"/>
                  </a:lnTo>
                  <a:lnTo>
                    <a:pt x="950849" y="316230"/>
                  </a:lnTo>
                  <a:lnTo>
                    <a:pt x="944041" y="308610"/>
                  </a:lnTo>
                  <a:lnTo>
                    <a:pt x="947242" y="317500"/>
                  </a:lnTo>
                  <a:lnTo>
                    <a:pt x="950239" y="323850"/>
                  </a:lnTo>
                  <a:lnTo>
                    <a:pt x="952766" y="327660"/>
                  </a:lnTo>
                  <a:lnTo>
                    <a:pt x="955382" y="331470"/>
                  </a:lnTo>
                  <a:lnTo>
                    <a:pt x="960539" y="336550"/>
                  </a:lnTo>
                  <a:lnTo>
                    <a:pt x="963028" y="339090"/>
                  </a:lnTo>
                  <a:lnTo>
                    <a:pt x="965555" y="340360"/>
                  </a:lnTo>
                  <a:lnTo>
                    <a:pt x="968197" y="342900"/>
                  </a:lnTo>
                  <a:lnTo>
                    <a:pt x="970800" y="345440"/>
                  </a:lnTo>
                  <a:lnTo>
                    <a:pt x="973683" y="347980"/>
                  </a:lnTo>
                  <a:lnTo>
                    <a:pt x="976299" y="353060"/>
                  </a:lnTo>
                  <a:lnTo>
                    <a:pt x="972515" y="347980"/>
                  </a:lnTo>
                  <a:lnTo>
                    <a:pt x="974471" y="355600"/>
                  </a:lnTo>
                  <a:lnTo>
                    <a:pt x="978420" y="368300"/>
                  </a:lnTo>
                  <a:lnTo>
                    <a:pt x="980668" y="377190"/>
                  </a:lnTo>
                  <a:lnTo>
                    <a:pt x="983957" y="382270"/>
                  </a:lnTo>
                  <a:lnTo>
                    <a:pt x="999007" y="411480"/>
                  </a:lnTo>
                  <a:lnTo>
                    <a:pt x="999985" y="414020"/>
                  </a:lnTo>
                  <a:lnTo>
                    <a:pt x="1000810" y="416560"/>
                  </a:lnTo>
                  <a:lnTo>
                    <a:pt x="1003134" y="424180"/>
                  </a:lnTo>
                  <a:lnTo>
                    <a:pt x="1003871" y="426720"/>
                  </a:lnTo>
                  <a:lnTo>
                    <a:pt x="1002106" y="433070"/>
                  </a:lnTo>
                  <a:lnTo>
                    <a:pt x="997013" y="434340"/>
                  </a:lnTo>
                  <a:lnTo>
                    <a:pt x="999998" y="449580"/>
                  </a:lnTo>
                  <a:lnTo>
                    <a:pt x="1001750" y="452120"/>
                  </a:lnTo>
                  <a:lnTo>
                    <a:pt x="1003147" y="455930"/>
                  </a:lnTo>
                  <a:lnTo>
                    <a:pt x="1004747" y="458470"/>
                  </a:lnTo>
                  <a:lnTo>
                    <a:pt x="1005332" y="462280"/>
                  </a:lnTo>
                  <a:lnTo>
                    <a:pt x="1006233" y="466090"/>
                  </a:lnTo>
                  <a:lnTo>
                    <a:pt x="1007046" y="471170"/>
                  </a:lnTo>
                  <a:lnTo>
                    <a:pt x="1008646" y="478790"/>
                  </a:lnTo>
                  <a:lnTo>
                    <a:pt x="1010666" y="491490"/>
                  </a:lnTo>
                  <a:lnTo>
                    <a:pt x="1011428" y="497840"/>
                  </a:lnTo>
                  <a:lnTo>
                    <a:pt x="1010742" y="502920"/>
                  </a:lnTo>
                  <a:lnTo>
                    <a:pt x="1010348" y="501650"/>
                  </a:lnTo>
                  <a:lnTo>
                    <a:pt x="1010285" y="504190"/>
                  </a:lnTo>
                  <a:lnTo>
                    <a:pt x="1010158" y="509270"/>
                  </a:lnTo>
                  <a:lnTo>
                    <a:pt x="1011123" y="514350"/>
                  </a:lnTo>
                  <a:lnTo>
                    <a:pt x="1013396" y="515620"/>
                  </a:lnTo>
                  <a:lnTo>
                    <a:pt x="1014653" y="511810"/>
                  </a:lnTo>
                  <a:lnTo>
                    <a:pt x="1014590" y="509270"/>
                  </a:lnTo>
                  <a:lnTo>
                    <a:pt x="1014488" y="505460"/>
                  </a:lnTo>
                  <a:lnTo>
                    <a:pt x="1015517" y="510540"/>
                  </a:lnTo>
                  <a:lnTo>
                    <a:pt x="1016457" y="515620"/>
                  </a:lnTo>
                  <a:lnTo>
                    <a:pt x="1017282" y="521970"/>
                  </a:lnTo>
                  <a:lnTo>
                    <a:pt x="1016254" y="521970"/>
                  </a:lnTo>
                  <a:lnTo>
                    <a:pt x="1017333" y="529590"/>
                  </a:lnTo>
                  <a:lnTo>
                    <a:pt x="1018463" y="538480"/>
                  </a:lnTo>
                  <a:lnTo>
                    <a:pt x="1019530" y="546100"/>
                  </a:lnTo>
                  <a:lnTo>
                    <a:pt x="1020318" y="553720"/>
                  </a:lnTo>
                  <a:lnTo>
                    <a:pt x="1020432" y="554990"/>
                  </a:lnTo>
                  <a:lnTo>
                    <a:pt x="1020559" y="556260"/>
                  </a:lnTo>
                  <a:lnTo>
                    <a:pt x="1020660" y="557530"/>
                  </a:lnTo>
                  <a:lnTo>
                    <a:pt x="1020737" y="590550"/>
                  </a:lnTo>
                  <a:lnTo>
                    <a:pt x="1020178" y="594360"/>
                  </a:lnTo>
                  <a:lnTo>
                    <a:pt x="1019708" y="598170"/>
                  </a:lnTo>
                  <a:lnTo>
                    <a:pt x="1018755" y="593090"/>
                  </a:lnTo>
                  <a:lnTo>
                    <a:pt x="1016292" y="599440"/>
                  </a:lnTo>
                  <a:lnTo>
                    <a:pt x="1014526" y="603250"/>
                  </a:lnTo>
                  <a:lnTo>
                    <a:pt x="1012672" y="607060"/>
                  </a:lnTo>
                  <a:lnTo>
                    <a:pt x="1011694" y="608330"/>
                  </a:lnTo>
                  <a:lnTo>
                    <a:pt x="1013383" y="593090"/>
                  </a:lnTo>
                  <a:lnTo>
                    <a:pt x="1013421" y="594360"/>
                  </a:lnTo>
                  <a:lnTo>
                    <a:pt x="1013548" y="598170"/>
                  </a:lnTo>
                  <a:lnTo>
                    <a:pt x="1013663" y="601980"/>
                  </a:lnTo>
                  <a:lnTo>
                    <a:pt x="1016000" y="593090"/>
                  </a:lnTo>
                  <a:lnTo>
                    <a:pt x="1017333" y="588010"/>
                  </a:lnTo>
                  <a:lnTo>
                    <a:pt x="1018857" y="586740"/>
                  </a:lnTo>
                  <a:lnTo>
                    <a:pt x="1019810" y="580390"/>
                  </a:lnTo>
                  <a:lnTo>
                    <a:pt x="1019683" y="575310"/>
                  </a:lnTo>
                  <a:lnTo>
                    <a:pt x="1019594" y="574040"/>
                  </a:lnTo>
                  <a:lnTo>
                    <a:pt x="1019505" y="572770"/>
                  </a:lnTo>
                  <a:lnTo>
                    <a:pt x="1018146" y="562610"/>
                  </a:lnTo>
                  <a:lnTo>
                    <a:pt x="1018095" y="560070"/>
                  </a:lnTo>
                  <a:lnTo>
                    <a:pt x="1016025" y="563880"/>
                  </a:lnTo>
                  <a:lnTo>
                    <a:pt x="1011859" y="560070"/>
                  </a:lnTo>
                  <a:lnTo>
                    <a:pt x="1009611" y="553720"/>
                  </a:lnTo>
                  <a:lnTo>
                    <a:pt x="1010475" y="558800"/>
                  </a:lnTo>
                  <a:lnTo>
                    <a:pt x="1010437" y="576122"/>
                  </a:lnTo>
                  <a:lnTo>
                    <a:pt x="1010335" y="577850"/>
                  </a:lnTo>
                  <a:lnTo>
                    <a:pt x="1010208" y="579120"/>
                  </a:lnTo>
                  <a:lnTo>
                    <a:pt x="1010132" y="580390"/>
                  </a:lnTo>
                  <a:lnTo>
                    <a:pt x="1010043" y="581660"/>
                  </a:lnTo>
                  <a:lnTo>
                    <a:pt x="1009954" y="582930"/>
                  </a:lnTo>
                  <a:lnTo>
                    <a:pt x="1009878" y="584200"/>
                  </a:lnTo>
                  <a:lnTo>
                    <a:pt x="1009789" y="585470"/>
                  </a:lnTo>
                  <a:lnTo>
                    <a:pt x="1009688" y="586740"/>
                  </a:lnTo>
                  <a:lnTo>
                    <a:pt x="1009586" y="588010"/>
                  </a:lnTo>
                  <a:lnTo>
                    <a:pt x="1007554" y="604520"/>
                  </a:lnTo>
                  <a:lnTo>
                    <a:pt x="1006805" y="609600"/>
                  </a:lnTo>
                  <a:lnTo>
                    <a:pt x="1006132" y="613410"/>
                  </a:lnTo>
                  <a:lnTo>
                    <a:pt x="1005052" y="622300"/>
                  </a:lnTo>
                  <a:lnTo>
                    <a:pt x="1004341" y="626110"/>
                  </a:lnTo>
                  <a:lnTo>
                    <a:pt x="1003427" y="636270"/>
                  </a:lnTo>
                  <a:lnTo>
                    <a:pt x="1003388" y="641350"/>
                  </a:lnTo>
                  <a:lnTo>
                    <a:pt x="1005166" y="642620"/>
                  </a:lnTo>
                  <a:lnTo>
                    <a:pt x="1004201" y="646430"/>
                  </a:lnTo>
                  <a:lnTo>
                    <a:pt x="1002309" y="652780"/>
                  </a:lnTo>
                  <a:lnTo>
                    <a:pt x="998448" y="665480"/>
                  </a:lnTo>
                  <a:lnTo>
                    <a:pt x="997953" y="668020"/>
                  </a:lnTo>
                  <a:lnTo>
                    <a:pt x="995413" y="674370"/>
                  </a:lnTo>
                  <a:lnTo>
                    <a:pt x="994079" y="678180"/>
                  </a:lnTo>
                  <a:lnTo>
                    <a:pt x="992962" y="681990"/>
                  </a:lnTo>
                  <a:lnTo>
                    <a:pt x="991425" y="685800"/>
                  </a:lnTo>
                  <a:lnTo>
                    <a:pt x="986967" y="697230"/>
                  </a:lnTo>
                  <a:lnTo>
                    <a:pt x="981976" y="708660"/>
                  </a:lnTo>
                  <a:lnTo>
                    <a:pt x="976515" y="720090"/>
                  </a:lnTo>
                  <a:lnTo>
                    <a:pt x="970673" y="730250"/>
                  </a:lnTo>
                  <a:lnTo>
                    <a:pt x="974064" y="727710"/>
                  </a:lnTo>
                  <a:lnTo>
                    <a:pt x="965581" y="739140"/>
                  </a:lnTo>
                  <a:lnTo>
                    <a:pt x="962837" y="742950"/>
                  </a:lnTo>
                  <a:lnTo>
                    <a:pt x="959904" y="746760"/>
                  </a:lnTo>
                  <a:lnTo>
                    <a:pt x="957097" y="749300"/>
                  </a:lnTo>
                  <a:lnTo>
                    <a:pt x="959612" y="744220"/>
                  </a:lnTo>
                  <a:lnTo>
                    <a:pt x="953922" y="750570"/>
                  </a:lnTo>
                  <a:lnTo>
                    <a:pt x="952004" y="753110"/>
                  </a:lnTo>
                  <a:lnTo>
                    <a:pt x="949960" y="755650"/>
                  </a:lnTo>
                  <a:lnTo>
                    <a:pt x="948004" y="758190"/>
                  </a:lnTo>
                  <a:lnTo>
                    <a:pt x="946912" y="758190"/>
                  </a:lnTo>
                  <a:lnTo>
                    <a:pt x="947013" y="756920"/>
                  </a:lnTo>
                  <a:lnTo>
                    <a:pt x="948245" y="753110"/>
                  </a:lnTo>
                  <a:lnTo>
                    <a:pt x="948842" y="751840"/>
                  </a:lnTo>
                  <a:lnTo>
                    <a:pt x="949553" y="750570"/>
                  </a:lnTo>
                  <a:lnTo>
                    <a:pt x="951001" y="746760"/>
                  </a:lnTo>
                  <a:lnTo>
                    <a:pt x="951852" y="745490"/>
                  </a:lnTo>
                  <a:lnTo>
                    <a:pt x="953211" y="742950"/>
                  </a:lnTo>
                  <a:lnTo>
                    <a:pt x="953211" y="741680"/>
                  </a:lnTo>
                  <a:lnTo>
                    <a:pt x="952906" y="742950"/>
                  </a:lnTo>
                  <a:lnTo>
                    <a:pt x="949617" y="745490"/>
                  </a:lnTo>
                  <a:lnTo>
                    <a:pt x="949248" y="742950"/>
                  </a:lnTo>
                  <a:lnTo>
                    <a:pt x="952004" y="740410"/>
                  </a:lnTo>
                  <a:lnTo>
                    <a:pt x="954519" y="734060"/>
                  </a:lnTo>
                  <a:lnTo>
                    <a:pt x="956119" y="731520"/>
                  </a:lnTo>
                  <a:lnTo>
                    <a:pt x="953249" y="735330"/>
                  </a:lnTo>
                  <a:lnTo>
                    <a:pt x="950709" y="740410"/>
                  </a:lnTo>
                  <a:lnTo>
                    <a:pt x="949591" y="741680"/>
                  </a:lnTo>
                  <a:lnTo>
                    <a:pt x="948613" y="742950"/>
                  </a:lnTo>
                  <a:lnTo>
                    <a:pt x="944956" y="750570"/>
                  </a:lnTo>
                  <a:lnTo>
                    <a:pt x="941666" y="755650"/>
                  </a:lnTo>
                  <a:lnTo>
                    <a:pt x="940130" y="759460"/>
                  </a:lnTo>
                  <a:lnTo>
                    <a:pt x="938237" y="760730"/>
                  </a:lnTo>
                  <a:lnTo>
                    <a:pt x="936282" y="763270"/>
                  </a:lnTo>
                  <a:lnTo>
                    <a:pt x="934046" y="765810"/>
                  </a:lnTo>
                  <a:lnTo>
                    <a:pt x="931176" y="768350"/>
                  </a:lnTo>
                  <a:lnTo>
                    <a:pt x="929538" y="773430"/>
                  </a:lnTo>
                  <a:lnTo>
                    <a:pt x="912749" y="798830"/>
                  </a:lnTo>
                  <a:lnTo>
                    <a:pt x="909650" y="802640"/>
                  </a:lnTo>
                  <a:lnTo>
                    <a:pt x="906157" y="805180"/>
                  </a:lnTo>
                  <a:lnTo>
                    <a:pt x="902487" y="808990"/>
                  </a:lnTo>
                  <a:lnTo>
                    <a:pt x="901903" y="808990"/>
                  </a:lnTo>
                  <a:lnTo>
                    <a:pt x="892746" y="816610"/>
                  </a:lnTo>
                  <a:lnTo>
                    <a:pt x="892213" y="815340"/>
                  </a:lnTo>
                  <a:lnTo>
                    <a:pt x="887882" y="820420"/>
                  </a:lnTo>
                  <a:lnTo>
                    <a:pt x="876452" y="831900"/>
                  </a:lnTo>
                  <a:lnTo>
                    <a:pt x="878700" y="830580"/>
                  </a:lnTo>
                  <a:lnTo>
                    <a:pt x="880973" y="828040"/>
                  </a:lnTo>
                  <a:lnTo>
                    <a:pt x="883678" y="825500"/>
                  </a:lnTo>
                  <a:lnTo>
                    <a:pt x="886079" y="824230"/>
                  </a:lnTo>
                  <a:lnTo>
                    <a:pt x="881075" y="830580"/>
                  </a:lnTo>
                  <a:lnTo>
                    <a:pt x="882040" y="833120"/>
                  </a:lnTo>
                  <a:lnTo>
                    <a:pt x="874496" y="839470"/>
                  </a:lnTo>
                  <a:lnTo>
                    <a:pt x="873302" y="839470"/>
                  </a:lnTo>
                  <a:lnTo>
                    <a:pt x="873404" y="838200"/>
                  </a:lnTo>
                  <a:lnTo>
                    <a:pt x="869454" y="843280"/>
                  </a:lnTo>
                  <a:lnTo>
                    <a:pt x="858481" y="862330"/>
                  </a:lnTo>
                  <a:lnTo>
                    <a:pt x="855649" y="864870"/>
                  </a:lnTo>
                  <a:lnTo>
                    <a:pt x="853173" y="867410"/>
                  </a:lnTo>
                  <a:lnTo>
                    <a:pt x="848868" y="871220"/>
                  </a:lnTo>
                  <a:lnTo>
                    <a:pt x="846950" y="872490"/>
                  </a:lnTo>
                  <a:lnTo>
                    <a:pt x="842225" y="875030"/>
                  </a:lnTo>
                  <a:lnTo>
                    <a:pt x="840257" y="876300"/>
                  </a:lnTo>
                  <a:lnTo>
                    <a:pt x="837018" y="877570"/>
                  </a:lnTo>
                  <a:lnTo>
                    <a:pt x="838415" y="875030"/>
                  </a:lnTo>
                  <a:lnTo>
                    <a:pt x="842289" y="869950"/>
                  </a:lnTo>
                  <a:lnTo>
                    <a:pt x="847039" y="863600"/>
                  </a:lnTo>
                  <a:lnTo>
                    <a:pt x="852347" y="855980"/>
                  </a:lnTo>
                  <a:lnTo>
                    <a:pt x="853757" y="853440"/>
                  </a:lnTo>
                  <a:lnTo>
                    <a:pt x="851877" y="854710"/>
                  </a:lnTo>
                  <a:lnTo>
                    <a:pt x="851763" y="855980"/>
                  </a:lnTo>
                  <a:lnTo>
                    <a:pt x="850480" y="857250"/>
                  </a:lnTo>
                  <a:lnTo>
                    <a:pt x="847432" y="859790"/>
                  </a:lnTo>
                  <a:lnTo>
                    <a:pt x="846239" y="861060"/>
                  </a:lnTo>
                  <a:lnTo>
                    <a:pt x="843572" y="863600"/>
                  </a:lnTo>
                  <a:lnTo>
                    <a:pt x="840486" y="866140"/>
                  </a:lnTo>
                  <a:lnTo>
                    <a:pt x="833907" y="872490"/>
                  </a:lnTo>
                  <a:lnTo>
                    <a:pt x="827100" y="876300"/>
                  </a:lnTo>
                  <a:lnTo>
                    <a:pt x="823849" y="878840"/>
                  </a:lnTo>
                  <a:lnTo>
                    <a:pt x="821207" y="880110"/>
                  </a:lnTo>
                  <a:lnTo>
                    <a:pt x="822960" y="877570"/>
                  </a:lnTo>
                  <a:lnTo>
                    <a:pt x="818578" y="882650"/>
                  </a:lnTo>
                  <a:lnTo>
                    <a:pt x="811999" y="889000"/>
                  </a:lnTo>
                  <a:lnTo>
                    <a:pt x="805675" y="890270"/>
                  </a:lnTo>
                  <a:lnTo>
                    <a:pt x="804329" y="895350"/>
                  </a:lnTo>
                  <a:lnTo>
                    <a:pt x="799909" y="901700"/>
                  </a:lnTo>
                  <a:lnTo>
                    <a:pt x="797509" y="905510"/>
                  </a:lnTo>
                  <a:lnTo>
                    <a:pt x="780288" y="916940"/>
                  </a:lnTo>
                  <a:lnTo>
                    <a:pt x="778611" y="917676"/>
                  </a:lnTo>
                  <a:lnTo>
                    <a:pt x="778611" y="933551"/>
                  </a:lnTo>
                  <a:lnTo>
                    <a:pt x="775030" y="934720"/>
                  </a:lnTo>
                  <a:lnTo>
                    <a:pt x="777976" y="933551"/>
                  </a:lnTo>
                  <a:lnTo>
                    <a:pt x="778611" y="933551"/>
                  </a:lnTo>
                  <a:lnTo>
                    <a:pt x="778611" y="917676"/>
                  </a:lnTo>
                  <a:lnTo>
                    <a:pt x="774446" y="919480"/>
                  </a:lnTo>
                  <a:lnTo>
                    <a:pt x="778459" y="915670"/>
                  </a:lnTo>
                  <a:lnTo>
                    <a:pt x="773442" y="919480"/>
                  </a:lnTo>
                  <a:lnTo>
                    <a:pt x="768832" y="922020"/>
                  </a:lnTo>
                  <a:lnTo>
                    <a:pt x="764032" y="924560"/>
                  </a:lnTo>
                  <a:lnTo>
                    <a:pt x="762419" y="924560"/>
                  </a:lnTo>
                  <a:lnTo>
                    <a:pt x="763447" y="923290"/>
                  </a:lnTo>
                  <a:lnTo>
                    <a:pt x="765733" y="922020"/>
                  </a:lnTo>
                  <a:lnTo>
                    <a:pt x="768019" y="920750"/>
                  </a:lnTo>
                  <a:lnTo>
                    <a:pt x="771474" y="918210"/>
                  </a:lnTo>
                  <a:lnTo>
                    <a:pt x="774814" y="915670"/>
                  </a:lnTo>
                  <a:lnTo>
                    <a:pt x="769899" y="915670"/>
                  </a:lnTo>
                  <a:lnTo>
                    <a:pt x="765327" y="918210"/>
                  </a:lnTo>
                  <a:lnTo>
                    <a:pt x="760806" y="923290"/>
                  </a:lnTo>
                  <a:lnTo>
                    <a:pt x="763841" y="922020"/>
                  </a:lnTo>
                  <a:lnTo>
                    <a:pt x="761098" y="924560"/>
                  </a:lnTo>
                  <a:lnTo>
                    <a:pt x="754595" y="929640"/>
                  </a:lnTo>
                  <a:lnTo>
                    <a:pt x="750874" y="932180"/>
                  </a:lnTo>
                  <a:lnTo>
                    <a:pt x="747166" y="935990"/>
                  </a:lnTo>
                  <a:lnTo>
                    <a:pt x="746467" y="937260"/>
                  </a:lnTo>
                  <a:lnTo>
                    <a:pt x="755484" y="933551"/>
                  </a:lnTo>
                  <a:lnTo>
                    <a:pt x="749465" y="937260"/>
                  </a:lnTo>
                  <a:lnTo>
                    <a:pt x="744664" y="939800"/>
                  </a:lnTo>
                  <a:lnTo>
                    <a:pt x="736079" y="942340"/>
                  </a:lnTo>
                  <a:lnTo>
                    <a:pt x="732243" y="942340"/>
                  </a:lnTo>
                  <a:lnTo>
                    <a:pt x="727786" y="944880"/>
                  </a:lnTo>
                  <a:lnTo>
                    <a:pt x="725970" y="943610"/>
                  </a:lnTo>
                  <a:lnTo>
                    <a:pt x="734364" y="939800"/>
                  </a:lnTo>
                  <a:lnTo>
                    <a:pt x="728980" y="939800"/>
                  </a:lnTo>
                  <a:lnTo>
                    <a:pt x="716813" y="944880"/>
                  </a:lnTo>
                  <a:lnTo>
                    <a:pt x="714997" y="946150"/>
                  </a:lnTo>
                  <a:lnTo>
                    <a:pt x="713257" y="947420"/>
                  </a:lnTo>
                  <a:lnTo>
                    <a:pt x="711517" y="947420"/>
                  </a:lnTo>
                  <a:lnTo>
                    <a:pt x="709574" y="948690"/>
                  </a:lnTo>
                  <a:lnTo>
                    <a:pt x="708761" y="948690"/>
                  </a:lnTo>
                  <a:lnTo>
                    <a:pt x="707351" y="949960"/>
                  </a:lnTo>
                  <a:lnTo>
                    <a:pt x="709866" y="949960"/>
                  </a:lnTo>
                  <a:lnTo>
                    <a:pt x="709942" y="951230"/>
                  </a:lnTo>
                  <a:lnTo>
                    <a:pt x="710946" y="951230"/>
                  </a:lnTo>
                  <a:lnTo>
                    <a:pt x="715683" y="949960"/>
                  </a:lnTo>
                  <a:lnTo>
                    <a:pt x="714527" y="951230"/>
                  </a:lnTo>
                  <a:lnTo>
                    <a:pt x="712889" y="952500"/>
                  </a:lnTo>
                  <a:lnTo>
                    <a:pt x="707313" y="955040"/>
                  </a:lnTo>
                  <a:lnTo>
                    <a:pt x="702881" y="957580"/>
                  </a:lnTo>
                  <a:lnTo>
                    <a:pt x="699579" y="960120"/>
                  </a:lnTo>
                  <a:lnTo>
                    <a:pt x="700100" y="960120"/>
                  </a:lnTo>
                  <a:lnTo>
                    <a:pt x="703313" y="957580"/>
                  </a:lnTo>
                  <a:lnTo>
                    <a:pt x="704380" y="957580"/>
                  </a:lnTo>
                  <a:lnTo>
                    <a:pt x="705497" y="956310"/>
                  </a:lnTo>
                  <a:lnTo>
                    <a:pt x="709574" y="955040"/>
                  </a:lnTo>
                  <a:lnTo>
                    <a:pt x="711568" y="953770"/>
                  </a:lnTo>
                  <a:lnTo>
                    <a:pt x="715238" y="952500"/>
                  </a:lnTo>
                  <a:lnTo>
                    <a:pt x="710641" y="955040"/>
                  </a:lnTo>
                  <a:lnTo>
                    <a:pt x="704824" y="958850"/>
                  </a:lnTo>
                  <a:lnTo>
                    <a:pt x="702830" y="958850"/>
                  </a:lnTo>
                  <a:lnTo>
                    <a:pt x="698919" y="961390"/>
                  </a:lnTo>
                  <a:lnTo>
                    <a:pt x="693191" y="965200"/>
                  </a:lnTo>
                  <a:lnTo>
                    <a:pt x="687705" y="969010"/>
                  </a:lnTo>
                  <a:lnTo>
                    <a:pt x="682434" y="974090"/>
                  </a:lnTo>
                  <a:lnTo>
                    <a:pt x="677392" y="977900"/>
                  </a:lnTo>
                  <a:lnTo>
                    <a:pt x="672553" y="982980"/>
                  </a:lnTo>
                  <a:lnTo>
                    <a:pt x="672630" y="981710"/>
                  </a:lnTo>
                  <a:lnTo>
                    <a:pt x="673188" y="980630"/>
                  </a:lnTo>
                  <a:lnTo>
                    <a:pt x="674458" y="977900"/>
                  </a:lnTo>
                  <a:lnTo>
                    <a:pt x="667613" y="988060"/>
                  </a:lnTo>
                  <a:lnTo>
                    <a:pt x="661174" y="999490"/>
                  </a:lnTo>
                  <a:lnTo>
                    <a:pt x="658164" y="1005840"/>
                  </a:lnTo>
                  <a:lnTo>
                    <a:pt x="655535" y="1010920"/>
                  </a:lnTo>
                  <a:lnTo>
                    <a:pt x="652081" y="1018540"/>
                  </a:lnTo>
                  <a:lnTo>
                    <a:pt x="649325" y="1026160"/>
                  </a:lnTo>
                  <a:lnTo>
                    <a:pt x="647433" y="1033780"/>
                  </a:lnTo>
                  <a:lnTo>
                    <a:pt x="646506" y="1038860"/>
                  </a:lnTo>
                  <a:lnTo>
                    <a:pt x="649198" y="1034262"/>
                  </a:lnTo>
                  <a:lnTo>
                    <a:pt x="649198" y="1034643"/>
                  </a:lnTo>
                  <a:lnTo>
                    <a:pt x="649414" y="1033894"/>
                  </a:lnTo>
                  <a:lnTo>
                    <a:pt x="649503" y="1033576"/>
                  </a:lnTo>
                  <a:lnTo>
                    <a:pt x="649820" y="1032484"/>
                  </a:lnTo>
                  <a:lnTo>
                    <a:pt x="649605" y="1032827"/>
                  </a:lnTo>
                  <a:lnTo>
                    <a:pt x="650214" y="1028700"/>
                  </a:lnTo>
                  <a:lnTo>
                    <a:pt x="654253" y="1019810"/>
                  </a:lnTo>
                  <a:lnTo>
                    <a:pt x="657021" y="1017270"/>
                  </a:lnTo>
                  <a:lnTo>
                    <a:pt x="654151" y="1023620"/>
                  </a:lnTo>
                  <a:lnTo>
                    <a:pt x="656209" y="1022350"/>
                  </a:lnTo>
                  <a:lnTo>
                    <a:pt x="660273" y="1018540"/>
                  </a:lnTo>
                  <a:lnTo>
                    <a:pt x="662292" y="1017270"/>
                  </a:lnTo>
                  <a:lnTo>
                    <a:pt x="659625" y="1023620"/>
                  </a:lnTo>
                  <a:lnTo>
                    <a:pt x="656729" y="1031240"/>
                  </a:lnTo>
                  <a:lnTo>
                    <a:pt x="653783" y="1038860"/>
                  </a:lnTo>
                  <a:lnTo>
                    <a:pt x="650913" y="1045210"/>
                  </a:lnTo>
                  <a:lnTo>
                    <a:pt x="648322" y="1051560"/>
                  </a:lnTo>
                  <a:lnTo>
                    <a:pt x="644944" y="1059180"/>
                  </a:lnTo>
                  <a:lnTo>
                    <a:pt x="642556" y="1066800"/>
                  </a:lnTo>
                  <a:lnTo>
                    <a:pt x="642874" y="1071880"/>
                  </a:lnTo>
                  <a:lnTo>
                    <a:pt x="645617" y="1065530"/>
                  </a:lnTo>
                  <a:lnTo>
                    <a:pt x="648627" y="1057910"/>
                  </a:lnTo>
                  <a:lnTo>
                    <a:pt x="651789" y="1050290"/>
                  </a:lnTo>
                  <a:lnTo>
                    <a:pt x="659079" y="1033780"/>
                  </a:lnTo>
                  <a:lnTo>
                    <a:pt x="662940" y="1026160"/>
                  </a:lnTo>
                  <a:lnTo>
                    <a:pt x="663892" y="1022350"/>
                  </a:lnTo>
                  <a:lnTo>
                    <a:pt x="661911" y="1026160"/>
                  </a:lnTo>
                  <a:lnTo>
                    <a:pt x="660006" y="1029970"/>
                  </a:lnTo>
                  <a:lnTo>
                    <a:pt x="658253" y="1033780"/>
                  </a:lnTo>
                  <a:lnTo>
                    <a:pt x="660057" y="1026160"/>
                  </a:lnTo>
                  <a:lnTo>
                    <a:pt x="662127" y="1018540"/>
                  </a:lnTo>
                  <a:lnTo>
                    <a:pt x="662533" y="1017270"/>
                  </a:lnTo>
                  <a:lnTo>
                    <a:pt x="664502" y="1010920"/>
                  </a:lnTo>
                  <a:lnTo>
                    <a:pt x="667296" y="1004570"/>
                  </a:lnTo>
                  <a:lnTo>
                    <a:pt x="668489" y="1004570"/>
                  </a:lnTo>
                  <a:lnTo>
                    <a:pt x="671842" y="998220"/>
                  </a:lnTo>
                  <a:lnTo>
                    <a:pt x="675970" y="993140"/>
                  </a:lnTo>
                  <a:lnTo>
                    <a:pt x="679996" y="986790"/>
                  </a:lnTo>
                  <a:lnTo>
                    <a:pt x="684822" y="982980"/>
                  </a:lnTo>
                  <a:lnTo>
                    <a:pt x="685774" y="984250"/>
                  </a:lnTo>
                  <a:lnTo>
                    <a:pt x="680593" y="990600"/>
                  </a:lnTo>
                  <a:lnTo>
                    <a:pt x="676021" y="995680"/>
                  </a:lnTo>
                  <a:lnTo>
                    <a:pt x="672084" y="1002030"/>
                  </a:lnTo>
                  <a:lnTo>
                    <a:pt x="668782" y="1007110"/>
                  </a:lnTo>
                  <a:lnTo>
                    <a:pt x="669874" y="1007110"/>
                  </a:lnTo>
                  <a:lnTo>
                    <a:pt x="673684" y="1000760"/>
                  </a:lnTo>
                  <a:lnTo>
                    <a:pt x="678865" y="994410"/>
                  </a:lnTo>
                  <a:lnTo>
                    <a:pt x="681431" y="991870"/>
                  </a:lnTo>
                  <a:lnTo>
                    <a:pt x="684453" y="988060"/>
                  </a:lnTo>
                  <a:lnTo>
                    <a:pt x="685914" y="986790"/>
                  </a:lnTo>
                  <a:lnTo>
                    <a:pt x="687374" y="985520"/>
                  </a:lnTo>
                  <a:lnTo>
                    <a:pt x="690346" y="981710"/>
                  </a:lnTo>
                  <a:lnTo>
                    <a:pt x="691337" y="980630"/>
                  </a:lnTo>
                  <a:lnTo>
                    <a:pt x="687717" y="982980"/>
                  </a:lnTo>
                  <a:lnTo>
                    <a:pt x="684199" y="986790"/>
                  </a:lnTo>
                  <a:lnTo>
                    <a:pt x="688098" y="981710"/>
                  </a:lnTo>
                  <a:lnTo>
                    <a:pt x="693089" y="976630"/>
                  </a:lnTo>
                  <a:lnTo>
                    <a:pt x="698995" y="972820"/>
                  </a:lnTo>
                  <a:lnTo>
                    <a:pt x="702005" y="970280"/>
                  </a:lnTo>
                  <a:lnTo>
                    <a:pt x="706793" y="966470"/>
                  </a:lnTo>
                  <a:lnTo>
                    <a:pt x="708456" y="966470"/>
                  </a:lnTo>
                  <a:lnTo>
                    <a:pt x="713511" y="963930"/>
                  </a:lnTo>
                  <a:lnTo>
                    <a:pt x="717943" y="961390"/>
                  </a:lnTo>
                  <a:lnTo>
                    <a:pt x="729780" y="956310"/>
                  </a:lnTo>
                  <a:lnTo>
                    <a:pt x="735330" y="952500"/>
                  </a:lnTo>
                  <a:lnTo>
                    <a:pt x="738124" y="951230"/>
                  </a:lnTo>
                  <a:lnTo>
                    <a:pt x="744143" y="948690"/>
                  </a:lnTo>
                  <a:lnTo>
                    <a:pt x="743356" y="948690"/>
                  </a:lnTo>
                  <a:lnTo>
                    <a:pt x="744778" y="948207"/>
                  </a:lnTo>
                  <a:lnTo>
                    <a:pt x="749160" y="944880"/>
                  </a:lnTo>
                  <a:lnTo>
                    <a:pt x="750976" y="943610"/>
                  </a:lnTo>
                  <a:lnTo>
                    <a:pt x="745871" y="947420"/>
                  </a:lnTo>
                  <a:lnTo>
                    <a:pt x="745413" y="947788"/>
                  </a:lnTo>
                  <a:lnTo>
                    <a:pt x="744905" y="948207"/>
                  </a:lnTo>
                  <a:lnTo>
                    <a:pt x="746010" y="947788"/>
                  </a:lnTo>
                  <a:lnTo>
                    <a:pt x="754608" y="944880"/>
                  </a:lnTo>
                  <a:lnTo>
                    <a:pt x="757466" y="943610"/>
                  </a:lnTo>
                  <a:lnTo>
                    <a:pt x="760310" y="942340"/>
                  </a:lnTo>
                  <a:lnTo>
                    <a:pt x="766279" y="939800"/>
                  </a:lnTo>
                  <a:lnTo>
                    <a:pt x="760653" y="944880"/>
                  </a:lnTo>
                  <a:lnTo>
                    <a:pt x="756373" y="948690"/>
                  </a:lnTo>
                  <a:lnTo>
                    <a:pt x="762076" y="944880"/>
                  </a:lnTo>
                  <a:lnTo>
                    <a:pt x="767067" y="944880"/>
                  </a:lnTo>
                  <a:lnTo>
                    <a:pt x="767664" y="943610"/>
                  </a:lnTo>
                  <a:lnTo>
                    <a:pt x="772947" y="939800"/>
                  </a:lnTo>
                  <a:lnTo>
                    <a:pt x="776401" y="935990"/>
                  </a:lnTo>
                  <a:lnTo>
                    <a:pt x="778116" y="934720"/>
                  </a:lnTo>
                  <a:lnTo>
                    <a:pt x="779678" y="933551"/>
                  </a:lnTo>
                  <a:lnTo>
                    <a:pt x="781443" y="932180"/>
                  </a:lnTo>
                  <a:lnTo>
                    <a:pt x="779068" y="933335"/>
                  </a:lnTo>
                  <a:lnTo>
                    <a:pt x="783526" y="929640"/>
                  </a:lnTo>
                  <a:lnTo>
                    <a:pt x="788797" y="925830"/>
                  </a:lnTo>
                  <a:lnTo>
                    <a:pt x="791400" y="924560"/>
                  </a:lnTo>
                  <a:lnTo>
                    <a:pt x="793991" y="923290"/>
                  </a:lnTo>
                  <a:lnTo>
                    <a:pt x="799515" y="919480"/>
                  </a:lnTo>
                  <a:lnTo>
                    <a:pt x="804367" y="916940"/>
                  </a:lnTo>
                  <a:lnTo>
                    <a:pt x="804862" y="914400"/>
                  </a:lnTo>
                  <a:lnTo>
                    <a:pt x="810348" y="910590"/>
                  </a:lnTo>
                  <a:lnTo>
                    <a:pt x="817054" y="905510"/>
                  </a:lnTo>
                  <a:lnTo>
                    <a:pt x="821067" y="901700"/>
                  </a:lnTo>
                  <a:lnTo>
                    <a:pt x="824865" y="899160"/>
                  </a:lnTo>
                  <a:lnTo>
                    <a:pt x="828433" y="897890"/>
                  </a:lnTo>
                  <a:lnTo>
                    <a:pt x="831316" y="896620"/>
                  </a:lnTo>
                  <a:lnTo>
                    <a:pt x="815517" y="910590"/>
                  </a:lnTo>
                  <a:lnTo>
                    <a:pt x="806361" y="918210"/>
                  </a:lnTo>
                  <a:lnTo>
                    <a:pt x="802030" y="920750"/>
                  </a:lnTo>
                  <a:lnTo>
                    <a:pt x="794308" y="925830"/>
                  </a:lnTo>
                  <a:lnTo>
                    <a:pt x="796988" y="924560"/>
                  </a:lnTo>
                  <a:lnTo>
                    <a:pt x="797496" y="925830"/>
                  </a:lnTo>
                  <a:lnTo>
                    <a:pt x="783323" y="937260"/>
                  </a:lnTo>
                  <a:lnTo>
                    <a:pt x="769670" y="947420"/>
                  </a:lnTo>
                  <a:lnTo>
                    <a:pt x="757555" y="955040"/>
                  </a:lnTo>
                  <a:lnTo>
                    <a:pt x="748017" y="961390"/>
                  </a:lnTo>
                  <a:lnTo>
                    <a:pt x="749566" y="960120"/>
                  </a:lnTo>
                  <a:lnTo>
                    <a:pt x="752563" y="957580"/>
                  </a:lnTo>
                  <a:lnTo>
                    <a:pt x="749007" y="960120"/>
                  </a:lnTo>
                  <a:lnTo>
                    <a:pt x="745058" y="962660"/>
                  </a:lnTo>
                  <a:lnTo>
                    <a:pt x="736993" y="966470"/>
                  </a:lnTo>
                  <a:lnTo>
                    <a:pt x="732802" y="969010"/>
                  </a:lnTo>
                  <a:lnTo>
                    <a:pt x="728535" y="970280"/>
                  </a:lnTo>
                  <a:lnTo>
                    <a:pt x="722147" y="972820"/>
                  </a:lnTo>
                  <a:lnTo>
                    <a:pt x="715873" y="976630"/>
                  </a:lnTo>
                  <a:lnTo>
                    <a:pt x="709993" y="979170"/>
                  </a:lnTo>
                  <a:lnTo>
                    <a:pt x="704786" y="984250"/>
                  </a:lnTo>
                  <a:lnTo>
                    <a:pt x="705015" y="982980"/>
                  </a:lnTo>
                  <a:lnTo>
                    <a:pt x="706564" y="981710"/>
                  </a:lnTo>
                  <a:lnTo>
                    <a:pt x="699058" y="986790"/>
                  </a:lnTo>
                  <a:lnTo>
                    <a:pt x="695655" y="990600"/>
                  </a:lnTo>
                  <a:lnTo>
                    <a:pt x="693013" y="993140"/>
                  </a:lnTo>
                  <a:lnTo>
                    <a:pt x="690308" y="996950"/>
                  </a:lnTo>
                  <a:lnTo>
                    <a:pt x="686612" y="1003300"/>
                  </a:lnTo>
                  <a:lnTo>
                    <a:pt x="683082" y="1009650"/>
                  </a:lnTo>
                  <a:lnTo>
                    <a:pt x="682078" y="1012190"/>
                  </a:lnTo>
                  <a:lnTo>
                    <a:pt x="683945" y="1009650"/>
                  </a:lnTo>
                  <a:lnTo>
                    <a:pt x="688174" y="1004570"/>
                  </a:lnTo>
                  <a:lnTo>
                    <a:pt x="687197" y="1007110"/>
                  </a:lnTo>
                  <a:lnTo>
                    <a:pt x="685330" y="1010920"/>
                  </a:lnTo>
                  <a:lnTo>
                    <a:pt x="681355" y="1019810"/>
                  </a:lnTo>
                  <a:lnTo>
                    <a:pt x="679259" y="1023620"/>
                  </a:lnTo>
                  <a:lnTo>
                    <a:pt x="677265" y="1027430"/>
                  </a:lnTo>
                  <a:lnTo>
                    <a:pt x="679831" y="1029970"/>
                  </a:lnTo>
                  <a:lnTo>
                    <a:pt x="678929" y="1036320"/>
                  </a:lnTo>
                  <a:lnTo>
                    <a:pt x="676313" y="1041400"/>
                  </a:lnTo>
                  <a:lnTo>
                    <a:pt x="668756" y="1056640"/>
                  </a:lnTo>
                  <a:lnTo>
                    <a:pt x="668464" y="1061720"/>
                  </a:lnTo>
                  <a:lnTo>
                    <a:pt x="670687" y="1057910"/>
                  </a:lnTo>
                  <a:lnTo>
                    <a:pt x="672947" y="1054100"/>
                  </a:lnTo>
                  <a:lnTo>
                    <a:pt x="675259" y="1050290"/>
                  </a:lnTo>
                  <a:lnTo>
                    <a:pt x="675259" y="1051560"/>
                  </a:lnTo>
                  <a:lnTo>
                    <a:pt x="675678" y="1050290"/>
                  </a:lnTo>
                  <a:lnTo>
                    <a:pt x="676592" y="1047750"/>
                  </a:lnTo>
                  <a:lnTo>
                    <a:pt x="678205" y="1042670"/>
                  </a:lnTo>
                  <a:lnTo>
                    <a:pt x="678053" y="1041400"/>
                  </a:lnTo>
                  <a:lnTo>
                    <a:pt x="681139" y="1031240"/>
                  </a:lnTo>
                  <a:lnTo>
                    <a:pt x="685279" y="1024890"/>
                  </a:lnTo>
                  <a:lnTo>
                    <a:pt x="690676" y="1019810"/>
                  </a:lnTo>
                  <a:lnTo>
                    <a:pt x="692340" y="1018540"/>
                  </a:lnTo>
                  <a:lnTo>
                    <a:pt x="693775" y="1017270"/>
                  </a:lnTo>
                  <a:lnTo>
                    <a:pt x="695172" y="1016000"/>
                  </a:lnTo>
                  <a:lnTo>
                    <a:pt x="697090" y="1016000"/>
                  </a:lnTo>
                  <a:lnTo>
                    <a:pt x="699871" y="1012190"/>
                  </a:lnTo>
                  <a:lnTo>
                    <a:pt x="700278" y="1013460"/>
                  </a:lnTo>
                  <a:lnTo>
                    <a:pt x="700328" y="1018540"/>
                  </a:lnTo>
                  <a:lnTo>
                    <a:pt x="700024" y="1021080"/>
                  </a:lnTo>
                  <a:lnTo>
                    <a:pt x="701154" y="1021080"/>
                  </a:lnTo>
                  <a:lnTo>
                    <a:pt x="704354" y="1016000"/>
                  </a:lnTo>
                  <a:lnTo>
                    <a:pt x="705345" y="1013460"/>
                  </a:lnTo>
                  <a:lnTo>
                    <a:pt x="705675" y="1012190"/>
                  </a:lnTo>
                  <a:lnTo>
                    <a:pt x="706361" y="1009650"/>
                  </a:lnTo>
                  <a:lnTo>
                    <a:pt x="708545" y="1004570"/>
                  </a:lnTo>
                  <a:lnTo>
                    <a:pt x="712863" y="1000760"/>
                  </a:lnTo>
                  <a:lnTo>
                    <a:pt x="716102" y="998220"/>
                  </a:lnTo>
                  <a:lnTo>
                    <a:pt x="715162" y="1000061"/>
                  </a:lnTo>
                  <a:lnTo>
                    <a:pt x="716534" y="998220"/>
                  </a:lnTo>
                  <a:lnTo>
                    <a:pt x="717550" y="998220"/>
                  </a:lnTo>
                  <a:lnTo>
                    <a:pt x="718515" y="996950"/>
                  </a:lnTo>
                  <a:lnTo>
                    <a:pt x="719582" y="995680"/>
                  </a:lnTo>
                  <a:lnTo>
                    <a:pt x="721055" y="995680"/>
                  </a:lnTo>
                  <a:lnTo>
                    <a:pt x="722642" y="994410"/>
                  </a:lnTo>
                  <a:lnTo>
                    <a:pt x="724357" y="994410"/>
                  </a:lnTo>
                  <a:lnTo>
                    <a:pt x="728713" y="993140"/>
                  </a:lnTo>
                  <a:lnTo>
                    <a:pt x="733437" y="991870"/>
                  </a:lnTo>
                  <a:lnTo>
                    <a:pt x="736333" y="990600"/>
                  </a:lnTo>
                  <a:lnTo>
                    <a:pt x="729335" y="995680"/>
                  </a:lnTo>
                  <a:lnTo>
                    <a:pt x="727341" y="995680"/>
                  </a:lnTo>
                  <a:lnTo>
                    <a:pt x="723988" y="998220"/>
                  </a:lnTo>
                  <a:lnTo>
                    <a:pt x="725131" y="998220"/>
                  </a:lnTo>
                  <a:lnTo>
                    <a:pt x="726579" y="996950"/>
                  </a:lnTo>
                  <a:lnTo>
                    <a:pt x="737908" y="993140"/>
                  </a:lnTo>
                  <a:lnTo>
                    <a:pt x="744410" y="991870"/>
                  </a:lnTo>
                  <a:lnTo>
                    <a:pt x="747687" y="990600"/>
                  </a:lnTo>
                  <a:lnTo>
                    <a:pt x="750951" y="989330"/>
                  </a:lnTo>
                  <a:lnTo>
                    <a:pt x="756894" y="986790"/>
                  </a:lnTo>
                  <a:lnTo>
                    <a:pt x="764781" y="984250"/>
                  </a:lnTo>
                  <a:lnTo>
                    <a:pt x="768718" y="982980"/>
                  </a:lnTo>
                  <a:lnTo>
                    <a:pt x="777468" y="980440"/>
                  </a:lnTo>
                  <a:lnTo>
                    <a:pt x="777913" y="980440"/>
                  </a:lnTo>
                  <a:lnTo>
                    <a:pt x="778192" y="981710"/>
                  </a:lnTo>
                  <a:lnTo>
                    <a:pt x="780796" y="980440"/>
                  </a:lnTo>
                  <a:lnTo>
                    <a:pt x="783907" y="979170"/>
                  </a:lnTo>
                  <a:lnTo>
                    <a:pt x="785761" y="977900"/>
                  </a:lnTo>
                  <a:lnTo>
                    <a:pt x="791146" y="974090"/>
                  </a:lnTo>
                  <a:lnTo>
                    <a:pt x="794689" y="972820"/>
                  </a:lnTo>
                  <a:lnTo>
                    <a:pt x="803541" y="967740"/>
                  </a:lnTo>
                  <a:lnTo>
                    <a:pt x="806881" y="965200"/>
                  </a:lnTo>
                  <a:lnTo>
                    <a:pt x="806056" y="963930"/>
                  </a:lnTo>
                  <a:lnTo>
                    <a:pt x="807199" y="960120"/>
                  </a:lnTo>
                  <a:lnTo>
                    <a:pt x="809142" y="957580"/>
                  </a:lnTo>
                  <a:lnTo>
                    <a:pt x="810882" y="956310"/>
                  </a:lnTo>
                  <a:lnTo>
                    <a:pt x="817829" y="951230"/>
                  </a:lnTo>
                  <a:lnTo>
                    <a:pt x="807783" y="956310"/>
                  </a:lnTo>
                  <a:lnTo>
                    <a:pt x="802640" y="958850"/>
                  </a:lnTo>
                  <a:lnTo>
                    <a:pt x="799884" y="961390"/>
                  </a:lnTo>
                  <a:lnTo>
                    <a:pt x="797687" y="962660"/>
                  </a:lnTo>
                  <a:lnTo>
                    <a:pt x="794588" y="965200"/>
                  </a:lnTo>
                  <a:lnTo>
                    <a:pt x="799630" y="962660"/>
                  </a:lnTo>
                  <a:lnTo>
                    <a:pt x="804722" y="958850"/>
                  </a:lnTo>
                  <a:lnTo>
                    <a:pt x="809701" y="956310"/>
                  </a:lnTo>
                  <a:lnTo>
                    <a:pt x="800722" y="962660"/>
                  </a:lnTo>
                  <a:lnTo>
                    <a:pt x="803084" y="962660"/>
                  </a:lnTo>
                  <a:lnTo>
                    <a:pt x="801509" y="966470"/>
                  </a:lnTo>
                  <a:lnTo>
                    <a:pt x="786206" y="975360"/>
                  </a:lnTo>
                  <a:lnTo>
                    <a:pt x="774712" y="979170"/>
                  </a:lnTo>
                  <a:lnTo>
                    <a:pt x="756107" y="984250"/>
                  </a:lnTo>
                  <a:lnTo>
                    <a:pt x="767727" y="976630"/>
                  </a:lnTo>
                  <a:lnTo>
                    <a:pt x="771105" y="974090"/>
                  </a:lnTo>
                  <a:lnTo>
                    <a:pt x="769632" y="972820"/>
                  </a:lnTo>
                  <a:lnTo>
                    <a:pt x="776300" y="971550"/>
                  </a:lnTo>
                  <a:lnTo>
                    <a:pt x="779221" y="969010"/>
                  </a:lnTo>
                  <a:lnTo>
                    <a:pt x="785609" y="963930"/>
                  </a:lnTo>
                  <a:lnTo>
                    <a:pt x="789012" y="961390"/>
                  </a:lnTo>
                  <a:lnTo>
                    <a:pt x="796404" y="957580"/>
                  </a:lnTo>
                  <a:lnTo>
                    <a:pt x="794232" y="960120"/>
                  </a:lnTo>
                  <a:lnTo>
                    <a:pt x="797496" y="957580"/>
                  </a:lnTo>
                  <a:lnTo>
                    <a:pt x="799122" y="956310"/>
                  </a:lnTo>
                  <a:lnTo>
                    <a:pt x="805281" y="952500"/>
                  </a:lnTo>
                  <a:lnTo>
                    <a:pt x="808215" y="951230"/>
                  </a:lnTo>
                  <a:lnTo>
                    <a:pt x="810933" y="949960"/>
                  </a:lnTo>
                  <a:lnTo>
                    <a:pt x="814819" y="946150"/>
                  </a:lnTo>
                  <a:lnTo>
                    <a:pt x="814476" y="947420"/>
                  </a:lnTo>
                  <a:lnTo>
                    <a:pt x="817232" y="946150"/>
                  </a:lnTo>
                  <a:lnTo>
                    <a:pt x="824242" y="941070"/>
                  </a:lnTo>
                  <a:lnTo>
                    <a:pt x="822972" y="941070"/>
                  </a:lnTo>
                  <a:lnTo>
                    <a:pt x="821499" y="939800"/>
                  </a:lnTo>
                  <a:lnTo>
                    <a:pt x="838200" y="928370"/>
                  </a:lnTo>
                  <a:lnTo>
                    <a:pt x="838885" y="929640"/>
                  </a:lnTo>
                  <a:lnTo>
                    <a:pt x="839876" y="930910"/>
                  </a:lnTo>
                  <a:lnTo>
                    <a:pt x="839089" y="933450"/>
                  </a:lnTo>
                  <a:lnTo>
                    <a:pt x="841832" y="932180"/>
                  </a:lnTo>
                  <a:lnTo>
                    <a:pt x="835418" y="938530"/>
                  </a:lnTo>
                  <a:lnTo>
                    <a:pt x="832256" y="941070"/>
                  </a:lnTo>
                  <a:lnTo>
                    <a:pt x="830910" y="943610"/>
                  </a:lnTo>
                  <a:lnTo>
                    <a:pt x="829538" y="944880"/>
                  </a:lnTo>
                  <a:lnTo>
                    <a:pt x="829881" y="944880"/>
                  </a:lnTo>
                  <a:lnTo>
                    <a:pt x="830402" y="946150"/>
                  </a:lnTo>
                  <a:lnTo>
                    <a:pt x="830580" y="947420"/>
                  </a:lnTo>
                  <a:lnTo>
                    <a:pt x="826643" y="951230"/>
                  </a:lnTo>
                  <a:lnTo>
                    <a:pt x="819658" y="957580"/>
                  </a:lnTo>
                  <a:lnTo>
                    <a:pt x="815886" y="960120"/>
                  </a:lnTo>
                  <a:lnTo>
                    <a:pt x="817054" y="961390"/>
                  </a:lnTo>
                  <a:lnTo>
                    <a:pt x="820864" y="960120"/>
                  </a:lnTo>
                  <a:lnTo>
                    <a:pt x="829335" y="956310"/>
                  </a:lnTo>
                  <a:lnTo>
                    <a:pt x="836129" y="952500"/>
                  </a:lnTo>
                  <a:lnTo>
                    <a:pt x="839698" y="949960"/>
                  </a:lnTo>
                  <a:lnTo>
                    <a:pt x="843648" y="947420"/>
                  </a:lnTo>
                  <a:lnTo>
                    <a:pt x="847699" y="944880"/>
                  </a:lnTo>
                  <a:lnTo>
                    <a:pt x="841756" y="947420"/>
                  </a:lnTo>
                  <a:lnTo>
                    <a:pt x="842619" y="944880"/>
                  </a:lnTo>
                  <a:lnTo>
                    <a:pt x="843026" y="942340"/>
                  </a:lnTo>
                  <a:lnTo>
                    <a:pt x="843051" y="938530"/>
                  </a:lnTo>
                  <a:lnTo>
                    <a:pt x="835012" y="942340"/>
                  </a:lnTo>
                  <a:lnTo>
                    <a:pt x="842530" y="935990"/>
                  </a:lnTo>
                  <a:lnTo>
                    <a:pt x="845781" y="932180"/>
                  </a:lnTo>
                  <a:lnTo>
                    <a:pt x="847940" y="929640"/>
                  </a:lnTo>
                  <a:lnTo>
                    <a:pt x="849299" y="928370"/>
                  </a:lnTo>
                  <a:lnTo>
                    <a:pt x="852017" y="925830"/>
                  </a:lnTo>
                  <a:lnTo>
                    <a:pt x="852893" y="924560"/>
                  </a:lnTo>
                  <a:lnTo>
                    <a:pt x="855535" y="920750"/>
                  </a:lnTo>
                  <a:lnTo>
                    <a:pt x="859345" y="916940"/>
                  </a:lnTo>
                  <a:lnTo>
                    <a:pt x="864146" y="911860"/>
                  </a:lnTo>
                  <a:lnTo>
                    <a:pt x="870712" y="906780"/>
                  </a:lnTo>
                  <a:lnTo>
                    <a:pt x="879360" y="901700"/>
                  </a:lnTo>
                  <a:lnTo>
                    <a:pt x="883780" y="896620"/>
                  </a:lnTo>
                  <a:lnTo>
                    <a:pt x="888009" y="891540"/>
                  </a:lnTo>
                  <a:lnTo>
                    <a:pt x="903173" y="880110"/>
                  </a:lnTo>
                  <a:lnTo>
                    <a:pt x="900366" y="885190"/>
                  </a:lnTo>
                  <a:lnTo>
                    <a:pt x="895858" y="890270"/>
                  </a:lnTo>
                  <a:lnTo>
                    <a:pt x="891413" y="895350"/>
                  </a:lnTo>
                  <a:lnTo>
                    <a:pt x="886866" y="899160"/>
                  </a:lnTo>
                  <a:lnTo>
                    <a:pt x="882408" y="902970"/>
                  </a:lnTo>
                  <a:lnTo>
                    <a:pt x="879690" y="906780"/>
                  </a:lnTo>
                  <a:lnTo>
                    <a:pt x="884821" y="904240"/>
                  </a:lnTo>
                  <a:lnTo>
                    <a:pt x="902741" y="885190"/>
                  </a:lnTo>
                  <a:lnTo>
                    <a:pt x="905243" y="882650"/>
                  </a:lnTo>
                  <a:lnTo>
                    <a:pt x="911199" y="873760"/>
                  </a:lnTo>
                  <a:lnTo>
                    <a:pt x="914946" y="869950"/>
                  </a:lnTo>
                  <a:lnTo>
                    <a:pt x="919607" y="866140"/>
                  </a:lnTo>
                  <a:lnTo>
                    <a:pt x="924394" y="863600"/>
                  </a:lnTo>
                  <a:lnTo>
                    <a:pt x="925106" y="863600"/>
                  </a:lnTo>
                  <a:lnTo>
                    <a:pt x="908913" y="882650"/>
                  </a:lnTo>
                  <a:lnTo>
                    <a:pt x="906170" y="886460"/>
                  </a:lnTo>
                  <a:lnTo>
                    <a:pt x="904252" y="889000"/>
                  </a:lnTo>
                  <a:lnTo>
                    <a:pt x="905014" y="889000"/>
                  </a:lnTo>
                  <a:lnTo>
                    <a:pt x="906678" y="887730"/>
                  </a:lnTo>
                  <a:lnTo>
                    <a:pt x="910488" y="883920"/>
                  </a:lnTo>
                  <a:lnTo>
                    <a:pt x="917244" y="878840"/>
                  </a:lnTo>
                  <a:lnTo>
                    <a:pt x="920191" y="877570"/>
                  </a:lnTo>
                  <a:lnTo>
                    <a:pt x="920000" y="878840"/>
                  </a:lnTo>
                  <a:lnTo>
                    <a:pt x="915149" y="882650"/>
                  </a:lnTo>
                  <a:lnTo>
                    <a:pt x="912152" y="885190"/>
                  </a:lnTo>
                  <a:lnTo>
                    <a:pt x="907859" y="890270"/>
                  </a:lnTo>
                  <a:lnTo>
                    <a:pt x="905192" y="892810"/>
                  </a:lnTo>
                  <a:lnTo>
                    <a:pt x="902423" y="896620"/>
                  </a:lnTo>
                  <a:lnTo>
                    <a:pt x="899439" y="899160"/>
                  </a:lnTo>
                  <a:lnTo>
                    <a:pt x="887869" y="908050"/>
                  </a:lnTo>
                  <a:lnTo>
                    <a:pt x="889698" y="905510"/>
                  </a:lnTo>
                  <a:lnTo>
                    <a:pt x="891514" y="902970"/>
                  </a:lnTo>
                  <a:lnTo>
                    <a:pt x="890295" y="904240"/>
                  </a:lnTo>
                  <a:lnTo>
                    <a:pt x="887437" y="905510"/>
                  </a:lnTo>
                  <a:lnTo>
                    <a:pt x="886142" y="904240"/>
                  </a:lnTo>
                  <a:lnTo>
                    <a:pt x="881634" y="909320"/>
                  </a:lnTo>
                  <a:lnTo>
                    <a:pt x="872439" y="916940"/>
                  </a:lnTo>
                  <a:lnTo>
                    <a:pt x="860691" y="927100"/>
                  </a:lnTo>
                  <a:lnTo>
                    <a:pt x="848537" y="934720"/>
                  </a:lnTo>
                  <a:lnTo>
                    <a:pt x="847712" y="937260"/>
                  </a:lnTo>
                  <a:lnTo>
                    <a:pt x="851382" y="935990"/>
                  </a:lnTo>
                  <a:lnTo>
                    <a:pt x="856500" y="932180"/>
                  </a:lnTo>
                  <a:lnTo>
                    <a:pt x="861555" y="929640"/>
                  </a:lnTo>
                  <a:lnTo>
                    <a:pt x="868197" y="924560"/>
                  </a:lnTo>
                  <a:lnTo>
                    <a:pt x="873213" y="922020"/>
                  </a:lnTo>
                  <a:lnTo>
                    <a:pt x="877036" y="918210"/>
                  </a:lnTo>
                  <a:lnTo>
                    <a:pt x="888466" y="908050"/>
                  </a:lnTo>
                  <a:lnTo>
                    <a:pt x="889889" y="906780"/>
                  </a:lnTo>
                  <a:lnTo>
                    <a:pt x="894334" y="904240"/>
                  </a:lnTo>
                  <a:lnTo>
                    <a:pt x="898588" y="900430"/>
                  </a:lnTo>
                  <a:lnTo>
                    <a:pt x="906868" y="894080"/>
                  </a:lnTo>
                  <a:lnTo>
                    <a:pt x="910513" y="891540"/>
                  </a:lnTo>
                  <a:lnTo>
                    <a:pt x="914133" y="887730"/>
                  </a:lnTo>
                  <a:lnTo>
                    <a:pt x="917244" y="883920"/>
                  </a:lnTo>
                  <a:lnTo>
                    <a:pt x="919670" y="881380"/>
                  </a:lnTo>
                  <a:lnTo>
                    <a:pt x="922909" y="877570"/>
                  </a:lnTo>
                  <a:lnTo>
                    <a:pt x="923988" y="876300"/>
                  </a:lnTo>
                  <a:lnTo>
                    <a:pt x="926223" y="875030"/>
                  </a:lnTo>
                  <a:lnTo>
                    <a:pt x="927366" y="873760"/>
                  </a:lnTo>
                  <a:lnTo>
                    <a:pt x="928484" y="873760"/>
                  </a:lnTo>
                  <a:lnTo>
                    <a:pt x="927366" y="876300"/>
                  </a:lnTo>
                  <a:lnTo>
                    <a:pt x="926338" y="877570"/>
                  </a:lnTo>
                  <a:lnTo>
                    <a:pt x="925537" y="878840"/>
                  </a:lnTo>
                  <a:lnTo>
                    <a:pt x="924090" y="881380"/>
                  </a:lnTo>
                  <a:lnTo>
                    <a:pt x="924420" y="881380"/>
                  </a:lnTo>
                  <a:lnTo>
                    <a:pt x="932180" y="873760"/>
                  </a:lnTo>
                  <a:lnTo>
                    <a:pt x="933538" y="871220"/>
                  </a:lnTo>
                  <a:lnTo>
                    <a:pt x="932624" y="869950"/>
                  </a:lnTo>
                  <a:lnTo>
                    <a:pt x="933577" y="867410"/>
                  </a:lnTo>
                  <a:lnTo>
                    <a:pt x="936752" y="863600"/>
                  </a:lnTo>
                  <a:lnTo>
                    <a:pt x="938860" y="861060"/>
                  </a:lnTo>
                  <a:lnTo>
                    <a:pt x="943013" y="855980"/>
                  </a:lnTo>
                  <a:lnTo>
                    <a:pt x="946835" y="853440"/>
                  </a:lnTo>
                  <a:lnTo>
                    <a:pt x="950556" y="849630"/>
                  </a:lnTo>
                  <a:lnTo>
                    <a:pt x="953706" y="845820"/>
                  </a:lnTo>
                  <a:lnTo>
                    <a:pt x="961364" y="839470"/>
                  </a:lnTo>
                  <a:lnTo>
                    <a:pt x="964311" y="836930"/>
                  </a:lnTo>
                  <a:lnTo>
                    <a:pt x="965847" y="835660"/>
                  </a:lnTo>
                  <a:lnTo>
                    <a:pt x="972235" y="830580"/>
                  </a:lnTo>
                  <a:lnTo>
                    <a:pt x="975829" y="825500"/>
                  </a:lnTo>
                  <a:lnTo>
                    <a:pt x="976515" y="824230"/>
                  </a:lnTo>
                  <a:lnTo>
                    <a:pt x="979932" y="817880"/>
                  </a:lnTo>
                  <a:lnTo>
                    <a:pt x="980732" y="816610"/>
                  </a:lnTo>
                  <a:lnTo>
                    <a:pt x="985532" y="808990"/>
                  </a:lnTo>
                  <a:lnTo>
                    <a:pt x="991336" y="800100"/>
                  </a:lnTo>
                  <a:lnTo>
                    <a:pt x="992098" y="798830"/>
                  </a:lnTo>
                  <a:lnTo>
                    <a:pt x="999337" y="787400"/>
                  </a:lnTo>
                  <a:lnTo>
                    <a:pt x="1005979" y="775970"/>
                  </a:lnTo>
                  <a:lnTo>
                    <a:pt x="1006716" y="774700"/>
                  </a:lnTo>
                  <a:lnTo>
                    <a:pt x="1013968" y="763270"/>
                  </a:lnTo>
                  <a:lnTo>
                    <a:pt x="1020749" y="750570"/>
                  </a:lnTo>
                  <a:lnTo>
                    <a:pt x="1026706" y="739140"/>
                  </a:lnTo>
                  <a:lnTo>
                    <a:pt x="1026553" y="740410"/>
                  </a:lnTo>
                  <a:lnTo>
                    <a:pt x="1026452" y="741133"/>
                  </a:lnTo>
                  <a:lnTo>
                    <a:pt x="1026363" y="741680"/>
                  </a:lnTo>
                  <a:lnTo>
                    <a:pt x="1026248" y="742950"/>
                  </a:lnTo>
                  <a:lnTo>
                    <a:pt x="1029271" y="740410"/>
                  </a:lnTo>
                  <a:lnTo>
                    <a:pt x="1031455" y="739140"/>
                  </a:lnTo>
                  <a:lnTo>
                    <a:pt x="1032408" y="732790"/>
                  </a:lnTo>
                  <a:lnTo>
                    <a:pt x="1032979" y="728980"/>
                  </a:lnTo>
                  <a:lnTo>
                    <a:pt x="1033399" y="725170"/>
                  </a:lnTo>
                  <a:lnTo>
                    <a:pt x="1034770" y="720090"/>
                  </a:lnTo>
                  <a:lnTo>
                    <a:pt x="1035443" y="717550"/>
                  </a:lnTo>
                  <a:lnTo>
                    <a:pt x="1036713" y="713740"/>
                  </a:lnTo>
                  <a:lnTo>
                    <a:pt x="1039609" y="701040"/>
                  </a:lnTo>
                  <a:lnTo>
                    <a:pt x="1036320" y="707390"/>
                  </a:lnTo>
                  <a:lnTo>
                    <a:pt x="1033183" y="713740"/>
                  </a:lnTo>
                  <a:lnTo>
                    <a:pt x="1029766" y="720090"/>
                  </a:lnTo>
                  <a:lnTo>
                    <a:pt x="1031341" y="716280"/>
                  </a:lnTo>
                  <a:lnTo>
                    <a:pt x="1032344" y="712470"/>
                  </a:lnTo>
                  <a:lnTo>
                    <a:pt x="1033411" y="708660"/>
                  </a:lnTo>
                  <a:lnTo>
                    <a:pt x="1034389" y="704850"/>
                  </a:lnTo>
                  <a:lnTo>
                    <a:pt x="1035456" y="701040"/>
                  </a:lnTo>
                  <a:lnTo>
                    <a:pt x="1036307" y="697230"/>
                  </a:lnTo>
                  <a:lnTo>
                    <a:pt x="1037361" y="693420"/>
                  </a:lnTo>
                  <a:lnTo>
                    <a:pt x="1016520" y="693420"/>
                  </a:lnTo>
                  <a:lnTo>
                    <a:pt x="1015682" y="693420"/>
                  </a:lnTo>
                  <a:lnTo>
                    <a:pt x="1014628" y="695960"/>
                  </a:lnTo>
                  <a:lnTo>
                    <a:pt x="1012774" y="701040"/>
                  </a:lnTo>
                  <a:lnTo>
                    <a:pt x="1009992" y="707390"/>
                  </a:lnTo>
                  <a:lnTo>
                    <a:pt x="1008735" y="711200"/>
                  </a:lnTo>
                  <a:lnTo>
                    <a:pt x="1005217" y="718820"/>
                  </a:lnTo>
                  <a:lnTo>
                    <a:pt x="1003300" y="723900"/>
                  </a:lnTo>
                  <a:lnTo>
                    <a:pt x="999147" y="732790"/>
                  </a:lnTo>
                  <a:lnTo>
                    <a:pt x="1000226" y="726440"/>
                  </a:lnTo>
                  <a:lnTo>
                    <a:pt x="999032" y="727710"/>
                  </a:lnTo>
                  <a:lnTo>
                    <a:pt x="998308" y="727710"/>
                  </a:lnTo>
                  <a:lnTo>
                    <a:pt x="996289" y="731520"/>
                  </a:lnTo>
                  <a:lnTo>
                    <a:pt x="993825" y="737870"/>
                  </a:lnTo>
                  <a:lnTo>
                    <a:pt x="987920" y="750570"/>
                  </a:lnTo>
                  <a:lnTo>
                    <a:pt x="986243" y="754380"/>
                  </a:lnTo>
                  <a:lnTo>
                    <a:pt x="984224" y="756920"/>
                  </a:lnTo>
                  <a:lnTo>
                    <a:pt x="983640" y="759460"/>
                  </a:lnTo>
                  <a:lnTo>
                    <a:pt x="982345" y="763270"/>
                  </a:lnTo>
                  <a:lnTo>
                    <a:pt x="978865" y="769620"/>
                  </a:lnTo>
                  <a:lnTo>
                    <a:pt x="976464" y="773430"/>
                  </a:lnTo>
                  <a:lnTo>
                    <a:pt x="974064" y="775970"/>
                  </a:lnTo>
                  <a:lnTo>
                    <a:pt x="973975" y="774700"/>
                  </a:lnTo>
                  <a:lnTo>
                    <a:pt x="973874" y="773430"/>
                  </a:lnTo>
                  <a:lnTo>
                    <a:pt x="973772" y="772160"/>
                  </a:lnTo>
                  <a:lnTo>
                    <a:pt x="972299" y="773430"/>
                  </a:lnTo>
                  <a:lnTo>
                    <a:pt x="969543" y="777240"/>
                  </a:lnTo>
                  <a:lnTo>
                    <a:pt x="965746" y="782320"/>
                  </a:lnTo>
                  <a:lnTo>
                    <a:pt x="961859" y="787400"/>
                  </a:lnTo>
                  <a:lnTo>
                    <a:pt x="957249" y="793750"/>
                  </a:lnTo>
                  <a:lnTo>
                    <a:pt x="952982" y="798830"/>
                  </a:lnTo>
                  <a:lnTo>
                    <a:pt x="951877" y="800100"/>
                  </a:lnTo>
                  <a:lnTo>
                    <a:pt x="952957" y="798830"/>
                  </a:lnTo>
                  <a:lnTo>
                    <a:pt x="953770" y="796290"/>
                  </a:lnTo>
                  <a:lnTo>
                    <a:pt x="954938" y="792480"/>
                  </a:lnTo>
                  <a:lnTo>
                    <a:pt x="955713" y="789940"/>
                  </a:lnTo>
                  <a:lnTo>
                    <a:pt x="956094" y="788670"/>
                  </a:lnTo>
                  <a:lnTo>
                    <a:pt x="958189" y="784860"/>
                  </a:lnTo>
                  <a:lnTo>
                    <a:pt x="960589" y="781050"/>
                  </a:lnTo>
                  <a:lnTo>
                    <a:pt x="959624" y="782320"/>
                  </a:lnTo>
                  <a:lnTo>
                    <a:pt x="957148" y="786130"/>
                  </a:lnTo>
                  <a:lnTo>
                    <a:pt x="953173" y="789940"/>
                  </a:lnTo>
                  <a:lnTo>
                    <a:pt x="959078" y="774700"/>
                  </a:lnTo>
                  <a:lnTo>
                    <a:pt x="964412" y="760730"/>
                  </a:lnTo>
                  <a:lnTo>
                    <a:pt x="959688" y="768350"/>
                  </a:lnTo>
                  <a:lnTo>
                    <a:pt x="957110" y="775970"/>
                  </a:lnTo>
                  <a:lnTo>
                    <a:pt x="953973" y="783590"/>
                  </a:lnTo>
                  <a:lnTo>
                    <a:pt x="947585" y="792480"/>
                  </a:lnTo>
                  <a:lnTo>
                    <a:pt x="945095" y="788670"/>
                  </a:lnTo>
                  <a:lnTo>
                    <a:pt x="943102" y="788670"/>
                  </a:lnTo>
                  <a:lnTo>
                    <a:pt x="951865" y="772160"/>
                  </a:lnTo>
                  <a:lnTo>
                    <a:pt x="956360" y="765810"/>
                  </a:lnTo>
                  <a:lnTo>
                    <a:pt x="957059" y="767080"/>
                  </a:lnTo>
                  <a:lnTo>
                    <a:pt x="957033" y="768350"/>
                  </a:lnTo>
                  <a:lnTo>
                    <a:pt x="959408" y="767080"/>
                  </a:lnTo>
                  <a:lnTo>
                    <a:pt x="959726" y="765810"/>
                  </a:lnTo>
                  <a:lnTo>
                    <a:pt x="960945" y="760730"/>
                  </a:lnTo>
                  <a:lnTo>
                    <a:pt x="964044" y="758190"/>
                  </a:lnTo>
                  <a:lnTo>
                    <a:pt x="966965" y="754380"/>
                  </a:lnTo>
                  <a:lnTo>
                    <a:pt x="969937" y="751840"/>
                  </a:lnTo>
                  <a:lnTo>
                    <a:pt x="971207" y="749300"/>
                  </a:lnTo>
                  <a:lnTo>
                    <a:pt x="973810" y="741680"/>
                  </a:lnTo>
                  <a:lnTo>
                    <a:pt x="973924" y="740410"/>
                  </a:lnTo>
                  <a:lnTo>
                    <a:pt x="978382" y="732790"/>
                  </a:lnTo>
                  <a:lnTo>
                    <a:pt x="981049" y="730250"/>
                  </a:lnTo>
                  <a:lnTo>
                    <a:pt x="982992" y="730250"/>
                  </a:lnTo>
                  <a:lnTo>
                    <a:pt x="985202" y="727710"/>
                  </a:lnTo>
                  <a:lnTo>
                    <a:pt x="983513" y="731520"/>
                  </a:lnTo>
                  <a:lnTo>
                    <a:pt x="983043" y="732790"/>
                  </a:lnTo>
                  <a:lnTo>
                    <a:pt x="983373" y="734060"/>
                  </a:lnTo>
                  <a:lnTo>
                    <a:pt x="985050" y="734060"/>
                  </a:lnTo>
                  <a:lnTo>
                    <a:pt x="986599" y="732790"/>
                  </a:lnTo>
                  <a:lnTo>
                    <a:pt x="988123" y="732790"/>
                  </a:lnTo>
                  <a:lnTo>
                    <a:pt x="983805" y="741133"/>
                  </a:lnTo>
                  <a:lnTo>
                    <a:pt x="984440" y="740410"/>
                  </a:lnTo>
                  <a:lnTo>
                    <a:pt x="988606" y="735330"/>
                  </a:lnTo>
                  <a:lnTo>
                    <a:pt x="989291" y="727710"/>
                  </a:lnTo>
                  <a:lnTo>
                    <a:pt x="989406" y="725170"/>
                  </a:lnTo>
                  <a:lnTo>
                    <a:pt x="989482" y="722630"/>
                  </a:lnTo>
                  <a:lnTo>
                    <a:pt x="993241" y="717550"/>
                  </a:lnTo>
                  <a:lnTo>
                    <a:pt x="997864" y="716280"/>
                  </a:lnTo>
                  <a:lnTo>
                    <a:pt x="1001560" y="709930"/>
                  </a:lnTo>
                  <a:lnTo>
                    <a:pt x="1003846" y="706120"/>
                  </a:lnTo>
                  <a:lnTo>
                    <a:pt x="1005941" y="701040"/>
                  </a:lnTo>
                  <a:lnTo>
                    <a:pt x="1008240" y="697230"/>
                  </a:lnTo>
                  <a:lnTo>
                    <a:pt x="1010475" y="692150"/>
                  </a:lnTo>
                  <a:lnTo>
                    <a:pt x="1012583" y="687070"/>
                  </a:lnTo>
                  <a:lnTo>
                    <a:pt x="1014488" y="680720"/>
                  </a:lnTo>
                  <a:lnTo>
                    <a:pt x="1016203" y="675640"/>
                  </a:lnTo>
                  <a:lnTo>
                    <a:pt x="1017790" y="670560"/>
                  </a:lnTo>
                  <a:lnTo>
                    <a:pt x="1018921" y="665480"/>
                  </a:lnTo>
                  <a:lnTo>
                    <a:pt x="1019657" y="661670"/>
                  </a:lnTo>
                  <a:lnTo>
                    <a:pt x="1016673" y="665480"/>
                  </a:lnTo>
                  <a:lnTo>
                    <a:pt x="1016698" y="662940"/>
                  </a:lnTo>
                  <a:lnTo>
                    <a:pt x="1017130" y="659130"/>
                  </a:lnTo>
                  <a:lnTo>
                    <a:pt x="1016520" y="661670"/>
                  </a:lnTo>
                  <a:lnTo>
                    <a:pt x="1013510" y="669290"/>
                  </a:lnTo>
                  <a:lnTo>
                    <a:pt x="1012393" y="671830"/>
                  </a:lnTo>
                  <a:lnTo>
                    <a:pt x="1011415" y="673100"/>
                  </a:lnTo>
                  <a:lnTo>
                    <a:pt x="1010373" y="674370"/>
                  </a:lnTo>
                  <a:lnTo>
                    <a:pt x="1009523" y="675640"/>
                  </a:lnTo>
                  <a:lnTo>
                    <a:pt x="1009154" y="675640"/>
                  </a:lnTo>
                  <a:lnTo>
                    <a:pt x="1010018" y="673100"/>
                  </a:lnTo>
                  <a:lnTo>
                    <a:pt x="1010970" y="669290"/>
                  </a:lnTo>
                  <a:lnTo>
                    <a:pt x="1014755" y="655320"/>
                  </a:lnTo>
                  <a:lnTo>
                    <a:pt x="1015276" y="652780"/>
                  </a:lnTo>
                  <a:lnTo>
                    <a:pt x="1015873" y="650240"/>
                  </a:lnTo>
                  <a:lnTo>
                    <a:pt x="1017016" y="646430"/>
                  </a:lnTo>
                  <a:lnTo>
                    <a:pt x="1018336" y="641350"/>
                  </a:lnTo>
                  <a:lnTo>
                    <a:pt x="1019187" y="637540"/>
                  </a:lnTo>
                  <a:lnTo>
                    <a:pt x="1020076" y="633730"/>
                  </a:lnTo>
                  <a:lnTo>
                    <a:pt x="1017816" y="640080"/>
                  </a:lnTo>
                  <a:lnTo>
                    <a:pt x="1013802" y="650240"/>
                  </a:lnTo>
                  <a:lnTo>
                    <a:pt x="1013917" y="647700"/>
                  </a:lnTo>
                  <a:lnTo>
                    <a:pt x="1013993" y="646430"/>
                  </a:lnTo>
                  <a:lnTo>
                    <a:pt x="1014069" y="645160"/>
                  </a:lnTo>
                  <a:lnTo>
                    <a:pt x="1014183" y="643890"/>
                  </a:lnTo>
                  <a:lnTo>
                    <a:pt x="1014298" y="642620"/>
                  </a:lnTo>
                  <a:lnTo>
                    <a:pt x="1014412" y="641350"/>
                  </a:lnTo>
                  <a:lnTo>
                    <a:pt x="1014818" y="637540"/>
                  </a:lnTo>
                  <a:lnTo>
                    <a:pt x="1014933" y="633730"/>
                  </a:lnTo>
                  <a:lnTo>
                    <a:pt x="1015784" y="623570"/>
                  </a:lnTo>
                  <a:lnTo>
                    <a:pt x="1015911" y="615950"/>
                  </a:lnTo>
                  <a:lnTo>
                    <a:pt x="1015911" y="614680"/>
                  </a:lnTo>
                  <a:lnTo>
                    <a:pt x="1015707" y="614680"/>
                  </a:lnTo>
                  <a:lnTo>
                    <a:pt x="1017562" y="608330"/>
                  </a:lnTo>
                  <a:lnTo>
                    <a:pt x="1017930" y="607060"/>
                  </a:lnTo>
                  <a:lnTo>
                    <a:pt x="1019670" y="599440"/>
                  </a:lnTo>
                  <a:lnTo>
                    <a:pt x="1020000" y="598170"/>
                  </a:lnTo>
                  <a:lnTo>
                    <a:pt x="1021308" y="593090"/>
                  </a:lnTo>
                  <a:lnTo>
                    <a:pt x="1023213" y="589280"/>
                  </a:lnTo>
                  <a:lnTo>
                    <a:pt x="1023264" y="590550"/>
                  </a:lnTo>
                  <a:lnTo>
                    <a:pt x="1023366" y="593090"/>
                  </a:lnTo>
                  <a:lnTo>
                    <a:pt x="1023454" y="595630"/>
                  </a:lnTo>
                  <a:lnTo>
                    <a:pt x="1023556" y="598170"/>
                  </a:lnTo>
                  <a:lnTo>
                    <a:pt x="1023645" y="600710"/>
                  </a:lnTo>
                  <a:lnTo>
                    <a:pt x="1023747" y="603250"/>
                  </a:lnTo>
                  <a:lnTo>
                    <a:pt x="1023835" y="605790"/>
                  </a:lnTo>
                  <a:lnTo>
                    <a:pt x="1022718" y="607060"/>
                  </a:lnTo>
                  <a:lnTo>
                    <a:pt x="1021461" y="608330"/>
                  </a:lnTo>
                  <a:lnTo>
                    <a:pt x="1020267" y="610870"/>
                  </a:lnTo>
                  <a:lnTo>
                    <a:pt x="1021499" y="618109"/>
                  </a:lnTo>
                  <a:lnTo>
                    <a:pt x="1018286" y="622503"/>
                  </a:lnTo>
                  <a:lnTo>
                    <a:pt x="1017193" y="632815"/>
                  </a:lnTo>
                  <a:lnTo>
                    <a:pt x="1017422" y="630770"/>
                  </a:lnTo>
                  <a:lnTo>
                    <a:pt x="1021600" y="618693"/>
                  </a:lnTo>
                  <a:lnTo>
                    <a:pt x="1021791" y="619760"/>
                  </a:lnTo>
                  <a:lnTo>
                    <a:pt x="1027849" y="600710"/>
                  </a:lnTo>
                  <a:lnTo>
                    <a:pt x="1031049" y="590550"/>
                  </a:lnTo>
                  <a:lnTo>
                    <a:pt x="1031582" y="589280"/>
                  </a:lnTo>
                  <a:lnTo>
                    <a:pt x="1033754" y="584200"/>
                  </a:lnTo>
                  <a:lnTo>
                    <a:pt x="1033640" y="585470"/>
                  </a:lnTo>
                  <a:lnTo>
                    <a:pt x="1033526" y="586740"/>
                  </a:lnTo>
                  <a:lnTo>
                    <a:pt x="1033399" y="588010"/>
                  </a:lnTo>
                  <a:lnTo>
                    <a:pt x="1033284" y="589280"/>
                  </a:lnTo>
                  <a:lnTo>
                    <a:pt x="1033157" y="590550"/>
                  </a:lnTo>
                  <a:lnTo>
                    <a:pt x="1032027" y="596900"/>
                  </a:lnTo>
                  <a:lnTo>
                    <a:pt x="1030820" y="608330"/>
                  </a:lnTo>
                  <a:lnTo>
                    <a:pt x="1030109" y="613410"/>
                  </a:lnTo>
                  <a:lnTo>
                    <a:pt x="1029601" y="617220"/>
                  </a:lnTo>
                  <a:lnTo>
                    <a:pt x="1028509" y="626110"/>
                  </a:lnTo>
                  <a:lnTo>
                    <a:pt x="1028103" y="628650"/>
                  </a:lnTo>
                  <a:lnTo>
                    <a:pt x="1025639" y="645160"/>
                  </a:lnTo>
                  <a:lnTo>
                    <a:pt x="1023099" y="660400"/>
                  </a:lnTo>
                  <a:lnTo>
                    <a:pt x="1020089" y="676910"/>
                  </a:lnTo>
                  <a:lnTo>
                    <a:pt x="1016800" y="692150"/>
                  </a:lnTo>
                  <a:lnTo>
                    <a:pt x="1037704" y="692150"/>
                  </a:lnTo>
                  <a:lnTo>
                    <a:pt x="1038047" y="690880"/>
                  </a:lnTo>
                  <a:lnTo>
                    <a:pt x="1040434" y="683260"/>
                  </a:lnTo>
                  <a:lnTo>
                    <a:pt x="1041920" y="680720"/>
                  </a:lnTo>
                  <a:lnTo>
                    <a:pt x="1044143" y="676910"/>
                  </a:lnTo>
                  <a:lnTo>
                    <a:pt x="1041107" y="680720"/>
                  </a:lnTo>
                  <a:lnTo>
                    <a:pt x="1040104" y="680720"/>
                  </a:lnTo>
                  <a:lnTo>
                    <a:pt x="1040638" y="675640"/>
                  </a:lnTo>
                  <a:lnTo>
                    <a:pt x="1042250" y="669290"/>
                  </a:lnTo>
                  <a:lnTo>
                    <a:pt x="1044308" y="660400"/>
                  </a:lnTo>
                  <a:lnTo>
                    <a:pt x="1046340" y="651510"/>
                  </a:lnTo>
                  <a:lnTo>
                    <a:pt x="1047940" y="643890"/>
                  </a:lnTo>
                  <a:lnTo>
                    <a:pt x="1048677" y="639038"/>
                  </a:lnTo>
                  <a:lnTo>
                    <a:pt x="1048600" y="642835"/>
                  </a:lnTo>
                  <a:lnTo>
                    <a:pt x="1051306" y="643115"/>
                  </a:lnTo>
                  <a:lnTo>
                    <a:pt x="1052614" y="631837"/>
                  </a:lnTo>
                  <a:lnTo>
                    <a:pt x="1051242" y="634403"/>
                  </a:lnTo>
                  <a:lnTo>
                    <a:pt x="1048893" y="640562"/>
                  </a:lnTo>
                  <a:lnTo>
                    <a:pt x="1048778" y="638606"/>
                  </a:lnTo>
                  <a:lnTo>
                    <a:pt x="1051661" y="629920"/>
                  </a:lnTo>
                  <a:lnTo>
                    <a:pt x="1052601" y="622300"/>
                  </a:lnTo>
                  <a:lnTo>
                    <a:pt x="1053630" y="614680"/>
                  </a:lnTo>
                  <a:lnTo>
                    <a:pt x="1054201" y="610870"/>
                  </a:lnTo>
                  <a:lnTo>
                    <a:pt x="1054493" y="608330"/>
                  </a:lnTo>
                  <a:lnTo>
                    <a:pt x="1055649" y="601980"/>
                  </a:lnTo>
                  <a:lnTo>
                    <a:pt x="1056424" y="599440"/>
                  </a:lnTo>
                  <a:lnTo>
                    <a:pt x="1057579" y="596900"/>
                  </a:lnTo>
                  <a:lnTo>
                    <a:pt x="1057503" y="599440"/>
                  </a:lnTo>
                  <a:lnTo>
                    <a:pt x="1057910" y="596900"/>
                  </a:lnTo>
                  <a:lnTo>
                    <a:pt x="1058519" y="593090"/>
                  </a:lnTo>
                  <a:lnTo>
                    <a:pt x="1059700" y="584200"/>
                  </a:lnTo>
                  <a:lnTo>
                    <a:pt x="1060627" y="577850"/>
                  </a:lnTo>
                  <a:lnTo>
                    <a:pt x="1060704" y="577176"/>
                  </a:lnTo>
                  <a:lnTo>
                    <a:pt x="1060818" y="576122"/>
                  </a:lnTo>
                  <a:lnTo>
                    <a:pt x="1060881" y="575310"/>
                  </a:lnTo>
                  <a:lnTo>
                    <a:pt x="1065758" y="577850"/>
                  </a:lnTo>
                  <a:lnTo>
                    <a:pt x="1066380" y="575310"/>
                  </a:lnTo>
                  <a:lnTo>
                    <a:pt x="1067625" y="570230"/>
                  </a:lnTo>
                  <a:lnTo>
                    <a:pt x="1067663" y="565150"/>
                  </a:lnTo>
                  <a:lnTo>
                    <a:pt x="1067689" y="560070"/>
                  </a:lnTo>
                  <a:lnTo>
                    <a:pt x="1066393" y="547370"/>
                  </a:lnTo>
                  <a:lnTo>
                    <a:pt x="1065974" y="546100"/>
                  </a:lnTo>
                  <a:lnTo>
                    <a:pt x="1065110" y="543560"/>
                  </a:lnTo>
                  <a:lnTo>
                    <a:pt x="1064260" y="546100"/>
                  </a:lnTo>
                  <a:lnTo>
                    <a:pt x="1065110" y="538480"/>
                  </a:lnTo>
                  <a:lnTo>
                    <a:pt x="1065542" y="535940"/>
                  </a:lnTo>
                  <a:lnTo>
                    <a:pt x="1066800" y="535940"/>
                  </a:lnTo>
                  <a:lnTo>
                    <a:pt x="1067562" y="538480"/>
                  </a:lnTo>
                  <a:lnTo>
                    <a:pt x="1068781" y="537210"/>
                  </a:lnTo>
                  <a:lnTo>
                    <a:pt x="1069581" y="542290"/>
                  </a:lnTo>
                  <a:lnTo>
                    <a:pt x="1070952" y="549910"/>
                  </a:lnTo>
                  <a:lnTo>
                    <a:pt x="1071029" y="551180"/>
                  </a:lnTo>
                  <a:lnTo>
                    <a:pt x="1071092" y="552450"/>
                  </a:lnTo>
                  <a:lnTo>
                    <a:pt x="1071168" y="553720"/>
                  </a:lnTo>
                  <a:lnTo>
                    <a:pt x="1071219" y="554990"/>
                  </a:lnTo>
                  <a:lnTo>
                    <a:pt x="1072934" y="546100"/>
                  </a:lnTo>
                  <a:lnTo>
                    <a:pt x="1073467" y="548640"/>
                  </a:lnTo>
                  <a:lnTo>
                    <a:pt x="1073404" y="547370"/>
                  </a:lnTo>
                  <a:lnTo>
                    <a:pt x="1073238" y="546100"/>
                  </a:lnTo>
                  <a:lnTo>
                    <a:pt x="1072083" y="537210"/>
                  </a:lnTo>
                  <a:lnTo>
                    <a:pt x="1073645" y="535940"/>
                  </a:lnTo>
                  <a:lnTo>
                    <a:pt x="1073873" y="530860"/>
                  </a:lnTo>
                  <a:lnTo>
                    <a:pt x="1073975" y="528320"/>
                  </a:lnTo>
                  <a:lnTo>
                    <a:pt x="1074102" y="524510"/>
                  </a:lnTo>
                  <a:lnTo>
                    <a:pt x="1074229" y="520700"/>
                  </a:lnTo>
                  <a:lnTo>
                    <a:pt x="1074343" y="516890"/>
                  </a:lnTo>
                  <a:lnTo>
                    <a:pt x="1074381" y="515620"/>
                  </a:lnTo>
                  <a:lnTo>
                    <a:pt x="1074737" y="513080"/>
                  </a:lnTo>
                  <a:lnTo>
                    <a:pt x="1076833" y="521970"/>
                  </a:lnTo>
                  <a:close/>
                </a:path>
                <a:path w="1078864" h="1125220">
                  <a:moveTo>
                    <a:pt x="1077353" y="478790"/>
                  </a:moveTo>
                  <a:lnTo>
                    <a:pt x="1076121" y="472440"/>
                  </a:lnTo>
                  <a:lnTo>
                    <a:pt x="1075753" y="469900"/>
                  </a:lnTo>
                  <a:lnTo>
                    <a:pt x="1075385" y="467360"/>
                  </a:lnTo>
                  <a:lnTo>
                    <a:pt x="1073886" y="457200"/>
                  </a:lnTo>
                  <a:lnTo>
                    <a:pt x="1073251" y="453390"/>
                  </a:lnTo>
                  <a:lnTo>
                    <a:pt x="1072629" y="448310"/>
                  </a:lnTo>
                  <a:lnTo>
                    <a:pt x="1071130" y="438150"/>
                  </a:lnTo>
                  <a:lnTo>
                    <a:pt x="1067701" y="416560"/>
                  </a:lnTo>
                  <a:lnTo>
                    <a:pt x="1064806" y="402590"/>
                  </a:lnTo>
                  <a:lnTo>
                    <a:pt x="1064298" y="400050"/>
                  </a:lnTo>
                  <a:lnTo>
                    <a:pt x="1063828" y="397510"/>
                  </a:lnTo>
                  <a:lnTo>
                    <a:pt x="1063282" y="396240"/>
                  </a:lnTo>
                  <a:lnTo>
                    <a:pt x="1061504" y="388620"/>
                  </a:lnTo>
                  <a:lnTo>
                    <a:pt x="1059434" y="381000"/>
                  </a:lnTo>
                  <a:lnTo>
                    <a:pt x="1059091" y="379730"/>
                  </a:lnTo>
                  <a:lnTo>
                    <a:pt x="1057808" y="375920"/>
                  </a:lnTo>
                  <a:lnTo>
                    <a:pt x="1054773" y="381000"/>
                  </a:lnTo>
                  <a:lnTo>
                    <a:pt x="1053312" y="377190"/>
                  </a:lnTo>
                  <a:lnTo>
                    <a:pt x="1052080" y="374650"/>
                  </a:lnTo>
                  <a:lnTo>
                    <a:pt x="1051331" y="373380"/>
                  </a:lnTo>
                  <a:lnTo>
                    <a:pt x="1049782" y="368300"/>
                  </a:lnTo>
                  <a:lnTo>
                    <a:pt x="1050594" y="368300"/>
                  </a:lnTo>
                  <a:lnTo>
                    <a:pt x="1053553" y="369570"/>
                  </a:lnTo>
                  <a:lnTo>
                    <a:pt x="1056246" y="372110"/>
                  </a:lnTo>
                  <a:lnTo>
                    <a:pt x="1054950" y="368300"/>
                  </a:lnTo>
                  <a:lnTo>
                    <a:pt x="1052334" y="360680"/>
                  </a:lnTo>
                  <a:lnTo>
                    <a:pt x="1051255" y="359410"/>
                  </a:lnTo>
                  <a:lnTo>
                    <a:pt x="1050175" y="358140"/>
                  </a:lnTo>
                  <a:lnTo>
                    <a:pt x="1047813" y="354330"/>
                  </a:lnTo>
                  <a:lnTo>
                    <a:pt x="1045502" y="351790"/>
                  </a:lnTo>
                  <a:lnTo>
                    <a:pt x="1045311" y="350520"/>
                  </a:lnTo>
                  <a:lnTo>
                    <a:pt x="1041869" y="345440"/>
                  </a:lnTo>
                  <a:lnTo>
                    <a:pt x="1038618" y="340360"/>
                  </a:lnTo>
                  <a:lnTo>
                    <a:pt x="1034948" y="336550"/>
                  </a:lnTo>
                  <a:lnTo>
                    <a:pt x="1037577" y="341630"/>
                  </a:lnTo>
                  <a:lnTo>
                    <a:pt x="1038898" y="342900"/>
                  </a:lnTo>
                  <a:lnTo>
                    <a:pt x="1041361" y="345440"/>
                  </a:lnTo>
                  <a:lnTo>
                    <a:pt x="1042416" y="346710"/>
                  </a:lnTo>
                  <a:lnTo>
                    <a:pt x="1044067" y="354330"/>
                  </a:lnTo>
                  <a:lnTo>
                    <a:pt x="1044803" y="359410"/>
                  </a:lnTo>
                  <a:lnTo>
                    <a:pt x="1043139" y="358140"/>
                  </a:lnTo>
                  <a:lnTo>
                    <a:pt x="1040218" y="355600"/>
                  </a:lnTo>
                  <a:lnTo>
                    <a:pt x="1039393" y="355600"/>
                  </a:lnTo>
                  <a:lnTo>
                    <a:pt x="1040828" y="361950"/>
                  </a:lnTo>
                  <a:lnTo>
                    <a:pt x="1044028" y="360680"/>
                  </a:lnTo>
                  <a:lnTo>
                    <a:pt x="1046010" y="369570"/>
                  </a:lnTo>
                  <a:lnTo>
                    <a:pt x="1047851" y="374650"/>
                  </a:lnTo>
                  <a:lnTo>
                    <a:pt x="1049629" y="379730"/>
                  </a:lnTo>
                  <a:lnTo>
                    <a:pt x="1051267" y="383540"/>
                  </a:lnTo>
                  <a:lnTo>
                    <a:pt x="1054747" y="389890"/>
                  </a:lnTo>
                  <a:lnTo>
                    <a:pt x="1056500" y="393700"/>
                  </a:lnTo>
                  <a:lnTo>
                    <a:pt x="1058570" y="396240"/>
                  </a:lnTo>
                  <a:lnTo>
                    <a:pt x="1060386" y="401320"/>
                  </a:lnTo>
                  <a:lnTo>
                    <a:pt x="1061339" y="403860"/>
                  </a:lnTo>
                  <a:lnTo>
                    <a:pt x="1062304" y="407670"/>
                  </a:lnTo>
                  <a:lnTo>
                    <a:pt x="1063802" y="412750"/>
                  </a:lnTo>
                  <a:lnTo>
                    <a:pt x="1064310" y="415290"/>
                  </a:lnTo>
                  <a:lnTo>
                    <a:pt x="1064818" y="416560"/>
                  </a:lnTo>
                  <a:lnTo>
                    <a:pt x="1065276" y="419100"/>
                  </a:lnTo>
                  <a:lnTo>
                    <a:pt x="1066114" y="424180"/>
                  </a:lnTo>
                  <a:lnTo>
                    <a:pt x="1064412" y="425450"/>
                  </a:lnTo>
                  <a:lnTo>
                    <a:pt x="1064323" y="427990"/>
                  </a:lnTo>
                  <a:lnTo>
                    <a:pt x="1065771" y="434340"/>
                  </a:lnTo>
                  <a:lnTo>
                    <a:pt x="1067333" y="439420"/>
                  </a:lnTo>
                  <a:lnTo>
                    <a:pt x="1068666" y="443230"/>
                  </a:lnTo>
                  <a:lnTo>
                    <a:pt x="1071511" y="453390"/>
                  </a:lnTo>
                  <a:lnTo>
                    <a:pt x="1072248" y="457200"/>
                  </a:lnTo>
                  <a:lnTo>
                    <a:pt x="1072705" y="459740"/>
                  </a:lnTo>
                  <a:lnTo>
                    <a:pt x="1072819" y="464820"/>
                  </a:lnTo>
                  <a:lnTo>
                    <a:pt x="1071295" y="467360"/>
                  </a:lnTo>
                  <a:lnTo>
                    <a:pt x="1069086" y="454660"/>
                  </a:lnTo>
                  <a:lnTo>
                    <a:pt x="1065568" y="443230"/>
                  </a:lnTo>
                  <a:lnTo>
                    <a:pt x="1062291" y="435610"/>
                  </a:lnTo>
                  <a:lnTo>
                    <a:pt x="1060729" y="433070"/>
                  </a:lnTo>
                  <a:lnTo>
                    <a:pt x="1062151" y="439420"/>
                  </a:lnTo>
                  <a:lnTo>
                    <a:pt x="1064221" y="449580"/>
                  </a:lnTo>
                  <a:lnTo>
                    <a:pt x="1065796" y="458470"/>
                  </a:lnTo>
                  <a:lnTo>
                    <a:pt x="1067206" y="466090"/>
                  </a:lnTo>
                  <a:lnTo>
                    <a:pt x="1068095" y="473710"/>
                  </a:lnTo>
                  <a:lnTo>
                    <a:pt x="1068146" y="474980"/>
                  </a:lnTo>
                  <a:lnTo>
                    <a:pt x="1068235" y="477520"/>
                  </a:lnTo>
                  <a:lnTo>
                    <a:pt x="1068285" y="479044"/>
                  </a:lnTo>
                  <a:lnTo>
                    <a:pt x="1068120" y="480453"/>
                  </a:lnTo>
                  <a:lnTo>
                    <a:pt x="1067904" y="482473"/>
                  </a:lnTo>
                  <a:lnTo>
                    <a:pt x="1067892" y="485216"/>
                  </a:lnTo>
                  <a:lnTo>
                    <a:pt x="1068362" y="484835"/>
                  </a:lnTo>
                  <a:lnTo>
                    <a:pt x="1068514" y="482384"/>
                  </a:lnTo>
                  <a:lnTo>
                    <a:pt x="1068374" y="479602"/>
                  </a:lnTo>
                  <a:lnTo>
                    <a:pt x="1069594" y="469900"/>
                  </a:lnTo>
                  <a:lnTo>
                    <a:pt x="1074000" y="472440"/>
                  </a:lnTo>
                  <a:lnTo>
                    <a:pt x="1077353" y="478790"/>
                  </a:lnTo>
                  <a:close/>
                </a:path>
                <a:path w="1078864" h="1125220">
                  <a:moveTo>
                    <a:pt x="1078344" y="568960"/>
                  </a:moveTo>
                  <a:lnTo>
                    <a:pt x="1078268" y="560070"/>
                  </a:lnTo>
                  <a:lnTo>
                    <a:pt x="1078141" y="557530"/>
                  </a:lnTo>
                  <a:lnTo>
                    <a:pt x="1078090" y="556260"/>
                  </a:lnTo>
                  <a:lnTo>
                    <a:pt x="1078001" y="554990"/>
                  </a:lnTo>
                  <a:lnTo>
                    <a:pt x="1077887" y="552450"/>
                  </a:lnTo>
                  <a:lnTo>
                    <a:pt x="1077823" y="551180"/>
                  </a:lnTo>
                  <a:lnTo>
                    <a:pt x="1077760" y="549910"/>
                  </a:lnTo>
                  <a:lnTo>
                    <a:pt x="1077683" y="548640"/>
                  </a:lnTo>
                  <a:lnTo>
                    <a:pt x="1077620" y="547370"/>
                  </a:lnTo>
                  <a:lnTo>
                    <a:pt x="1077556" y="546100"/>
                  </a:lnTo>
                  <a:lnTo>
                    <a:pt x="1077442" y="544830"/>
                  </a:lnTo>
                  <a:lnTo>
                    <a:pt x="1077341" y="543560"/>
                  </a:lnTo>
                  <a:lnTo>
                    <a:pt x="1076655" y="535940"/>
                  </a:lnTo>
                  <a:lnTo>
                    <a:pt x="1075664" y="530860"/>
                  </a:lnTo>
                  <a:lnTo>
                    <a:pt x="1076083" y="535940"/>
                  </a:lnTo>
                  <a:lnTo>
                    <a:pt x="1076083" y="551180"/>
                  </a:lnTo>
                  <a:lnTo>
                    <a:pt x="1074597" y="560070"/>
                  </a:lnTo>
                  <a:lnTo>
                    <a:pt x="1072616" y="568960"/>
                  </a:lnTo>
                  <a:lnTo>
                    <a:pt x="1073797" y="557530"/>
                  </a:lnTo>
                  <a:lnTo>
                    <a:pt x="1071321" y="556260"/>
                  </a:lnTo>
                  <a:lnTo>
                    <a:pt x="1071333" y="571500"/>
                  </a:lnTo>
                  <a:lnTo>
                    <a:pt x="1068984" y="575310"/>
                  </a:lnTo>
                  <a:lnTo>
                    <a:pt x="1069454" y="572770"/>
                  </a:lnTo>
                  <a:lnTo>
                    <a:pt x="1069911" y="568960"/>
                  </a:lnTo>
                  <a:lnTo>
                    <a:pt x="1069352" y="568960"/>
                  </a:lnTo>
                  <a:lnTo>
                    <a:pt x="1068654" y="574040"/>
                  </a:lnTo>
                  <a:lnTo>
                    <a:pt x="1068031" y="579120"/>
                  </a:lnTo>
                  <a:lnTo>
                    <a:pt x="1067917" y="580390"/>
                  </a:lnTo>
                  <a:lnTo>
                    <a:pt x="1067790" y="581660"/>
                  </a:lnTo>
                  <a:lnTo>
                    <a:pt x="1067663" y="582930"/>
                  </a:lnTo>
                  <a:lnTo>
                    <a:pt x="1067549" y="584200"/>
                  </a:lnTo>
                  <a:lnTo>
                    <a:pt x="1067422" y="585470"/>
                  </a:lnTo>
                  <a:lnTo>
                    <a:pt x="1067320" y="594360"/>
                  </a:lnTo>
                  <a:lnTo>
                    <a:pt x="1067981" y="595630"/>
                  </a:lnTo>
                  <a:lnTo>
                    <a:pt x="1070851" y="598170"/>
                  </a:lnTo>
                  <a:lnTo>
                    <a:pt x="1073632" y="595630"/>
                  </a:lnTo>
                  <a:lnTo>
                    <a:pt x="1073531" y="596900"/>
                  </a:lnTo>
                  <a:lnTo>
                    <a:pt x="1073429" y="598170"/>
                  </a:lnTo>
                  <a:lnTo>
                    <a:pt x="1073327" y="599440"/>
                  </a:lnTo>
                  <a:lnTo>
                    <a:pt x="1073226" y="600710"/>
                  </a:lnTo>
                  <a:lnTo>
                    <a:pt x="1073111" y="601980"/>
                  </a:lnTo>
                  <a:lnTo>
                    <a:pt x="1073010" y="603250"/>
                  </a:lnTo>
                  <a:lnTo>
                    <a:pt x="1072908" y="604520"/>
                  </a:lnTo>
                  <a:lnTo>
                    <a:pt x="1072807" y="605790"/>
                  </a:lnTo>
                  <a:lnTo>
                    <a:pt x="1072705" y="607060"/>
                  </a:lnTo>
                  <a:lnTo>
                    <a:pt x="1072591" y="608330"/>
                  </a:lnTo>
                  <a:lnTo>
                    <a:pt x="1074445" y="599440"/>
                  </a:lnTo>
                  <a:lnTo>
                    <a:pt x="1075359" y="595630"/>
                  </a:lnTo>
                  <a:lnTo>
                    <a:pt x="1076274" y="591820"/>
                  </a:lnTo>
                  <a:lnTo>
                    <a:pt x="1077645" y="582930"/>
                  </a:lnTo>
                  <a:lnTo>
                    <a:pt x="1077722" y="581660"/>
                  </a:lnTo>
                  <a:lnTo>
                    <a:pt x="1077798" y="580390"/>
                  </a:lnTo>
                  <a:lnTo>
                    <a:pt x="1077861" y="579120"/>
                  </a:lnTo>
                  <a:lnTo>
                    <a:pt x="1077963" y="577850"/>
                  </a:lnTo>
                  <a:lnTo>
                    <a:pt x="1078077" y="575310"/>
                  </a:lnTo>
                  <a:lnTo>
                    <a:pt x="1078204" y="572770"/>
                  </a:lnTo>
                  <a:lnTo>
                    <a:pt x="1078306" y="570230"/>
                  </a:lnTo>
                  <a:lnTo>
                    <a:pt x="1078344" y="568960"/>
                  </a:lnTo>
                  <a:close/>
                </a:path>
              </a:pathLst>
            </a:custGeom>
            <a:solidFill>
              <a:srgbClr val="F7D8BA"/>
            </a:solidFill>
          </p:spPr>
          <p:txBody>
            <a:bodyPr wrap="square" lIns="0" tIns="0" rIns="0" bIns="0" rtlCol="0"/>
            <a:lstStyle/>
            <a:p>
              <a:endParaRPr/>
            </a:p>
          </p:txBody>
        </p:sp>
        <p:sp>
          <p:nvSpPr>
            <p:cNvPr id="57" name="object 57"/>
            <p:cNvSpPr/>
            <p:nvPr/>
          </p:nvSpPr>
          <p:spPr>
            <a:xfrm>
              <a:off x="2622067" y="4290809"/>
              <a:ext cx="1017905" cy="1069975"/>
            </a:xfrm>
            <a:custGeom>
              <a:avLst/>
              <a:gdLst/>
              <a:ahLst/>
              <a:cxnLst/>
              <a:rect l="l" t="t" r="r" b="b"/>
              <a:pathLst>
                <a:path w="1017904" h="1069975">
                  <a:moveTo>
                    <a:pt x="40335" y="698614"/>
                  </a:moveTo>
                  <a:lnTo>
                    <a:pt x="33299" y="683628"/>
                  </a:lnTo>
                  <a:lnTo>
                    <a:pt x="35267" y="688352"/>
                  </a:lnTo>
                  <a:lnTo>
                    <a:pt x="37490" y="693242"/>
                  </a:lnTo>
                  <a:lnTo>
                    <a:pt x="40335" y="698614"/>
                  </a:lnTo>
                  <a:close/>
                </a:path>
                <a:path w="1017904" h="1069975">
                  <a:moveTo>
                    <a:pt x="69253" y="305536"/>
                  </a:moveTo>
                  <a:lnTo>
                    <a:pt x="67424" y="308800"/>
                  </a:lnTo>
                  <a:lnTo>
                    <a:pt x="65900" y="311632"/>
                  </a:lnTo>
                  <a:lnTo>
                    <a:pt x="64490" y="314375"/>
                  </a:lnTo>
                  <a:lnTo>
                    <a:pt x="65976" y="311886"/>
                  </a:lnTo>
                  <a:lnTo>
                    <a:pt x="67564" y="309029"/>
                  </a:lnTo>
                  <a:lnTo>
                    <a:pt x="69253" y="305536"/>
                  </a:lnTo>
                  <a:close/>
                </a:path>
                <a:path w="1017904" h="1069975">
                  <a:moveTo>
                    <a:pt x="71475" y="278726"/>
                  </a:moveTo>
                  <a:lnTo>
                    <a:pt x="70599" y="280289"/>
                  </a:lnTo>
                  <a:lnTo>
                    <a:pt x="70497" y="280454"/>
                  </a:lnTo>
                  <a:lnTo>
                    <a:pt x="70408" y="280631"/>
                  </a:lnTo>
                  <a:lnTo>
                    <a:pt x="70129" y="280289"/>
                  </a:lnTo>
                  <a:lnTo>
                    <a:pt x="69456" y="280454"/>
                  </a:lnTo>
                  <a:lnTo>
                    <a:pt x="68084" y="281482"/>
                  </a:lnTo>
                  <a:lnTo>
                    <a:pt x="66446" y="284949"/>
                  </a:lnTo>
                  <a:lnTo>
                    <a:pt x="64681" y="288074"/>
                  </a:lnTo>
                  <a:lnTo>
                    <a:pt x="62903" y="290982"/>
                  </a:lnTo>
                  <a:lnTo>
                    <a:pt x="61125" y="294030"/>
                  </a:lnTo>
                  <a:lnTo>
                    <a:pt x="59448" y="296646"/>
                  </a:lnTo>
                  <a:lnTo>
                    <a:pt x="54343" y="304266"/>
                  </a:lnTo>
                  <a:lnTo>
                    <a:pt x="51117" y="308711"/>
                  </a:lnTo>
                  <a:lnTo>
                    <a:pt x="48971" y="313207"/>
                  </a:lnTo>
                  <a:lnTo>
                    <a:pt x="53835" y="310146"/>
                  </a:lnTo>
                  <a:lnTo>
                    <a:pt x="50419" y="317868"/>
                  </a:lnTo>
                  <a:lnTo>
                    <a:pt x="45453" y="327901"/>
                  </a:lnTo>
                  <a:lnTo>
                    <a:pt x="38023" y="343712"/>
                  </a:lnTo>
                  <a:lnTo>
                    <a:pt x="35801" y="348742"/>
                  </a:lnTo>
                  <a:lnTo>
                    <a:pt x="33858" y="353898"/>
                  </a:lnTo>
                  <a:lnTo>
                    <a:pt x="33096" y="356958"/>
                  </a:lnTo>
                  <a:lnTo>
                    <a:pt x="30670" y="363804"/>
                  </a:lnTo>
                  <a:lnTo>
                    <a:pt x="28486" y="370725"/>
                  </a:lnTo>
                  <a:lnTo>
                    <a:pt x="26657" y="375843"/>
                  </a:lnTo>
                  <a:lnTo>
                    <a:pt x="25654" y="376643"/>
                  </a:lnTo>
                  <a:lnTo>
                    <a:pt x="25527" y="375843"/>
                  </a:lnTo>
                  <a:lnTo>
                    <a:pt x="25425" y="375170"/>
                  </a:lnTo>
                  <a:lnTo>
                    <a:pt x="25387" y="374929"/>
                  </a:lnTo>
                  <a:lnTo>
                    <a:pt x="19354" y="394754"/>
                  </a:lnTo>
                  <a:lnTo>
                    <a:pt x="20599" y="394017"/>
                  </a:lnTo>
                  <a:lnTo>
                    <a:pt x="18605" y="400316"/>
                  </a:lnTo>
                  <a:lnTo>
                    <a:pt x="8826" y="439013"/>
                  </a:lnTo>
                  <a:lnTo>
                    <a:pt x="7569" y="445592"/>
                  </a:lnTo>
                  <a:lnTo>
                    <a:pt x="7023" y="447179"/>
                  </a:lnTo>
                  <a:lnTo>
                    <a:pt x="6400" y="448767"/>
                  </a:lnTo>
                  <a:lnTo>
                    <a:pt x="5740" y="449897"/>
                  </a:lnTo>
                  <a:lnTo>
                    <a:pt x="5765" y="451789"/>
                  </a:lnTo>
                  <a:lnTo>
                    <a:pt x="6019" y="452158"/>
                  </a:lnTo>
                  <a:lnTo>
                    <a:pt x="6362" y="451967"/>
                  </a:lnTo>
                  <a:lnTo>
                    <a:pt x="4064" y="466407"/>
                  </a:lnTo>
                  <a:lnTo>
                    <a:pt x="2184" y="480936"/>
                  </a:lnTo>
                  <a:lnTo>
                    <a:pt x="863" y="495020"/>
                  </a:lnTo>
                  <a:lnTo>
                    <a:pt x="787" y="495947"/>
                  </a:lnTo>
                  <a:lnTo>
                    <a:pt x="0" y="510311"/>
                  </a:lnTo>
                  <a:lnTo>
                    <a:pt x="12" y="539889"/>
                  </a:lnTo>
                  <a:lnTo>
                    <a:pt x="4140" y="584225"/>
                  </a:lnTo>
                  <a:lnTo>
                    <a:pt x="13347" y="627862"/>
                  </a:lnTo>
                  <a:lnTo>
                    <a:pt x="27609" y="669975"/>
                  </a:lnTo>
                  <a:lnTo>
                    <a:pt x="33299" y="683628"/>
                  </a:lnTo>
                  <a:lnTo>
                    <a:pt x="30454" y="675589"/>
                  </a:lnTo>
                  <a:lnTo>
                    <a:pt x="27978" y="667702"/>
                  </a:lnTo>
                  <a:lnTo>
                    <a:pt x="25692" y="659701"/>
                  </a:lnTo>
                  <a:lnTo>
                    <a:pt x="23380" y="651306"/>
                  </a:lnTo>
                  <a:lnTo>
                    <a:pt x="28257" y="659117"/>
                  </a:lnTo>
                  <a:lnTo>
                    <a:pt x="25781" y="651306"/>
                  </a:lnTo>
                  <a:lnTo>
                    <a:pt x="23304" y="643547"/>
                  </a:lnTo>
                  <a:lnTo>
                    <a:pt x="22542" y="640486"/>
                  </a:lnTo>
                  <a:lnTo>
                    <a:pt x="21894" y="636803"/>
                  </a:lnTo>
                  <a:lnTo>
                    <a:pt x="21996" y="635330"/>
                  </a:lnTo>
                  <a:lnTo>
                    <a:pt x="23266" y="636308"/>
                  </a:lnTo>
                  <a:lnTo>
                    <a:pt x="24168" y="638124"/>
                  </a:lnTo>
                  <a:lnTo>
                    <a:pt x="25031" y="640194"/>
                  </a:lnTo>
                  <a:lnTo>
                    <a:pt x="25666" y="641972"/>
                  </a:lnTo>
                  <a:lnTo>
                    <a:pt x="26606" y="644359"/>
                  </a:lnTo>
                  <a:lnTo>
                    <a:pt x="27546" y="646823"/>
                  </a:lnTo>
                  <a:lnTo>
                    <a:pt x="29781" y="653427"/>
                  </a:lnTo>
                  <a:lnTo>
                    <a:pt x="31064" y="658126"/>
                  </a:lnTo>
                  <a:lnTo>
                    <a:pt x="31826" y="661568"/>
                  </a:lnTo>
                  <a:lnTo>
                    <a:pt x="34467" y="663308"/>
                  </a:lnTo>
                  <a:lnTo>
                    <a:pt x="32905" y="654418"/>
                  </a:lnTo>
                  <a:lnTo>
                    <a:pt x="32791" y="653732"/>
                  </a:lnTo>
                  <a:lnTo>
                    <a:pt x="32740" y="653427"/>
                  </a:lnTo>
                  <a:lnTo>
                    <a:pt x="35293" y="653732"/>
                  </a:lnTo>
                  <a:lnTo>
                    <a:pt x="35191" y="653427"/>
                  </a:lnTo>
                  <a:lnTo>
                    <a:pt x="32486" y="644550"/>
                  </a:lnTo>
                  <a:lnTo>
                    <a:pt x="29565" y="636803"/>
                  </a:lnTo>
                  <a:lnTo>
                    <a:pt x="28892" y="635330"/>
                  </a:lnTo>
                  <a:lnTo>
                    <a:pt x="26657" y="630453"/>
                  </a:lnTo>
                  <a:lnTo>
                    <a:pt x="23622" y="624725"/>
                  </a:lnTo>
                  <a:lnTo>
                    <a:pt x="21678" y="620941"/>
                  </a:lnTo>
                  <a:lnTo>
                    <a:pt x="13868" y="595210"/>
                  </a:lnTo>
                  <a:lnTo>
                    <a:pt x="15798" y="596620"/>
                  </a:lnTo>
                  <a:lnTo>
                    <a:pt x="17348" y="597674"/>
                  </a:lnTo>
                  <a:lnTo>
                    <a:pt x="17741" y="595210"/>
                  </a:lnTo>
                  <a:lnTo>
                    <a:pt x="16484" y="587476"/>
                  </a:lnTo>
                  <a:lnTo>
                    <a:pt x="15113" y="578434"/>
                  </a:lnTo>
                  <a:lnTo>
                    <a:pt x="14871" y="576186"/>
                  </a:lnTo>
                  <a:lnTo>
                    <a:pt x="14465" y="570395"/>
                  </a:lnTo>
                  <a:lnTo>
                    <a:pt x="14668" y="567804"/>
                  </a:lnTo>
                  <a:lnTo>
                    <a:pt x="15392" y="561073"/>
                  </a:lnTo>
                  <a:lnTo>
                    <a:pt x="15405" y="558101"/>
                  </a:lnTo>
                  <a:lnTo>
                    <a:pt x="11709" y="549249"/>
                  </a:lnTo>
                  <a:lnTo>
                    <a:pt x="11595" y="548957"/>
                  </a:lnTo>
                  <a:lnTo>
                    <a:pt x="14909" y="549249"/>
                  </a:lnTo>
                  <a:lnTo>
                    <a:pt x="14846" y="548957"/>
                  </a:lnTo>
                  <a:lnTo>
                    <a:pt x="12052" y="507822"/>
                  </a:lnTo>
                  <a:lnTo>
                    <a:pt x="12293" y="501027"/>
                  </a:lnTo>
                  <a:lnTo>
                    <a:pt x="12446" y="495947"/>
                  </a:lnTo>
                  <a:lnTo>
                    <a:pt x="12484" y="495020"/>
                  </a:lnTo>
                  <a:lnTo>
                    <a:pt x="13068" y="495947"/>
                  </a:lnTo>
                  <a:lnTo>
                    <a:pt x="13068" y="495020"/>
                  </a:lnTo>
                  <a:lnTo>
                    <a:pt x="13157" y="486549"/>
                  </a:lnTo>
                  <a:lnTo>
                    <a:pt x="13271" y="480936"/>
                  </a:lnTo>
                  <a:lnTo>
                    <a:pt x="13347" y="476542"/>
                  </a:lnTo>
                  <a:lnTo>
                    <a:pt x="13601" y="474154"/>
                  </a:lnTo>
                  <a:lnTo>
                    <a:pt x="14033" y="469341"/>
                  </a:lnTo>
                  <a:lnTo>
                    <a:pt x="14427" y="466407"/>
                  </a:lnTo>
                  <a:lnTo>
                    <a:pt x="15798" y="458038"/>
                  </a:lnTo>
                  <a:lnTo>
                    <a:pt x="16967" y="452158"/>
                  </a:lnTo>
                  <a:lnTo>
                    <a:pt x="17005" y="451967"/>
                  </a:lnTo>
                  <a:lnTo>
                    <a:pt x="19519" y="438023"/>
                  </a:lnTo>
                  <a:lnTo>
                    <a:pt x="19608" y="437578"/>
                  </a:lnTo>
                  <a:lnTo>
                    <a:pt x="20650" y="432955"/>
                  </a:lnTo>
                  <a:lnTo>
                    <a:pt x="21640" y="427850"/>
                  </a:lnTo>
                  <a:lnTo>
                    <a:pt x="21755" y="427291"/>
                  </a:lnTo>
                  <a:lnTo>
                    <a:pt x="21018" y="441579"/>
                  </a:lnTo>
                  <a:lnTo>
                    <a:pt x="21031" y="448767"/>
                  </a:lnTo>
                  <a:lnTo>
                    <a:pt x="22199" y="444969"/>
                  </a:lnTo>
                  <a:lnTo>
                    <a:pt x="23685" y="436460"/>
                  </a:lnTo>
                  <a:lnTo>
                    <a:pt x="23850" y="434174"/>
                  </a:lnTo>
                  <a:lnTo>
                    <a:pt x="23952" y="431990"/>
                  </a:lnTo>
                  <a:lnTo>
                    <a:pt x="24053" y="429818"/>
                  </a:lnTo>
                  <a:lnTo>
                    <a:pt x="25666" y="418592"/>
                  </a:lnTo>
                  <a:lnTo>
                    <a:pt x="25742" y="418363"/>
                  </a:lnTo>
                  <a:lnTo>
                    <a:pt x="25831" y="418592"/>
                  </a:lnTo>
                  <a:lnTo>
                    <a:pt x="25946" y="418833"/>
                  </a:lnTo>
                  <a:lnTo>
                    <a:pt x="26809" y="418592"/>
                  </a:lnTo>
                  <a:lnTo>
                    <a:pt x="27863" y="420484"/>
                  </a:lnTo>
                  <a:lnTo>
                    <a:pt x="27978" y="422160"/>
                  </a:lnTo>
                  <a:lnTo>
                    <a:pt x="28371" y="419519"/>
                  </a:lnTo>
                  <a:lnTo>
                    <a:pt x="28486" y="418833"/>
                  </a:lnTo>
                  <a:lnTo>
                    <a:pt x="28511" y="418592"/>
                  </a:lnTo>
                  <a:lnTo>
                    <a:pt x="28549" y="418363"/>
                  </a:lnTo>
                  <a:lnTo>
                    <a:pt x="29184" y="414134"/>
                  </a:lnTo>
                  <a:lnTo>
                    <a:pt x="31610" y="400456"/>
                  </a:lnTo>
                  <a:lnTo>
                    <a:pt x="32943" y="394017"/>
                  </a:lnTo>
                  <a:lnTo>
                    <a:pt x="34429" y="386842"/>
                  </a:lnTo>
                  <a:lnTo>
                    <a:pt x="36893" y="376643"/>
                  </a:lnTo>
                  <a:lnTo>
                    <a:pt x="36918" y="376504"/>
                  </a:lnTo>
                  <a:lnTo>
                    <a:pt x="37642" y="373507"/>
                  </a:lnTo>
                  <a:lnTo>
                    <a:pt x="37731" y="372757"/>
                  </a:lnTo>
                  <a:lnTo>
                    <a:pt x="37846" y="371081"/>
                  </a:lnTo>
                  <a:lnTo>
                    <a:pt x="37973" y="369366"/>
                  </a:lnTo>
                  <a:lnTo>
                    <a:pt x="38074" y="368007"/>
                  </a:lnTo>
                  <a:lnTo>
                    <a:pt x="36652" y="369366"/>
                  </a:lnTo>
                  <a:lnTo>
                    <a:pt x="34531" y="373341"/>
                  </a:lnTo>
                  <a:lnTo>
                    <a:pt x="34442" y="373507"/>
                  </a:lnTo>
                  <a:lnTo>
                    <a:pt x="32461" y="376504"/>
                  </a:lnTo>
                  <a:lnTo>
                    <a:pt x="32423" y="374929"/>
                  </a:lnTo>
                  <a:lnTo>
                    <a:pt x="32727" y="373507"/>
                  </a:lnTo>
                  <a:lnTo>
                    <a:pt x="32766" y="373341"/>
                  </a:lnTo>
                  <a:lnTo>
                    <a:pt x="32893" y="372757"/>
                  </a:lnTo>
                  <a:lnTo>
                    <a:pt x="44424" y="348742"/>
                  </a:lnTo>
                  <a:lnTo>
                    <a:pt x="44030" y="352082"/>
                  </a:lnTo>
                  <a:lnTo>
                    <a:pt x="39979" y="364413"/>
                  </a:lnTo>
                  <a:lnTo>
                    <a:pt x="44221" y="357352"/>
                  </a:lnTo>
                  <a:lnTo>
                    <a:pt x="44932" y="350837"/>
                  </a:lnTo>
                  <a:lnTo>
                    <a:pt x="45148" y="349110"/>
                  </a:lnTo>
                  <a:lnTo>
                    <a:pt x="45199" y="348742"/>
                  </a:lnTo>
                  <a:lnTo>
                    <a:pt x="45351" y="347586"/>
                  </a:lnTo>
                  <a:lnTo>
                    <a:pt x="46647" y="338721"/>
                  </a:lnTo>
                  <a:lnTo>
                    <a:pt x="46774" y="337870"/>
                  </a:lnTo>
                  <a:lnTo>
                    <a:pt x="50495" y="332536"/>
                  </a:lnTo>
                  <a:lnTo>
                    <a:pt x="52057" y="332105"/>
                  </a:lnTo>
                  <a:lnTo>
                    <a:pt x="51943" y="335419"/>
                  </a:lnTo>
                  <a:lnTo>
                    <a:pt x="50596" y="341401"/>
                  </a:lnTo>
                  <a:lnTo>
                    <a:pt x="49999" y="343712"/>
                  </a:lnTo>
                  <a:lnTo>
                    <a:pt x="48539" y="348742"/>
                  </a:lnTo>
                  <a:lnTo>
                    <a:pt x="44932" y="362216"/>
                  </a:lnTo>
                  <a:lnTo>
                    <a:pt x="43624" y="366687"/>
                  </a:lnTo>
                  <a:lnTo>
                    <a:pt x="43548" y="366941"/>
                  </a:lnTo>
                  <a:lnTo>
                    <a:pt x="43459" y="367245"/>
                  </a:lnTo>
                  <a:lnTo>
                    <a:pt x="42900" y="370166"/>
                  </a:lnTo>
                  <a:lnTo>
                    <a:pt x="43256" y="369366"/>
                  </a:lnTo>
                  <a:lnTo>
                    <a:pt x="46075" y="362381"/>
                  </a:lnTo>
                  <a:lnTo>
                    <a:pt x="48742" y="355117"/>
                  </a:lnTo>
                  <a:lnTo>
                    <a:pt x="54368" y="338721"/>
                  </a:lnTo>
                  <a:lnTo>
                    <a:pt x="55651" y="334606"/>
                  </a:lnTo>
                  <a:lnTo>
                    <a:pt x="56654" y="332105"/>
                  </a:lnTo>
                  <a:lnTo>
                    <a:pt x="58077" y="328612"/>
                  </a:lnTo>
                  <a:lnTo>
                    <a:pt x="59334" y="325513"/>
                  </a:lnTo>
                  <a:lnTo>
                    <a:pt x="61544" y="320446"/>
                  </a:lnTo>
                  <a:lnTo>
                    <a:pt x="64274" y="314845"/>
                  </a:lnTo>
                  <a:lnTo>
                    <a:pt x="62534" y="317868"/>
                  </a:lnTo>
                  <a:lnTo>
                    <a:pt x="60604" y="321322"/>
                  </a:lnTo>
                  <a:lnTo>
                    <a:pt x="57226" y="325285"/>
                  </a:lnTo>
                  <a:lnTo>
                    <a:pt x="54356" y="328612"/>
                  </a:lnTo>
                  <a:lnTo>
                    <a:pt x="52476" y="328244"/>
                  </a:lnTo>
                  <a:lnTo>
                    <a:pt x="54660" y="322529"/>
                  </a:lnTo>
                  <a:lnTo>
                    <a:pt x="58293" y="314845"/>
                  </a:lnTo>
                  <a:lnTo>
                    <a:pt x="60045" y="310959"/>
                  </a:lnTo>
                  <a:lnTo>
                    <a:pt x="60502" y="310146"/>
                  </a:lnTo>
                  <a:lnTo>
                    <a:pt x="62445" y="306781"/>
                  </a:lnTo>
                  <a:lnTo>
                    <a:pt x="64744" y="302450"/>
                  </a:lnTo>
                  <a:lnTo>
                    <a:pt x="67068" y="298132"/>
                  </a:lnTo>
                  <a:lnTo>
                    <a:pt x="69227" y="294030"/>
                  </a:lnTo>
                  <a:lnTo>
                    <a:pt x="71412" y="290080"/>
                  </a:lnTo>
                  <a:lnTo>
                    <a:pt x="70535" y="290982"/>
                  </a:lnTo>
                  <a:lnTo>
                    <a:pt x="67868" y="294030"/>
                  </a:lnTo>
                  <a:lnTo>
                    <a:pt x="66979" y="293738"/>
                  </a:lnTo>
                  <a:lnTo>
                    <a:pt x="66789" y="293738"/>
                  </a:lnTo>
                  <a:lnTo>
                    <a:pt x="67564" y="290080"/>
                  </a:lnTo>
                  <a:lnTo>
                    <a:pt x="69430" y="284568"/>
                  </a:lnTo>
                  <a:lnTo>
                    <a:pt x="70078" y="283197"/>
                  </a:lnTo>
                  <a:lnTo>
                    <a:pt x="70383" y="282219"/>
                  </a:lnTo>
                  <a:lnTo>
                    <a:pt x="70510" y="281482"/>
                  </a:lnTo>
                  <a:lnTo>
                    <a:pt x="70815" y="280631"/>
                  </a:lnTo>
                  <a:lnTo>
                    <a:pt x="71475" y="278726"/>
                  </a:lnTo>
                  <a:close/>
                </a:path>
                <a:path w="1017904" h="1069975">
                  <a:moveTo>
                    <a:pt x="75234" y="533082"/>
                  </a:moveTo>
                  <a:lnTo>
                    <a:pt x="74764" y="530034"/>
                  </a:lnTo>
                  <a:lnTo>
                    <a:pt x="74523" y="527583"/>
                  </a:lnTo>
                  <a:lnTo>
                    <a:pt x="73774" y="525957"/>
                  </a:lnTo>
                  <a:lnTo>
                    <a:pt x="74218" y="528891"/>
                  </a:lnTo>
                  <a:lnTo>
                    <a:pt x="74612" y="531101"/>
                  </a:lnTo>
                  <a:lnTo>
                    <a:pt x="75234" y="533082"/>
                  </a:lnTo>
                  <a:close/>
                </a:path>
                <a:path w="1017904" h="1069975">
                  <a:moveTo>
                    <a:pt x="80975" y="262572"/>
                  </a:moveTo>
                  <a:lnTo>
                    <a:pt x="80098" y="262178"/>
                  </a:lnTo>
                  <a:lnTo>
                    <a:pt x="78270" y="263512"/>
                  </a:lnTo>
                  <a:lnTo>
                    <a:pt x="73799" y="269824"/>
                  </a:lnTo>
                  <a:lnTo>
                    <a:pt x="73939" y="271246"/>
                  </a:lnTo>
                  <a:lnTo>
                    <a:pt x="72796" y="274789"/>
                  </a:lnTo>
                  <a:lnTo>
                    <a:pt x="71462" y="278726"/>
                  </a:lnTo>
                  <a:lnTo>
                    <a:pt x="74472" y="273215"/>
                  </a:lnTo>
                  <a:lnTo>
                    <a:pt x="77787" y="267944"/>
                  </a:lnTo>
                  <a:lnTo>
                    <a:pt x="80975" y="262572"/>
                  </a:lnTo>
                  <a:close/>
                </a:path>
                <a:path w="1017904" h="1069975">
                  <a:moveTo>
                    <a:pt x="83693" y="457060"/>
                  </a:moveTo>
                  <a:lnTo>
                    <a:pt x="83070" y="458203"/>
                  </a:lnTo>
                  <a:lnTo>
                    <a:pt x="82308" y="470128"/>
                  </a:lnTo>
                  <a:lnTo>
                    <a:pt x="82689" y="469353"/>
                  </a:lnTo>
                  <a:lnTo>
                    <a:pt x="82905" y="468972"/>
                  </a:lnTo>
                  <a:lnTo>
                    <a:pt x="83693" y="457060"/>
                  </a:lnTo>
                  <a:close/>
                </a:path>
                <a:path w="1017904" h="1069975">
                  <a:moveTo>
                    <a:pt x="98653" y="552627"/>
                  </a:moveTo>
                  <a:lnTo>
                    <a:pt x="98437" y="546684"/>
                  </a:lnTo>
                  <a:lnTo>
                    <a:pt x="97955" y="544906"/>
                  </a:lnTo>
                  <a:lnTo>
                    <a:pt x="97396" y="541274"/>
                  </a:lnTo>
                  <a:lnTo>
                    <a:pt x="96405" y="541807"/>
                  </a:lnTo>
                  <a:lnTo>
                    <a:pt x="96507" y="543483"/>
                  </a:lnTo>
                  <a:lnTo>
                    <a:pt x="97002" y="545592"/>
                  </a:lnTo>
                  <a:lnTo>
                    <a:pt x="97548" y="547700"/>
                  </a:lnTo>
                  <a:lnTo>
                    <a:pt x="98399" y="550240"/>
                  </a:lnTo>
                  <a:lnTo>
                    <a:pt x="98653" y="552627"/>
                  </a:lnTo>
                  <a:close/>
                </a:path>
                <a:path w="1017904" h="1069975">
                  <a:moveTo>
                    <a:pt x="99314" y="233857"/>
                  </a:moveTo>
                  <a:lnTo>
                    <a:pt x="96088" y="238493"/>
                  </a:lnTo>
                  <a:lnTo>
                    <a:pt x="93078" y="243319"/>
                  </a:lnTo>
                  <a:lnTo>
                    <a:pt x="83896" y="257683"/>
                  </a:lnTo>
                  <a:lnTo>
                    <a:pt x="80987" y="262572"/>
                  </a:lnTo>
                  <a:lnTo>
                    <a:pt x="82156" y="263118"/>
                  </a:lnTo>
                  <a:lnTo>
                    <a:pt x="81622" y="266738"/>
                  </a:lnTo>
                  <a:lnTo>
                    <a:pt x="82981" y="266750"/>
                  </a:lnTo>
                  <a:lnTo>
                    <a:pt x="86512" y="260769"/>
                  </a:lnTo>
                  <a:lnTo>
                    <a:pt x="90131" y="254863"/>
                  </a:lnTo>
                  <a:lnTo>
                    <a:pt x="97510" y="243154"/>
                  </a:lnTo>
                  <a:lnTo>
                    <a:pt x="95021" y="244944"/>
                  </a:lnTo>
                  <a:lnTo>
                    <a:pt x="95961" y="241884"/>
                  </a:lnTo>
                  <a:lnTo>
                    <a:pt x="98120" y="237134"/>
                  </a:lnTo>
                  <a:lnTo>
                    <a:pt x="99314" y="233857"/>
                  </a:lnTo>
                  <a:close/>
                </a:path>
                <a:path w="1017904" h="1069975">
                  <a:moveTo>
                    <a:pt x="99796" y="354482"/>
                  </a:moveTo>
                  <a:lnTo>
                    <a:pt x="96913" y="361073"/>
                  </a:lnTo>
                  <a:lnTo>
                    <a:pt x="95935" y="362864"/>
                  </a:lnTo>
                  <a:lnTo>
                    <a:pt x="94043" y="366712"/>
                  </a:lnTo>
                  <a:lnTo>
                    <a:pt x="92710" y="369976"/>
                  </a:lnTo>
                  <a:lnTo>
                    <a:pt x="90639" y="375843"/>
                  </a:lnTo>
                  <a:lnTo>
                    <a:pt x="94729" y="370420"/>
                  </a:lnTo>
                  <a:lnTo>
                    <a:pt x="98577" y="358533"/>
                  </a:lnTo>
                  <a:lnTo>
                    <a:pt x="99796" y="354482"/>
                  </a:lnTo>
                  <a:close/>
                </a:path>
                <a:path w="1017904" h="1069975">
                  <a:moveTo>
                    <a:pt x="101600" y="697141"/>
                  </a:moveTo>
                  <a:lnTo>
                    <a:pt x="100660" y="695312"/>
                  </a:lnTo>
                  <a:lnTo>
                    <a:pt x="99136" y="693242"/>
                  </a:lnTo>
                  <a:lnTo>
                    <a:pt x="97091" y="690232"/>
                  </a:lnTo>
                  <a:lnTo>
                    <a:pt x="98463" y="692607"/>
                  </a:lnTo>
                  <a:lnTo>
                    <a:pt x="100114" y="694829"/>
                  </a:lnTo>
                  <a:lnTo>
                    <a:pt x="101600" y="697141"/>
                  </a:lnTo>
                  <a:close/>
                </a:path>
                <a:path w="1017904" h="1069975">
                  <a:moveTo>
                    <a:pt x="103593" y="705370"/>
                  </a:moveTo>
                  <a:lnTo>
                    <a:pt x="103581" y="704989"/>
                  </a:lnTo>
                  <a:lnTo>
                    <a:pt x="103289" y="704862"/>
                  </a:lnTo>
                  <a:lnTo>
                    <a:pt x="103149" y="705002"/>
                  </a:lnTo>
                  <a:lnTo>
                    <a:pt x="103581" y="706043"/>
                  </a:lnTo>
                  <a:lnTo>
                    <a:pt x="103581" y="705688"/>
                  </a:lnTo>
                  <a:lnTo>
                    <a:pt x="103593" y="705370"/>
                  </a:lnTo>
                  <a:close/>
                </a:path>
                <a:path w="1017904" h="1069975">
                  <a:moveTo>
                    <a:pt x="103860" y="602068"/>
                  </a:moveTo>
                  <a:lnTo>
                    <a:pt x="102730" y="594817"/>
                  </a:lnTo>
                  <a:lnTo>
                    <a:pt x="100838" y="587819"/>
                  </a:lnTo>
                  <a:lnTo>
                    <a:pt x="99390" y="580732"/>
                  </a:lnTo>
                  <a:lnTo>
                    <a:pt x="97167" y="573836"/>
                  </a:lnTo>
                  <a:lnTo>
                    <a:pt x="95173" y="573608"/>
                  </a:lnTo>
                  <a:lnTo>
                    <a:pt x="95084" y="576935"/>
                  </a:lnTo>
                  <a:lnTo>
                    <a:pt x="94691" y="577532"/>
                  </a:lnTo>
                  <a:lnTo>
                    <a:pt x="93510" y="576300"/>
                  </a:lnTo>
                  <a:lnTo>
                    <a:pt x="92722" y="574484"/>
                  </a:lnTo>
                  <a:lnTo>
                    <a:pt x="91211" y="570293"/>
                  </a:lnTo>
                  <a:lnTo>
                    <a:pt x="90855" y="571766"/>
                  </a:lnTo>
                  <a:lnTo>
                    <a:pt x="90830" y="574433"/>
                  </a:lnTo>
                  <a:lnTo>
                    <a:pt x="91770" y="580504"/>
                  </a:lnTo>
                  <a:lnTo>
                    <a:pt x="90779" y="581799"/>
                  </a:lnTo>
                  <a:lnTo>
                    <a:pt x="84315" y="560273"/>
                  </a:lnTo>
                  <a:lnTo>
                    <a:pt x="86677" y="560971"/>
                  </a:lnTo>
                  <a:lnTo>
                    <a:pt x="87325" y="571385"/>
                  </a:lnTo>
                  <a:lnTo>
                    <a:pt x="88646" y="563994"/>
                  </a:lnTo>
                  <a:lnTo>
                    <a:pt x="86728" y="560349"/>
                  </a:lnTo>
                  <a:lnTo>
                    <a:pt x="86385" y="557669"/>
                  </a:lnTo>
                  <a:lnTo>
                    <a:pt x="85521" y="555002"/>
                  </a:lnTo>
                  <a:lnTo>
                    <a:pt x="85102" y="554977"/>
                  </a:lnTo>
                  <a:lnTo>
                    <a:pt x="83502" y="556501"/>
                  </a:lnTo>
                  <a:lnTo>
                    <a:pt x="80098" y="543572"/>
                  </a:lnTo>
                  <a:lnTo>
                    <a:pt x="77889" y="542150"/>
                  </a:lnTo>
                  <a:lnTo>
                    <a:pt x="75234" y="533082"/>
                  </a:lnTo>
                  <a:lnTo>
                    <a:pt x="75819" y="537146"/>
                  </a:lnTo>
                  <a:lnTo>
                    <a:pt x="79260" y="576707"/>
                  </a:lnTo>
                  <a:lnTo>
                    <a:pt x="93179" y="607771"/>
                  </a:lnTo>
                  <a:lnTo>
                    <a:pt x="94475" y="607618"/>
                  </a:lnTo>
                  <a:lnTo>
                    <a:pt x="98221" y="606120"/>
                  </a:lnTo>
                  <a:lnTo>
                    <a:pt x="100558" y="603783"/>
                  </a:lnTo>
                  <a:lnTo>
                    <a:pt x="103454" y="603021"/>
                  </a:lnTo>
                  <a:lnTo>
                    <a:pt x="103860" y="602068"/>
                  </a:lnTo>
                  <a:close/>
                </a:path>
                <a:path w="1017904" h="1069975">
                  <a:moveTo>
                    <a:pt x="112560" y="715568"/>
                  </a:moveTo>
                  <a:lnTo>
                    <a:pt x="112331" y="712533"/>
                  </a:lnTo>
                  <a:lnTo>
                    <a:pt x="108496" y="707567"/>
                  </a:lnTo>
                  <a:lnTo>
                    <a:pt x="105105" y="702335"/>
                  </a:lnTo>
                  <a:lnTo>
                    <a:pt x="101612" y="697128"/>
                  </a:lnTo>
                  <a:lnTo>
                    <a:pt x="103733" y="700989"/>
                  </a:lnTo>
                  <a:lnTo>
                    <a:pt x="103632" y="702856"/>
                  </a:lnTo>
                  <a:lnTo>
                    <a:pt x="103581" y="704989"/>
                  </a:lnTo>
                  <a:lnTo>
                    <a:pt x="104838" y="705777"/>
                  </a:lnTo>
                  <a:lnTo>
                    <a:pt x="112560" y="715568"/>
                  </a:lnTo>
                  <a:close/>
                </a:path>
                <a:path w="1017904" h="1069975">
                  <a:moveTo>
                    <a:pt x="116535" y="367931"/>
                  </a:moveTo>
                  <a:lnTo>
                    <a:pt x="115112" y="372160"/>
                  </a:lnTo>
                  <a:lnTo>
                    <a:pt x="113487" y="376313"/>
                  </a:lnTo>
                  <a:lnTo>
                    <a:pt x="112255" y="380568"/>
                  </a:lnTo>
                  <a:lnTo>
                    <a:pt x="113068" y="379564"/>
                  </a:lnTo>
                  <a:lnTo>
                    <a:pt x="114084" y="375653"/>
                  </a:lnTo>
                  <a:lnTo>
                    <a:pt x="115392" y="371830"/>
                  </a:lnTo>
                  <a:lnTo>
                    <a:pt x="116535" y="367931"/>
                  </a:lnTo>
                  <a:close/>
                </a:path>
                <a:path w="1017904" h="1069975">
                  <a:moveTo>
                    <a:pt x="122504" y="795312"/>
                  </a:moveTo>
                  <a:lnTo>
                    <a:pt x="120218" y="792772"/>
                  </a:lnTo>
                  <a:lnTo>
                    <a:pt x="118643" y="791197"/>
                  </a:lnTo>
                  <a:lnTo>
                    <a:pt x="117373" y="789889"/>
                  </a:lnTo>
                  <a:lnTo>
                    <a:pt x="119037" y="791768"/>
                  </a:lnTo>
                  <a:lnTo>
                    <a:pt x="120751" y="793483"/>
                  </a:lnTo>
                  <a:lnTo>
                    <a:pt x="122504" y="795312"/>
                  </a:lnTo>
                  <a:close/>
                </a:path>
                <a:path w="1017904" h="1069975">
                  <a:moveTo>
                    <a:pt x="134124" y="301586"/>
                  </a:moveTo>
                  <a:lnTo>
                    <a:pt x="131381" y="306349"/>
                  </a:lnTo>
                  <a:lnTo>
                    <a:pt x="128155" y="314045"/>
                  </a:lnTo>
                  <a:lnTo>
                    <a:pt x="131051" y="307784"/>
                  </a:lnTo>
                  <a:lnTo>
                    <a:pt x="132041" y="305701"/>
                  </a:lnTo>
                  <a:lnTo>
                    <a:pt x="133108" y="303657"/>
                  </a:lnTo>
                  <a:lnTo>
                    <a:pt x="134124" y="301586"/>
                  </a:lnTo>
                  <a:close/>
                </a:path>
                <a:path w="1017904" h="1069975">
                  <a:moveTo>
                    <a:pt x="182143" y="862406"/>
                  </a:moveTo>
                  <a:lnTo>
                    <a:pt x="180340" y="859624"/>
                  </a:lnTo>
                  <a:lnTo>
                    <a:pt x="173291" y="848982"/>
                  </a:lnTo>
                  <a:lnTo>
                    <a:pt x="180721" y="852792"/>
                  </a:lnTo>
                  <a:lnTo>
                    <a:pt x="176085" y="848982"/>
                  </a:lnTo>
                  <a:lnTo>
                    <a:pt x="172910" y="846378"/>
                  </a:lnTo>
                  <a:lnTo>
                    <a:pt x="164871" y="839279"/>
                  </a:lnTo>
                  <a:lnTo>
                    <a:pt x="156959" y="832002"/>
                  </a:lnTo>
                  <a:lnTo>
                    <a:pt x="149491" y="825030"/>
                  </a:lnTo>
                  <a:lnTo>
                    <a:pt x="144830" y="820470"/>
                  </a:lnTo>
                  <a:lnTo>
                    <a:pt x="140563" y="816597"/>
                  </a:lnTo>
                  <a:lnTo>
                    <a:pt x="137248" y="813828"/>
                  </a:lnTo>
                  <a:lnTo>
                    <a:pt x="133959" y="811047"/>
                  </a:lnTo>
                  <a:lnTo>
                    <a:pt x="133007" y="810450"/>
                  </a:lnTo>
                  <a:lnTo>
                    <a:pt x="133451" y="810450"/>
                  </a:lnTo>
                  <a:lnTo>
                    <a:pt x="132727" y="809523"/>
                  </a:lnTo>
                  <a:lnTo>
                    <a:pt x="132524" y="809269"/>
                  </a:lnTo>
                  <a:lnTo>
                    <a:pt x="130213" y="806335"/>
                  </a:lnTo>
                  <a:lnTo>
                    <a:pt x="125818" y="803681"/>
                  </a:lnTo>
                  <a:lnTo>
                    <a:pt x="121640" y="800760"/>
                  </a:lnTo>
                  <a:lnTo>
                    <a:pt x="117309" y="797928"/>
                  </a:lnTo>
                  <a:lnTo>
                    <a:pt x="120243" y="801700"/>
                  </a:lnTo>
                  <a:lnTo>
                    <a:pt x="123088" y="805573"/>
                  </a:lnTo>
                  <a:lnTo>
                    <a:pt x="126136" y="809269"/>
                  </a:lnTo>
                  <a:lnTo>
                    <a:pt x="96253" y="778776"/>
                  </a:lnTo>
                  <a:lnTo>
                    <a:pt x="79603" y="753325"/>
                  </a:lnTo>
                  <a:lnTo>
                    <a:pt x="88201" y="764095"/>
                  </a:lnTo>
                  <a:lnTo>
                    <a:pt x="88315" y="764235"/>
                  </a:lnTo>
                  <a:lnTo>
                    <a:pt x="105067" y="780211"/>
                  </a:lnTo>
                  <a:lnTo>
                    <a:pt x="107124" y="782866"/>
                  </a:lnTo>
                  <a:lnTo>
                    <a:pt x="109220" y="785482"/>
                  </a:lnTo>
                  <a:lnTo>
                    <a:pt x="111658" y="788644"/>
                  </a:lnTo>
                  <a:lnTo>
                    <a:pt x="114554" y="792492"/>
                  </a:lnTo>
                  <a:lnTo>
                    <a:pt x="114312" y="790511"/>
                  </a:lnTo>
                  <a:lnTo>
                    <a:pt x="114071" y="789889"/>
                  </a:lnTo>
                  <a:lnTo>
                    <a:pt x="111302" y="783767"/>
                  </a:lnTo>
                  <a:lnTo>
                    <a:pt x="116141" y="788644"/>
                  </a:lnTo>
                  <a:lnTo>
                    <a:pt x="114071" y="786231"/>
                  </a:lnTo>
                  <a:lnTo>
                    <a:pt x="111848" y="783767"/>
                  </a:lnTo>
                  <a:lnTo>
                    <a:pt x="109931" y="781646"/>
                  </a:lnTo>
                  <a:lnTo>
                    <a:pt x="108127" y="779576"/>
                  </a:lnTo>
                  <a:lnTo>
                    <a:pt x="96215" y="764794"/>
                  </a:lnTo>
                  <a:lnTo>
                    <a:pt x="92938" y="760514"/>
                  </a:lnTo>
                  <a:lnTo>
                    <a:pt x="89954" y="756259"/>
                  </a:lnTo>
                  <a:lnTo>
                    <a:pt x="87795" y="753325"/>
                  </a:lnTo>
                  <a:lnTo>
                    <a:pt x="86664" y="751789"/>
                  </a:lnTo>
                  <a:lnTo>
                    <a:pt x="83439" y="747509"/>
                  </a:lnTo>
                  <a:lnTo>
                    <a:pt x="80518" y="742988"/>
                  </a:lnTo>
                  <a:lnTo>
                    <a:pt x="77533" y="738492"/>
                  </a:lnTo>
                  <a:lnTo>
                    <a:pt x="68694" y="724852"/>
                  </a:lnTo>
                  <a:lnTo>
                    <a:pt x="60032" y="710793"/>
                  </a:lnTo>
                  <a:lnTo>
                    <a:pt x="55257" y="702640"/>
                  </a:lnTo>
                  <a:lnTo>
                    <a:pt x="51473" y="696188"/>
                  </a:lnTo>
                  <a:lnTo>
                    <a:pt x="49568" y="692772"/>
                  </a:lnTo>
                  <a:lnTo>
                    <a:pt x="43218" y="681393"/>
                  </a:lnTo>
                  <a:lnTo>
                    <a:pt x="43700" y="683234"/>
                  </a:lnTo>
                  <a:lnTo>
                    <a:pt x="45948" y="690181"/>
                  </a:lnTo>
                  <a:lnTo>
                    <a:pt x="46151" y="692772"/>
                  </a:lnTo>
                  <a:lnTo>
                    <a:pt x="44284" y="690524"/>
                  </a:lnTo>
                  <a:lnTo>
                    <a:pt x="41084" y="685279"/>
                  </a:lnTo>
                  <a:lnTo>
                    <a:pt x="39916" y="683234"/>
                  </a:lnTo>
                  <a:lnTo>
                    <a:pt x="38557" y="681050"/>
                  </a:lnTo>
                  <a:lnTo>
                    <a:pt x="36220" y="676783"/>
                  </a:lnTo>
                  <a:lnTo>
                    <a:pt x="35090" y="674776"/>
                  </a:lnTo>
                  <a:lnTo>
                    <a:pt x="32118" y="670140"/>
                  </a:lnTo>
                  <a:lnTo>
                    <a:pt x="30683" y="668883"/>
                  </a:lnTo>
                  <a:lnTo>
                    <a:pt x="30708" y="672109"/>
                  </a:lnTo>
                  <a:lnTo>
                    <a:pt x="35394" y="681393"/>
                  </a:lnTo>
                  <a:lnTo>
                    <a:pt x="40449" y="690422"/>
                  </a:lnTo>
                  <a:lnTo>
                    <a:pt x="38569" y="689368"/>
                  </a:lnTo>
                  <a:lnTo>
                    <a:pt x="40436" y="693127"/>
                  </a:lnTo>
                  <a:lnTo>
                    <a:pt x="42202" y="696963"/>
                  </a:lnTo>
                  <a:lnTo>
                    <a:pt x="44170" y="700659"/>
                  </a:lnTo>
                  <a:lnTo>
                    <a:pt x="50215" y="711669"/>
                  </a:lnTo>
                  <a:lnTo>
                    <a:pt x="49733" y="706081"/>
                  </a:lnTo>
                  <a:lnTo>
                    <a:pt x="48069" y="702640"/>
                  </a:lnTo>
                  <a:lnTo>
                    <a:pt x="50660" y="702640"/>
                  </a:lnTo>
                  <a:lnTo>
                    <a:pt x="57873" y="717499"/>
                  </a:lnTo>
                  <a:lnTo>
                    <a:pt x="58864" y="719924"/>
                  </a:lnTo>
                  <a:lnTo>
                    <a:pt x="58762" y="723493"/>
                  </a:lnTo>
                  <a:lnTo>
                    <a:pt x="57899" y="724433"/>
                  </a:lnTo>
                  <a:lnTo>
                    <a:pt x="62966" y="735723"/>
                  </a:lnTo>
                  <a:lnTo>
                    <a:pt x="73355" y="751179"/>
                  </a:lnTo>
                  <a:lnTo>
                    <a:pt x="76796" y="756107"/>
                  </a:lnTo>
                  <a:lnTo>
                    <a:pt x="80657" y="761149"/>
                  </a:lnTo>
                  <a:lnTo>
                    <a:pt x="84315" y="766152"/>
                  </a:lnTo>
                  <a:lnTo>
                    <a:pt x="82156" y="764235"/>
                  </a:lnTo>
                  <a:lnTo>
                    <a:pt x="82511" y="764794"/>
                  </a:lnTo>
                  <a:lnTo>
                    <a:pt x="83858" y="766597"/>
                  </a:lnTo>
                  <a:lnTo>
                    <a:pt x="84899" y="767549"/>
                  </a:lnTo>
                  <a:lnTo>
                    <a:pt x="85826" y="768184"/>
                  </a:lnTo>
                  <a:lnTo>
                    <a:pt x="105524" y="792187"/>
                  </a:lnTo>
                  <a:lnTo>
                    <a:pt x="126669" y="814908"/>
                  </a:lnTo>
                  <a:lnTo>
                    <a:pt x="149136" y="836231"/>
                  </a:lnTo>
                  <a:lnTo>
                    <a:pt x="172821" y="856068"/>
                  </a:lnTo>
                  <a:lnTo>
                    <a:pt x="182143" y="862406"/>
                  </a:lnTo>
                  <a:close/>
                </a:path>
                <a:path w="1017904" h="1069975">
                  <a:moveTo>
                    <a:pt x="212966" y="878979"/>
                  </a:moveTo>
                  <a:lnTo>
                    <a:pt x="206336" y="874242"/>
                  </a:lnTo>
                  <a:lnTo>
                    <a:pt x="203123" y="871740"/>
                  </a:lnTo>
                  <a:lnTo>
                    <a:pt x="204724" y="873658"/>
                  </a:lnTo>
                  <a:lnTo>
                    <a:pt x="206311" y="875639"/>
                  </a:lnTo>
                  <a:lnTo>
                    <a:pt x="207975" y="877493"/>
                  </a:lnTo>
                  <a:lnTo>
                    <a:pt x="212966" y="878979"/>
                  </a:lnTo>
                  <a:close/>
                </a:path>
                <a:path w="1017904" h="1069975">
                  <a:moveTo>
                    <a:pt x="222885" y="885939"/>
                  </a:moveTo>
                  <a:lnTo>
                    <a:pt x="222681" y="883158"/>
                  </a:lnTo>
                  <a:lnTo>
                    <a:pt x="221437" y="881468"/>
                  </a:lnTo>
                  <a:lnTo>
                    <a:pt x="212966" y="878979"/>
                  </a:lnTo>
                  <a:lnTo>
                    <a:pt x="216255" y="881329"/>
                  </a:lnTo>
                  <a:lnTo>
                    <a:pt x="219506" y="883729"/>
                  </a:lnTo>
                  <a:lnTo>
                    <a:pt x="222885" y="885939"/>
                  </a:lnTo>
                  <a:close/>
                </a:path>
                <a:path w="1017904" h="1069975">
                  <a:moveTo>
                    <a:pt x="239242" y="901204"/>
                  </a:moveTo>
                  <a:lnTo>
                    <a:pt x="238264" y="896010"/>
                  </a:lnTo>
                  <a:lnTo>
                    <a:pt x="233032" y="892797"/>
                  </a:lnTo>
                  <a:lnTo>
                    <a:pt x="222885" y="885939"/>
                  </a:lnTo>
                  <a:lnTo>
                    <a:pt x="235343" y="899134"/>
                  </a:lnTo>
                  <a:lnTo>
                    <a:pt x="239242" y="901204"/>
                  </a:lnTo>
                  <a:close/>
                </a:path>
                <a:path w="1017904" h="1069975">
                  <a:moveTo>
                    <a:pt x="249745" y="903071"/>
                  </a:moveTo>
                  <a:lnTo>
                    <a:pt x="245503" y="900480"/>
                  </a:lnTo>
                  <a:lnTo>
                    <a:pt x="238150" y="895388"/>
                  </a:lnTo>
                  <a:lnTo>
                    <a:pt x="238264" y="896010"/>
                  </a:lnTo>
                  <a:lnTo>
                    <a:pt x="245846" y="900823"/>
                  </a:lnTo>
                  <a:lnTo>
                    <a:pt x="249745" y="903071"/>
                  </a:lnTo>
                  <a:close/>
                </a:path>
                <a:path w="1017904" h="1069975">
                  <a:moveTo>
                    <a:pt x="265176" y="911885"/>
                  </a:moveTo>
                  <a:lnTo>
                    <a:pt x="262585" y="910450"/>
                  </a:lnTo>
                  <a:lnTo>
                    <a:pt x="259969" y="909053"/>
                  </a:lnTo>
                  <a:lnTo>
                    <a:pt x="257403" y="907580"/>
                  </a:lnTo>
                  <a:lnTo>
                    <a:pt x="249745" y="903071"/>
                  </a:lnTo>
                  <a:lnTo>
                    <a:pt x="254127" y="905789"/>
                  </a:lnTo>
                  <a:lnTo>
                    <a:pt x="259016" y="908723"/>
                  </a:lnTo>
                  <a:lnTo>
                    <a:pt x="265176" y="911885"/>
                  </a:lnTo>
                  <a:close/>
                </a:path>
                <a:path w="1017904" h="1069975">
                  <a:moveTo>
                    <a:pt x="302234" y="930300"/>
                  </a:moveTo>
                  <a:lnTo>
                    <a:pt x="301485" y="929868"/>
                  </a:lnTo>
                  <a:lnTo>
                    <a:pt x="300393" y="929043"/>
                  </a:lnTo>
                  <a:lnTo>
                    <a:pt x="299872" y="928763"/>
                  </a:lnTo>
                  <a:lnTo>
                    <a:pt x="294386" y="926515"/>
                  </a:lnTo>
                  <a:lnTo>
                    <a:pt x="293928" y="927214"/>
                  </a:lnTo>
                  <a:lnTo>
                    <a:pt x="295922" y="928255"/>
                  </a:lnTo>
                  <a:lnTo>
                    <a:pt x="299186" y="929525"/>
                  </a:lnTo>
                  <a:lnTo>
                    <a:pt x="299529" y="929614"/>
                  </a:lnTo>
                  <a:lnTo>
                    <a:pt x="300278" y="929741"/>
                  </a:lnTo>
                  <a:lnTo>
                    <a:pt x="300977" y="929970"/>
                  </a:lnTo>
                  <a:lnTo>
                    <a:pt x="302234" y="930300"/>
                  </a:lnTo>
                  <a:close/>
                </a:path>
                <a:path w="1017904" h="1069975">
                  <a:moveTo>
                    <a:pt x="335102" y="943952"/>
                  </a:moveTo>
                  <a:lnTo>
                    <a:pt x="331660" y="940930"/>
                  </a:lnTo>
                  <a:lnTo>
                    <a:pt x="323697" y="935278"/>
                  </a:lnTo>
                  <a:lnTo>
                    <a:pt x="319214" y="932700"/>
                  </a:lnTo>
                  <a:lnTo>
                    <a:pt x="317550" y="931849"/>
                  </a:lnTo>
                  <a:lnTo>
                    <a:pt x="312204" y="937006"/>
                  </a:lnTo>
                  <a:lnTo>
                    <a:pt x="318287" y="940396"/>
                  </a:lnTo>
                  <a:lnTo>
                    <a:pt x="321995" y="941654"/>
                  </a:lnTo>
                  <a:lnTo>
                    <a:pt x="323265" y="940955"/>
                  </a:lnTo>
                  <a:lnTo>
                    <a:pt x="324573" y="940308"/>
                  </a:lnTo>
                  <a:lnTo>
                    <a:pt x="323545" y="937844"/>
                  </a:lnTo>
                  <a:lnTo>
                    <a:pt x="320763" y="934796"/>
                  </a:lnTo>
                  <a:lnTo>
                    <a:pt x="326796" y="938110"/>
                  </a:lnTo>
                  <a:lnTo>
                    <a:pt x="328955" y="942822"/>
                  </a:lnTo>
                  <a:lnTo>
                    <a:pt x="329285" y="943635"/>
                  </a:lnTo>
                  <a:lnTo>
                    <a:pt x="334403" y="945095"/>
                  </a:lnTo>
                  <a:lnTo>
                    <a:pt x="335102" y="943952"/>
                  </a:lnTo>
                  <a:close/>
                </a:path>
                <a:path w="1017904" h="1069975">
                  <a:moveTo>
                    <a:pt x="360680" y="965771"/>
                  </a:moveTo>
                  <a:lnTo>
                    <a:pt x="360159" y="965327"/>
                  </a:lnTo>
                  <a:lnTo>
                    <a:pt x="359651" y="965441"/>
                  </a:lnTo>
                  <a:lnTo>
                    <a:pt x="356895" y="964311"/>
                  </a:lnTo>
                  <a:lnTo>
                    <a:pt x="347141" y="958634"/>
                  </a:lnTo>
                  <a:lnTo>
                    <a:pt x="344601" y="955078"/>
                  </a:lnTo>
                  <a:lnTo>
                    <a:pt x="349465" y="956183"/>
                  </a:lnTo>
                  <a:lnTo>
                    <a:pt x="337108" y="950264"/>
                  </a:lnTo>
                  <a:lnTo>
                    <a:pt x="331076" y="947508"/>
                  </a:lnTo>
                  <a:lnTo>
                    <a:pt x="343319" y="956830"/>
                  </a:lnTo>
                  <a:lnTo>
                    <a:pt x="355866" y="966482"/>
                  </a:lnTo>
                  <a:lnTo>
                    <a:pt x="359638" y="965454"/>
                  </a:lnTo>
                  <a:lnTo>
                    <a:pt x="360375" y="965746"/>
                  </a:lnTo>
                  <a:lnTo>
                    <a:pt x="360680" y="965771"/>
                  </a:lnTo>
                  <a:close/>
                </a:path>
                <a:path w="1017904" h="1069975">
                  <a:moveTo>
                    <a:pt x="445935" y="6083"/>
                  </a:moveTo>
                  <a:lnTo>
                    <a:pt x="442925" y="5791"/>
                  </a:lnTo>
                  <a:lnTo>
                    <a:pt x="438365" y="6946"/>
                  </a:lnTo>
                  <a:lnTo>
                    <a:pt x="433870" y="8458"/>
                  </a:lnTo>
                  <a:lnTo>
                    <a:pt x="429361" y="9804"/>
                  </a:lnTo>
                  <a:lnTo>
                    <a:pt x="432422" y="9994"/>
                  </a:lnTo>
                  <a:lnTo>
                    <a:pt x="439153" y="7924"/>
                  </a:lnTo>
                  <a:lnTo>
                    <a:pt x="445935" y="6083"/>
                  </a:lnTo>
                  <a:close/>
                </a:path>
                <a:path w="1017904" h="1069975">
                  <a:moveTo>
                    <a:pt x="529577" y="1069390"/>
                  </a:moveTo>
                  <a:lnTo>
                    <a:pt x="529564" y="1066723"/>
                  </a:lnTo>
                  <a:lnTo>
                    <a:pt x="529539" y="1065352"/>
                  </a:lnTo>
                  <a:lnTo>
                    <a:pt x="528675" y="1062101"/>
                  </a:lnTo>
                  <a:lnTo>
                    <a:pt x="529577" y="1069390"/>
                  </a:lnTo>
                  <a:close/>
                </a:path>
                <a:path w="1017904" h="1069975">
                  <a:moveTo>
                    <a:pt x="541235" y="4927"/>
                  </a:moveTo>
                  <a:lnTo>
                    <a:pt x="535178" y="4864"/>
                  </a:lnTo>
                  <a:lnTo>
                    <a:pt x="529107" y="5194"/>
                  </a:lnTo>
                  <a:lnTo>
                    <a:pt x="523049" y="5397"/>
                  </a:lnTo>
                  <a:lnTo>
                    <a:pt x="524573" y="5765"/>
                  </a:lnTo>
                  <a:lnTo>
                    <a:pt x="530123" y="5422"/>
                  </a:lnTo>
                  <a:lnTo>
                    <a:pt x="535673" y="5016"/>
                  </a:lnTo>
                  <a:lnTo>
                    <a:pt x="541235" y="4927"/>
                  </a:lnTo>
                  <a:close/>
                </a:path>
                <a:path w="1017904" h="1069975">
                  <a:moveTo>
                    <a:pt x="563422" y="76200"/>
                  </a:moveTo>
                  <a:lnTo>
                    <a:pt x="562140" y="75755"/>
                  </a:lnTo>
                  <a:lnTo>
                    <a:pt x="552538" y="75374"/>
                  </a:lnTo>
                  <a:lnTo>
                    <a:pt x="542937" y="75311"/>
                  </a:lnTo>
                  <a:lnTo>
                    <a:pt x="545363" y="76949"/>
                  </a:lnTo>
                  <a:lnTo>
                    <a:pt x="546671" y="76949"/>
                  </a:lnTo>
                  <a:lnTo>
                    <a:pt x="550900" y="76327"/>
                  </a:lnTo>
                  <a:lnTo>
                    <a:pt x="553821" y="75806"/>
                  </a:lnTo>
                  <a:lnTo>
                    <a:pt x="559358" y="76504"/>
                  </a:lnTo>
                  <a:lnTo>
                    <a:pt x="551103" y="78181"/>
                  </a:lnTo>
                  <a:lnTo>
                    <a:pt x="547014" y="79222"/>
                  </a:lnTo>
                  <a:lnTo>
                    <a:pt x="551916" y="79438"/>
                  </a:lnTo>
                  <a:lnTo>
                    <a:pt x="556310" y="78905"/>
                  </a:lnTo>
                  <a:lnTo>
                    <a:pt x="562076" y="77254"/>
                  </a:lnTo>
                  <a:lnTo>
                    <a:pt x="563422" y="76200"/>
                  </a:lnTo>
                  <a:close/>
                </a:path>
                <a:path w="1017904" h="1069975">
                  <a:moveTo>
                    <a:pt x="593763" y="304"/>
                  </a:moveTo>
                  <a:lnTo>
                    <a:pt x="593229" y="127"/>
                  </a:lnTo>
                  <a:lnTo>
                    <a:pt x="592455" y="38"/>
                  </a:lnTo>
                  <a:lnTo>
                    <a:pt x="591312" y="0"/>
                  </a:lnTo>
                  <a:lnTo>
                    <a:pt x="592124" y="101"/>
                  </a:lnTo>
                  <a:lnTo>
                    <a:pt x="592950" y="177"/>
                  </a:lnTo>
                  <a:lnTo>
                    <a:pt x="593763" y="304"/>
                  </a:lnTo>
                  <a:close/>
                </a:path>
                <a:path w="1017904" h="1069975">
                  <a:moveTo>
                    <a:pt x="606361" y="2197"/>
                  </a:moveTo>
                  <a:lnTo>
                    <a:pt x="593763" y="304"/>
                  </a:lnTo>
                  <a:lnTo>
                    <a:pt x="597319" y="1308"/>
                  </a:lnTo>
                  <a:lnTo>
                    <a:pt x="590473" y="3568"/>
                  </a:lnTo>
                  <a:lnTo>
                    <a:pt x="596061" y="2667"/>
                  </a:lnTo>
                  <a:lnTo>
                    <a:pt x="606361" y="2197"/>
                  </a:lnTo>
                  <a:close/>
                </a:path>
                <a:path w="1017904" h="1069975">
                  <a:moveTo>
                    <a:pt x="711669" y="82626"/>
                  </a:moveTo>
                  <a:lnTo>
                    <a:pt x="710057" y="82308"/>
                  </a:lnTo>
                  <a:lnTo>
                    <a:pt x="708507" y="82016"/>
                  </a:lnTo>
                  <a:lnTo>
                    <a:pt x="706843" y="81940"/>
                  </a:lnTo>
                  <a:lnTo>
                    <a:pt x="708901" y="82296"/>
                  </a:lnTo>
                  <a:lnTo>
                    <a:pt x="710323" y="82511"/>
                  </a:lnTo>
                  <a:lnTo>
                    <a:pt x="711669" y="82626"/>
                  </a:lnTo>
                  <a:close/>
                </a:path>
                <a:path w="1017904" h="1069975">
                  <a:moveTo>
                    <a:pt x="762889" y="101282"/>
                  </a:moveTo>
                  <a:lnTo>
                    <a:pt x="760907" y="99314"/>
                  </a:lnTo>
                  <a:lnTo>
                    <a:pt x="745197" y="91973"/>
                  </a:lnTo>
                  <a:lnTo>
                    <a:pt x="745439" y="94272"/>
                  </a:lnTo>
                  <a:lnTo>
                    <a:pt x="751687" y="97294"/>
                  </a:lnTo>
                  <a:lnTo>
                    <a:pt x="756881" y="99199"/>
                  </a:lnTo>
                  <a:lnTo>
                    <a:pt x="762889" y="101282"/>
                  </a:lnTo>
                  <a:close/>
                </a:path>
                <a:path w="1017904" h="1069975">
                  <a:moveTo>
                    <a:pt x="816267" y="79489"/>
                  </a:moveTo>
                  <a:lnTo>
                    <a:pt x="815784" y="78778"/>
                  </a:lnTo>
                  <a:lnTo>
                    <a:pt x="812431" y="76542"/>
                  </a:lnTo>
                  <a:lnTo>
                    <a:pt x="809561" y="75031"/>
                  </a:lnTo>
                  <a:lnTo>
                    <a:pt x="804964" y="73202"/>
                  </a:lnTo>
                  <a:lnTo>
                    <a:pt x="806589" y="74104"/>
                  </a:lnTo>
                  <a:lnTo>
                    <a:pt x="808507" y="75539"/>
                  </a:lnTo>
                  <a:lnTo>
                    <a:pt x="809625" y="76835"/>
                  </a:lnTo>
                  <a:lnTo>
                    <a:pt x="810717" y="78155"/>
                  </a:lnTo>
                  <a:lnTo>
                    <a:pt x="811022" y="79298"/>
                  </a:lnTo>
                  <a:lnTo>
                    <a:pt x="809498" y="79552"/>
                  </a:lnTo>
                  <a:lnTo>
                    <a:pt x="812126" y="80340"/>
                  </a:lnTo>
                  <a:lnTo>
                    <a:pt x="815517" y="80721"/>
                  </a:lnTo>
                  <a:lnTo>
                    <a:pt x="816267" y="79489"/>
                  </a:lnTo>
                  <a:close/>
                </a:path>
                <a:path w="1017904" h="1069975">
                  <a:moveTo>
                    <a:pt x="828535" y="158699"/>
                  </a:moveTo>
                  <a:lnTo>
                    <a:pt x="824636" y="156743"/>
                  </a:lnTo>
                  <a:lnTo>
                    <a:pt x="822566" y="155752"/>
                  </a:lnTo>
                  <a:lnTo>
                    <a:pt x="820343" y="154622"/>
                  </a:lnTo>
                  <a:lnTo>
                    <a:pt x="814705" y="151638"/>
                  </a:lnTo>
                  <a:lnTo>
                    <a:pt x="808659" y="148437"/>
                  </a:lnTo>
                  <a:lnTo>
                    <a:pt x="806234" y="147307"/>
                  </a:lnTo>
                  <a:lnTo>
                    <a:pt x="794880" y="141655"/>
                  </a:lnTo>
                  <a:lnTo>
                    <a:pt x="787234" y="138734"/>
                  </a:lnTo>
                  <a:lnTo>
                    <a:pt x="787209" y="141046"/>
                  </a:lnTo>
                  <a:lnTo>
                    <a:pt x="814184" y="154546"/>
                  </a:lnTo>
                  <a:lnTo>
                    <a:pt x="810577" y="151638"/>
                  </a:lnTo>
                  <a:lnTo>
                    <a:pt x="825296" y="157327"/>
                  </a:lnTo>
                  <a:lnTo>
                    <a:pt x="828535" y="158699"/>
                  </a:lnTo>
                  <a:close/>
                </a:path>
                <a:path w="1017904" h="1069975">
                  <a:moveTo>
                    <a:pt x="870242" y="191731"/>
                  </a:moveTo>
                  <a:lnTo>
                    <a:pt x="868870" y="190385"/>
                  </a:lnTo>
                  <a:lnTo>
                    <a:pt x="867333" y="188976"/>
                  </a:lnTo>
                  <a:lnTo>
                    <a:pt x="865606" y="187528"/>
                  </a:lnTo>
                  <a:lnTo>
                    <a:pt x="868934" y="190588"/>
                  </a:lnTo>
                  <a:lnTo>
                    <a:pt x="870242" y="191731"/>
                  </a:lnTo>
                  <a:close/>
                </a:path>
                <a:path w="1017904" h="1069975">
                  <a:moveTo>
                    <a:pt x="871423" y="101155"/>
                  </a:moveTo>
                  <a:lnTo>
                    <a:pt x="868108" y="98602"/>
                  </a:lnTo>
                  <a:lnTo>
                    <a:pt x="864908" y="96507"/>
                  </a:lnTo>
                  <a:lnTo>
                    <a:pt x="861644" y="94500"/>
                  </a:lnTo>
                  <a:lnTo>
                    <a:pt x="858494" y="92951"/>
                  </a:lnTo>
                  <a:lnTo>
                    <a:pt x="860056" y="94018"/>
                  </a:lnTo>
                  <a:lnTo>
                    <a:pt x="868299" y="99453"/>
                  </a:lnTo>
                  <a:lnTo>
                    <a:pt x="870318" y="101790"/>
                  </a:lnTo>
                  <a:lnTo>
                    <a:pt x="871423" y="101155"/>
                  </a:lnTo>
                  <a:close/>
                </a:path>
                <a:path w="1017904" h="1069975">
                  <a:moveTo>
                    <a:pt x="880224" y="162369"/>
                  </a:moveTo>
                  <a:lnTo>
                    <a:pt x="875944" y="159359"/>
                  </a:lnTo>
                  <a:lnTo>
                    <a:pt x="871778" y="156222"/>
                  </a:lnTo>
                  <a:lnTo>
                    <a:pt x="867435" y="153327"/>
                  </a:lnTo>
                  <a:lnTo>
                    <a:pt x="869137" y="155536"/>
                  </a:lnTo>
                  <a:lnTo>
                    <a:pt x="880224" y="162369"/>
                  </a:lnTo>
                  <a:close/>
                </a:path>
                <a:path w="1017904" h="1069975">
                  <a:moveTo>
                    <a:pt x="887780" y="202438"/>
                  </a:moveTo>
                  <a:lnTo>
                    <a:pt x="877125" y="192544"/>
                  </a:lnTo>
                  <a:lnTo>
                    <a:pt x="877176" y="193319"/>
                  </a:lnTo>
                  <a:lnTo>
                    <a:pt x="877773" y="196303"/>
                  </a:lnTo>
                  <a:lnTo>
                    <a:pt x="878713" y="199161"/>
                  </a:lnTo>
                  <a:lnTo>
                    <a:pt x="870242" y="191744"/>
                  </a:lnTo>
                  <a:lnTo>
                    <a:pt x="879843" y="200875"/>
                  </a:lnTo>
                  <a:lnTo>
                    <a:pt x="882116" y="207924"/>
                  </a:lnTo>
                  <a:lnTo>
                    <a:pt x="880427" y="207810"/>
                  </a:lnTo>
                  <a:lnTo>
                    <a:pt x="886383" y="211353"/>
                  </a:lnTo>
                  <a:lnTo>
                    <a:pt x="883513" y="206527"/>
                  </a:lnTo>
                  <a:lnTo>
                    <a:pt x="879398" y="198501"/>
                  </a:lnTo>
                  <a:lnTo>
                    <a:pt x="878166" y="195313"/>
                  </a:lnTo>
                  <a:lnTo>
                    <a:pt x="887780" y="202438"/>
                  </a:lnTo>
                  <a:close/>
                </a:path>
                <a:path w="1017904" h="1069975">
                  <a:moveTo>
                    <a:pt x="904214" y="185013"/>
                  </a:moveTo>
                  <a:lnTo>
                    <a:pt x="903351" y="183222"/>
                  </a:lnTo>
                  <a:lnTo>
                    <a:pt x="899655" y="178066"/>
                  </a:lnTo>
                  <a:lnTo>
                    <a:pt x="897572" y="175920"/>
                  </a:lnTo>
                  <a:lnTo>
                    <a:pt x="894092" y="175272"/>
                  </a:lnTo>
                  <a:lnTo>
                    <a:pt x="894727" y="177469"/>
                  </a:lnTo>
                  <a:lnTo>
                    <a:pt x="904214" y="185013"/>
                  </a:lnTo>
                  <a:close/>
                </a:path>
                <a:path w="1017904" h="1069975">
                  <a:moveTo>
                    <a:pt x="907478" y="188658"/>
                  </a:moveTo>
                  <a:lnTo>
                    <a:pt x="904646" y="185369"/>
                  </a:lnTo>
                  <a:lnTo>
                    <a:pt x="904354" y="185178"/>
                  </a:lnTo>
                  <a:lnTo>
                    <a:pt x="904506" y="185369"/>
                  </a:lnTo>
                  <a:lnTo>
                    <a:pt x="904963" y="186194"/>
                  </a:lnTo>
                  <a:lnTo>
                    <a:pt x="907478" y="188658"/>
                  </a:lnTo>
                  <a:close/>
                </a:path>
                <a:path w="1017904" h="1069975">
                  <a:moveTo>
                    <a:pt x="925982" y="144627"/>
                  </a:moveTo>
                  <a:lnTo>
                    <a:pt x="904151" y="126504"/>
                  </a:lnTo>
                  <a:lnTo>
                    <a:pt x="894194" y="118706"/>
                  </a:lnTo>
                  <a:lnTo>
                    <a:pt x="884478" y="112052"/>
                  </a:lnTo>
                  <a:lnTo>
                    <a:pt x="894219" y="120116"/>
                  </a:lnTo>
                  <a:lnTo>
                    <a:pt x="896759" y="122301"/>
                  </a:lnTo>
                  <a:lnTo>
                    <a:pt x="899883" y="125463"/>
                  </a:lnTo>
                  <a:lnTo>
                    <a:pt x="902474" y="128206"/>
                  </a:lnTo>
                  <a:lnTo>
                    <a:pt x="902855" y="129400"/>
                  </a:lnTo>
                  <a:lnTo>
                    <a:pt x="901712" y="129959"/>
                  </a:lnTo>
                  <a:lnTo>
                    <a:pt x="909116" y="136144"/>
                  </a:lnTo>
                  <a:lnTo>
                    <a:pt x="912660" y="138239"/>
                  </a:lnTo>
                  <a:lnTo>
                    <a:pt x="918756" y="140703"/>
                  </a:lnTo>
                  <a:lnTo>
                    <a:pt x="921207" y="141185"/>
                  </a:lnTo>
                  <a:lnTo>
                    <a:pt x="925982" y="144627"/>
                  </a:lnTo>
                  <a:close/>
                </a:path>
                <a:path w="1017904" h="1069975">
                  <a:moveTo>
                    <a:pt x="931811" y="149618"/>
                  </a:moveTo>
                  <a:lnTo>
                    <a:pt x="929487" y="147421"/>
                  </a:lnTo>
                  <a:lnTo>
                    <a:pt x="927658" y="145910"/>
                  </a:lnTo>
                  <a:lnTo>
                    <a:pt x="925982" y="144627"/>
                  </a:lnTo>
                  <a:lnTo>
                    <a:pt x="927849" y="146227"/>
                  </a:lnTo>
                  <a:lnTo>
                    <a:pt x="929640" y="147751"/>
                  </a:lnTo>
                  <a:lnTo>
                    <a:pt x="931811" y="149618"/>
                  </a:lnTo>
                  <a:close/>
                </a:path>
                <a:path w="1017904" h="1069975">
                  <a:moveTo>
                    <a:pt x="1011974" y="407200"/>
                  </a:moveTo>
                  <a:lnTo>
                    <a:pt x="1005370" y="397852"/>
                  </a:lnTo>
                  <a:lnTo>
                    <a:pt x="1007033" y="401510"/>
                  </a:lnTo>
                  <a:lnTo>
                    <a:pt x="1011974" y="407200"/>
                  </a:lnTo>
                  <a:close/>
                </a:path>
                <a:path w="1017904" h="1069975">
                  <a:moveTo>
                    <a:pt x="1017460" y="343966"/>
                  </a:moveTo>
                  <a:lnTo>
                    <a:pt x="1014679" y="340385"/>
                  </a:lnTo>
                  <a:lnTo>
                    <a:pt x="1013040" y="336562"/>
                  </a:lnTo>
                  <a:lnTo>
                    <a:pt x="1011402" y="333629"/>
                  </a:lnTo>
                  <a:lnTo>
                    <a:pt x="1009218" y="330073"/>
                  </a:lnTo>
                  <a:lnTo>
                    <a:pt x="1008519" y="329514"/>
                  </a:lnTo>
                  <a:lnTo>
                    <a:pt x="1008316" y="330631"/>
                  </a:lnTo>
                  <a:lnTo>
                    <a:pt x="1010386" y="335241"/>
                  </a:lnTo>
                  <a:lnTo>
                    <a:pt x="1006767" y="331266"/>
                  </a:lnTo>
                  <a:lnTo>
                    <a:pt x="1008049" y="333362"/>
                  </a:lnTo>
                  <a:lnTo>
                    <a:pt x="1011161" y="336969"/>
                  </a:lnTo>
                  <a:lnTo>
                    <a:pt x="1013523" y="341757"/>
                  </a:lnTo>
                  <a:lnTo>
                    <a:pt x="1014196" y="341122"/>
                  </a:lnTo>
                  <a:lnTo>
                    <a:pt x="1015060" y="341426"/>
                  </a:lnTo>
                  <a:lnTo>
                    <a:pt x="1017460" y="343966"/>
                  </a:lnTo>
                  <a:close/>
                </a:path>
              </a:pathLst>
            </a:custGeom>
            <a:solidFill>
              <a:srgbClr val="F7D8BA"/>
            </a:solidFill>
          </p:spPr>
          <p:txBody>
            <a:bodyPr wrap="square" lIns="0" tIns="0" rIns="0" bIns="0" rtlCol="0"/>
            <a:lstStyle/>
            <a:p>
              <a:endParaRPr/>
            </a:p>
          </p:txBody>
        </p:sp>
        <p:pic>
          <p:nvPicPr>
            <p:cNvPr id="58" name="object 58"/>
            <p:cNvPicPr/>
            <p:nvPr/>
          </p:nvPicPr>
          <p:blipFill>
            <a:blip r:embed="rId17" cstate="print"/>
            <a:stretch>
              <a:fillRect/>
            </a:stretch>
          </p:blipFill>
          <p:spPr>
            <a:xfrm>
              <a:off x="3001441" y="4115384"/>
              <a:ext cx="547319" cy="1149235"/>
            </a:xfrm>
            <a:prstGeom prst="rect">
              <a:avLst/>
            </a:prstGeom>
          </p:spPr>
        </p:pic>
        <p:pic>
          <p:nvPicPr>
            <p:cNvPr id="59" name="object 59"/>
            <p:cNvPicPr/>
            <p:nvPr/>
          </p:nvPicPr>
          <p:blipFill>
            <a:blip r:embed="rId18" cstate="print"/>
            <a:stretch>
              <a:fillRect/>
            </a:stretch>
          </p:blipFill>
          <p:spPr>
            <a:xfrm>
              <a:off x="2775648" y="4115384"/>
              <a:ext cx="604265" cy="837233"/>
            </a:xfrm>
            <a:prstGeom prst="rect">
              <a:avLst/>
            </a:prstGeom>
          </p:spPr>
        </p:pic>
        <p:pic>
          <p:nvPicPr>
            <p:cNvPr id="60" name="object 60"/>
            <p:cNvPicPr/>
            <p:nvPr/>
          </p:nvPicPr>
          <p:blipFill>
            <a:blip r:embed="rId19" cstate="print"/>
            <a:stretch>
              <a:fillRect/>
            </a:stretch>
          </p:blipFill>
          <p:spPr>
            <a:xfrm>
              <a:off x="2896252" y="4344009"/>
              <a:ext cx="524549" cy="1021981"/>
            </a:xfrm>
            <a:prstGeom prst="rect">
              <a:avLst/>
            </a:prstGeom>
          </p:spPr>
        </p:pic>
        <p:pic>
          <p:nvPicPr>
            <p:cNvPr id="61" name="object 61"/>
            <p:cNvPicPr/>
            <p:nvPr/>
          </p:nvPicPr>
          <p:blipFill>
            <a:blip r:embed="rId20" cstate="print"/>
            <a:stretch>
              <a:fillRect/>
            </a:stretch>
          </p:blipFill>
          <p:spPr>
            <a:xfrm>
              <a:off x="3136922" y="4344009"/>
              <a:ext cx="565068" cy="991082"/>
            </a:xfrm>
            <a:prstGeom prst="rect">
              <a:avLst/>
            </a:prstGeom>
          </p:spPr>
        </p:pic>
        <p:pic>
          <p:nvPicPr>
            <p:cNvPr id="62" name="object 62"/>
            <p:cNvPicPr/>
            <p:nvPr/>
          </p:nvPicPr>
          <p:blipFill>
            <a:blip r:embed="rId21" cstate="print"/>
            <a:stretch>
              <a:fillRect/>
            </a:stretch>
          </p:blipFill>
          <p:spPr>
            <a:xfrm>
              <a:off x="2659946" y="4344009"/>
              <a:ext cx="495455" cy="928522"/>
            </a:xfrm>
            <a:prstGeom prst="rect">
              <a:avLst/>
            </a:prstGeom>
          </p:spPr>
        </p:pic>
        <p:pic>
          <p:nvPicPr>
            <p:cNvPr id="63" name="object 63"/>
            <p:cNvPicPr/>
            <p:nvPr/>
          </p:nvPicPr>
          <p:blipFill>
            <a:blip r:embed="rId22" cstate="print"/>
            <a:stretch>
              <a:fillRect/>
            </a:stretch>
          </p:blipFill>
          <p:spPr>
            <a:xfrm>
              <a:off x="2880613" y="4529673"/>
              <a:ext cx="821377" cy="884933"/>
            </a:xfrm>
            <a:prstGeom prst="rect">
              <a:avLst/>
            </a:prstGeom>
          </p:spPr>
        </p:pic>
        <p:pic>
          <p:nvPicPr>
            <p:cNvPr id="64" name="object 64"/>
            <p:cNvPicPr/>
            <p:nvPr/>
          </p:nvPicPr>
          <p:blipFill>
            <a:blip r:embed="rId23" cstate="print"/>
            <a:stretch>
              <a:fillRect/>
            </a:stretch>
          </p:blipFill>
          <p:spPr>
            <a:xfrm>
              <a:off x="2659946" y="4486770"/>
              <a:ext cx="748238" cy="927836"/>
            </a:xfrm>
            <a:prstGeom prst="rect">
              <a:avLst/>
            </a:prstGeom>
          </p:spPr>
        </p:pic>
        <p:sp>
          <p:nvSpPr>
            <p:cNvPr id="65" name="object 65"/>
            <p:cNvSpPr/>
            <p:nvPr/>
          </p:nvSpPr>
          <p:spPr>
            <a:xfrm>
              <a:off x="2639237" y="4524235"/>
              <a:ext cx="655320" cy="890905"/>
            </a:xfrm>
            <a:custGeom>
              <a:avLst/>
              <a:gdLst/>
              <a:ahLst/>
              <a:cxnLst/>
              <a:rect l="l" t="t" r="r" b="b"/>
              <a:pathLst>
                <a:path w="655320" h="890904">
                  <a:moveTo>
                    <a:pt x="2743" y="278244"/>
                  </a:moveTo>
                  <a:lnTo>
                    <a:pt x="1727" y="278244"/>
                  </a:lnTo>
                  <a:lnTo>
                    <a:pt x="2730" y="279514"/>
                  </a:lnTo>
                  <a:lnTo>
                    <a:pt x="2743" y="278244"/>
                  </a:lnTo>
                  <a:close/>
                </a:path>
                <a:path w="655320" h="890904">
                  <a:moveTo>
                    <a:pt x="3721" y="334352"/>
                  </a:moveTo>
                  <a:lnTo>
                    <a:pt x="3619" y="333171"/>
                  </a:lnTo>
                  <a:lnTo>
                    <a:pt x="3454" y="331914"/>
                  </a:lnTo>
                  <a:lnTo>
                    <a:pt x="3111" y="330542"/>
                  </a:lnTo>
                  <a:lnTo>
                    <a:pt x="3276" y="332155"/>
                  </a:lnTo>
                  <a:lnTo>
                    <a:pt x="3492" y="333349"/>
                  </a:lnTo>
                  <a:lnTo>
                    <a:pt x="3721" y="334352"/>
                  </a:lnTo>
                  <a:close/>
                </a:path>
                <a:path w="655320" h="890904">
                  <a:moveTo>
                    <a:pt x="4673" y="323443"/>
                  </a:moveTo>
                  <a:lnTo>
                    <a:pt x="4572" y="321906"/>
                  </a:lnTo>
                  <a:lnTo>
                    <a:pt x="2362" y="325628"/>
                  </a:lnTo>
                  <a:lnTo>
                    <a:pt x="4673" y="323443"/>
                  </a:lnTo>
                  <a:close/>
                </a:path>
                <a:path w="655320" h="890904">
                  <a:moveTo>
                    <a:pt x="5461" y="328142"/>
                  </a:moveTo>
                  <a:lnTo>
                    <a:pt x="5029" y="325628"/>
                  </a:lnTo>
                  <a:lnTo>
                    <a:pt x="5156" y="328142"/>
                  </a:lnTo>
                  <a:lnTo>
                    <a:pt x="5232" y="328904"/>
                  </a:lnTo>
                  <a:lnTo>
                    <a:pt x="5461" y="328142"/>
                  </a:lnTo>
                  <a:close/>
                </a:path>
                <a:path w="655320" h="890904">
                  <a:moveTo>
                    <a:pt x="6299" y="212204"/>
                  </a:moveTo>
                  <a:lnTo>
                    <a:pt x="5702" y="207124"/>
                  </a:lnTo>
                  <a:lnTo>
                    <a:pt x="3327" y="216014"/>
                  </a:lnTo>
                  <a:lnTo>
                    <a:pt x="6299" y="212204"/>
                  </a:lnTo>
                  <a:close/>
                </a:path>
                <a:path w="655320" h="890904">
                  <a:moveTo>
                    <a:pt x="6654" y="212204"/>
                  </a:moveTo>
                  <a:lnTo>
                    <a:pt x="6350" y="212204"/>
                  </a:lnTo>
                  <a:lnTo>
                    <a:pt x="6616" y="214744"/>
                  </a:lnTo>
                  <a:lnTo>
                    <a:pt x="6654" y="212204"/>
                  </a:lnTo>
                  <a:close/>
                </a:path>
                <a:path w="655320" h="890904">
                  <a:moveTo>
                    <a:pt x="8102" y="332168"/>
                  </a:moveTo>
                  <a:lnTo>
                    <a:pt x="6515" y="324599"/>
                  </a:lnTo>
                  <a:lnTo>
                    <a:pt x="5461" y="328142"/>
                  </a:lnTo>
                  <a:lnTo>
                    <a:pt x="6451" y="334073"/>
                  </a:lnTo>
                  <a:lnTo>
                    <a:pt x="8102" y="332168"/>
                  </a:lnTo>
                  <a:close/>
                </a:path>
                <a:path w="655320" h="890904">
                  <a:moveTo>
                    <a:pt x="8140" y="190093"/>
                  </a:moveTo>
                  <a:lnTo>
                    <a:pt x="7759" y="187782"/>
                  </a:lnTo>
                  <a:lnTo>
                    <a:pt x="6337" y="188061"/>
                  </a:lnTo>
                  <a:lnTo>
                    <a:pt x="7086" y="191744"/>
                  </a:lnTo>
                  <a:lnTo>
                    <a:pt x="7112" y="193636"/>
                  </a:lnTo>
                  <a:lnTo>
                    <a:pt x="7442" y="192138"/>
                  </a:lnTo>
                  <a:lnTo>
                    <a:pt x="8140" y="190093"/>
                  </a:lnTo>
                  <a:close/>
                </a:path>
                <a:path w="655320" h="890904">
                  <a:moveTo>
                    <a:pt x="9982" y="365874"/>
                  </a:moveTo>
                  <a:lnTo>
                    <a:pt x="9563" y="364604"/>
                  </a:lnTo>
                  <a:lnTo>
                    <a:pt x="7658" y="359524"/>
                  </a:lnTo>
                  <a:lnTo>
                    <a:pt x="7823" y="360794"/>
                  </a:lnTo>
                  <a:lnTo>
                    <a:pt x="8178" y="362064"/>
                  </a:lnTo>
                  <a:lnTo>
                    <a:pt x="9982" y="365874"/>
                  </a:lnTo>
                  <a:close/>
                </a:path>
                <a:path w="655320" h="890904">
                  <a:moveTo>
                    <a:pt x="10820" y="355714"/>
                  </a:moveTo>
                  <a:lnTo>
                    <a:pt x="9055" y="351904"/>
                  </a:lnTo>
                  <a:lnTo>
                    <a:pt x="9156" y="353174"/>
                  </a:lnTo>
                  <a:lnTo>
                    <a:pt x="9271" y="354444"/>
                  </a:lnTo>
                  <a:lnTo>
                    <a:pt x="9398" y="355714"/>
                  </a:lnTo>
                  <a:lnTo>
                    <a:pt x="10820" y="355714"/>
                  </a:lnTo>
                  <a:close/>
                </a:path>
                <a:path w="655320" h="890904">
                  <a:moveTo>
                    <a:pt x="11125" y="350634"/>
                  </a:moveTo>
                  <a:lnTo>
                    <a:pt x="11010" y="349364"/>
                  </a:lnTo>
                  <a:lnTo>
                    <a:pt x="10896" y="348094"/>
                  </a:lnTo>
                  <a:lnTo>
                    <a:pt x="10769" y="346824"/>
                  </a:lnTo>
                  <a:lnTo>
                    <a:pt x="10655" y="345554"/>
                  </a:lnTo>
                  <a:lnTo>
                    <a:pt x="10541" y="344284"/>
                  </a:lnTo>
                  <a:lnTo>
                    <a:pt x="10426" y="343014"/>
                  </a:lnTo>
                  <a:lnTo>
                    <a:pt x="10312" y="341744"/>
                  </a:lnTo>
                  <a:lnTo>
                    <a:pt x="9690" y="340474"/>
                  </a:lnTo>
                  <a:lnTo>
                    <a:pt x="9080" y="339204"/>
                  </a:lnTo>
                  <a:lnTo>
                    <a:pt x="6311" y="339204"/>
                  </a:lnTo>
                  <a:lnTo>
                    <a:pt x="4762" y="340474"/>
                  </a:lnTo>
                  <a:lnTo>
                    <a:pt x="3721" y="335394"/>
                  </a:lnTo>
                  <a:lnTo>
                    <a:pt x="3822" y="336664"/>
                  </a:lnTo>
                  <a:lnTo>
                    <a:pt x="3924" y="337934"/>
                  </a:lnTo>
                  <a:lnTo>
                    <a:pt x="3797" y="339204"/>
                  </a:lnTo>
                  <a:lnTo>
                    <a:pt x="3721" y="345554"/>
                  </a:lnTo>
                  <a:lnTo>
                    <a:pt x="3911" y="346824"/>
                  </a:lnTo>
                  <a:lnTo>
                    <a:pt x="4813" y="349364"/>
                  </a:lnTo>
                  <a:lnTo>
                    <a:pt x="5308" y="351904"/>
                  </a:lnTo>
                  <a:lnTo>
                    <a:pt x="7277" y="358076"/>
                  </a:lnTo>
                  <a:lnTo>
                    <a:pt x="7327" y="358254"/>
                  </a:lnTo>
                  <a:lnTo>
                    <a:pt x="7467" y="359524"/>
                  </a:lnTo>
                  <a:lnTo>
                    <a:pt x="7632" y="358254"/>
                  </a:lnTo>
                  <a:lnTo>
                    <a:pt x="8661" y="355714"/>
                  </a:lnTo>
                  <a:lnTo>
                    <a:pt x="8788" y="353174"/>
                  </a:lnTo>
                  <a:lnTo>
                    <a:pt x="8864" y="351904"/>
                  </a:lnTo>
                  <a:lnTo>
                    <a:pt x="8331" y="350634"/>
                  </a:lnTo>
                  <a:lnTo>
                    <a:pt x="10642" y="348094"/>
                  </a:lnTo>
                  <a:lnTo>
                    <a:pt x="10490" y="349364"/>
                  </a:lnTo>
                  <a:lnTo>
                    <a:pt x="10655" y="350634"/>
                  </a:lnTo>
                  <a:lnTo>
                    <a:pt x="11125" y="350634"/>
                  </a:lnTo>
                  <a:close/>
                </a:path>
                <a:path w="655320" h="890904">
                  <a:moveTo>
                    <a:pt x="11442" y="355714"/>
                  </a:moveTo>
                  <a:lnTo>
                    <a:pt x="10820" y="355714"/>
                  </a:lnTo>
                  <a:lnTo>
                    <a:pt x="11315" y="356984"/>
                  </a:lnTo>
                  <a:lnTo>
                    <a:pt x="11442" y="355714"/>
                  </a:lnTo>
                  <a:close/>
                </a:path>
                <a:path w="655320" h="890904">
                  <a:moveTo>
                    <a:pt x="12534" y="373494"/>
                  </a:moveTo>
                  <a:lnTo>
                    <a:pt x="10414" y="369684"/>
                  </a:lnTo>
                  <a:lnTo>
                    <a:pt x="11976" y="375031"/>
                  </a:lnTo>
                  <a:lnTo>
                    <a:pt x="12280" y="376034"/>
                  </a:lnTo>
                  <a:lnTo>
                    <a:pt x="12331" y="375500"/>
                  </a:lnTo>
                  <a:lnTo>
                    <a:pt x="12420" y="374764"/>
                  </a:lnTo>
                  <a:lnTo>
                    <a:pt x="12534" y="373494"/>
                  </a:lnTo>
                  <a:close/>
                </a:path>
                <a:path w="655320" h="890904">
                  <a:moveTo>
                    <a:pt x="13462" y="377012"/>
                  </a:moveTo>
                  <a:lnTo>
                    <a:pt x="12636" y="375894"/>
                  </a:lnTo>
                  <a:lnTo>
                    <a:pt x="12776" y="377837"/>
                  </a:lnTo>
                  <a:lnTo>
                    <a:pt x="12877" y="379793"/>
                  </a:lnTo>
                  <a:lnTo>
                    <a:pt x="13119" y="381711"/>
                  </a:lnTo>
                  <a:lnTo>
                    <a:pt x="13182" y="380149"/>
                  </a:lnTo>
                  <a:lnTo>
                    <a:pt x="13309" y="378587"/>
                  </a:lnTo>
                  <a:lnTo>
                    <a:pt x="13462" y="377012"/>
                  </a:lnTo>
                  <a:close/>
                </a:path>
                <a:path w="655320" h="890904">
                  <a:moveTo>
                    <a:pt x="15608" y="336664"/>
                  </a:moveTo>
                  <a:lnTo>
                    <a:pt x="14744" y="336664"/>
                  </a:lnTo>
                  <a:lnTo>
                    <a:pt x="15024" y="337934"/>
                  </a:lnTo>
                  <a:lnTo>
                    <a:pt x="15608" y="336664"/>
                  </a:lnTo>
                  <a:close/>
                </a:path>
                <a:path w="655320" h="890904">
                  <a:moveTo>
                    <a:pt x="17983" y="383057"/>
                  </a:moveTo>
                  <a:lnTo>
                    <a:pt x="17907" y="381927"/>
                  </a:lnTo>
                  <a:lnTo>
                    <a:pt x="17602" y="382143"/>
                  </a:lnTo>
                  <a:lnTo>
                    <a:pt x="17602" y="383159"/>
                  </a:lnTo>
                  <a:lnTo>
                    <a:pt x="17805" y="384670"/>
                  </a:lnTo>
                  <a:lnTo>
                    <a:pt x="17919" y="383895"/>
                  </a:lnTo>
                  <a:lnTo>
                    <a:pt x="17983" y="383057"/>
                  </a:lnTo>
                  <a:close/>
                </a:path>
                <a:path w="655320" h="890904">
                  <a:moveTo>
                    <a:pt x="22517" y="263055"/>
                  </a:moveTo>
                  <a:lnTo>
                    <a:pt x="22174" y="261264"/>
                  </a:lnTo>
                  <a:lnTo>
                    <a:pt x="22009" y="260362"/>
                  </a:lnTo>
                  <a:lnTo>
                    <a:pt x="21958" y="261264"/>
                  </a:lnTo>
                  <a:lnTo>
                    <a:pt x="22250" y="263601"/>
                  </a:lnTo>
                  <a:lnTo>
                    <a:pt x="22517" y="263055"/>
                  </a:lnTo>
                  <a:close/>
                </a:path>
                <a:path w="655320" h="890904">
                  <a:moveTo>
                    <a:pt x="22885" y="395084"/>
                  </a:moveTo>
                  <a:lnTo>
                    <a:pt x="22821" y="393814"/>
                  </a:lnTo>
                  <a:lnTo>
                    <a:pt x="19519" y="393814"/>
                  </a:lnTo>
                  <a:lnTo>
                    <a:pt x="22885" y="395084"/>
                  </a:lnTo>
                  <a:close/>
                </a:path>
                <a:path w="655320" h="890904">
                  <a:moveTo>
                    <a:pt x="24218" y="415836"/>
                  </a:moveTo>
                  <a:lnTo>
                    <a:pt x="21653" y="410743"/>
                  </a:lnTo>
                  <a:lnTo>
                    <a:pt x="21577" y="411353"/>
                  </a:lnTo>
                  <a:lnTo>
                    <a:pt x="24155" y="416471"/>
                  </a:lnTo>
                  <a:lnTo>
                    <a:pt x="24218" y="415836"/>
                  </a:lnTo>
                  <a:close/>
                </a:path>
                <a:path w="655320" h="890904">
                  <a:moveTo>
                    <a:pt x="24638" y="158864"/>
                  </a:moveTo>
                  <a:lnTo>
                    <a:pt x="24536" y="157594"/>
                  </a:lnTo>
                  <a:lnTo>
                    <a:pt x="24307" y="157594"/>
                  </a:lnTo>
                  <a:lnTo>
                    <a:pt x="24638" y="158864"/>
                  </a:lnTo>
                  <a:close/>
                </a:path>
                <a:path w="655320" h="890904">
                  <a:moveTo>
                    <a:pt x="28473" y="254622"/>
                  </a:moveTo>
                  <a:lnTo>
                    <a:pt x="27597" y="252958"/>
                  </a:lnTo>
                  <a:lnTo>
                    <a:pt x="27355" y="250583"/>
                  </a:lnTo>
                  <a:lnTo>
                    <a:pt x="27508" y="253263"/>
                  </a:lnTo>
                  <a:lnTo>
                    <a:pt x="27216" y="256336"/>
                  </a:lnTo>
                  <a:lnTo>
                    <a:pt x="26276" y="259943"/>
                  </a:lnTo>
                  <a:lnTo>
                    <a:pt x="27673" y="257162"/>
                  </a:lnTo>
                  <a:lnTo>
                    <a:pt x="28371" y="256933"/>
                  </a:lnTo>
                  <a:lnTo>
                    <a:pt x="28473" y="254622"/>
                  </a:lnTo>
                  <a:close/>
                </a:path>
                <a:path w="655320" h="890904">
                  <a:moveTo>
                    <a:pt x="29349" y="308724"/>
                  </a:moveTo>
                  <a:lnTo>
                    <a:pt x="29248" y="307454"/>
                  </a:lnTo>
                  <a:lnTo>
                    <a:pt x="29133" y="306184"/>
                  </a:lnTo>
                  <a:lnTo>
                    <a:pt x="29032" y="304914"/>
                  </a:lnTo>
                  <a:lnTo>
                    <a:pt x="28803" y="306184"/>
                  </a:lnTo>
                  <a:lnTo>
                    <a:pt x="28536" y="308724"/>
                  </a:lnTo>
                  <a:lnTo>
                    <a:pt x="29349" y="308724"/>
                  </a:lnTo>
                  <a:close/>
                </a:path>
                <a:path w="655320" h="890904">
                  <a:moveTo>
                    <a:pt x="29565" y="442074"/>
                  </a:moveTo>
                  <a:lnTo>
                    <a:pt x="28829" y="440804"/>
                  </a:lnTo>
                  <a:lnTo>
                    <a:pt x="28917" y="442074"/>
                  </a:lnTo>
                  <a:lnTo>
                    <a:pt x="29057" y="443344"/>
                  </a:lnTo>
                  <a:lnTo>
                    <a:pt x="29565" y="442074"/>
                  </a:lnTo>
                  <a:close/>
                </a:path>
                <a:path w="655320" h="890904">
                  <a:moveTo>
                    <a:pt x="29756" y="251574"/>
                  </a:moveTo>
                  <a:lnTo>
                    <a:pt x="29083" y="249034"/>
                  </a:lnTo>
                  <a:lnTo>
                    <a:pt x="28841" y="251574"/>
                  </a:lnTo>
                  <a:lnTo>
                    <a:pt x="29756" y="251574"/>
                  </a:lnTo>
                  <a:close/>
                </a:path>
                <a:path w="655320" h="890904">
                  <a:moveTo>
                    <a:pt x="30988" y="308724"/>
                  </a:moveTo>
                  <a:lnTo>
                    <a:pt x="29349" y="308724"/>
                  </a:lnTo>
                  <a:lnTo>
                    <a:pt x="29464" y="309994"/>
                  </a:lnTo>
                  <a:lnTo>
                    <a:pt x="30988" y="308724"/>
                  </a:lnTo>
                  <a:close/>
                </a:path>
                <a:path w="655320" h="890904">
                  <a:moveTo>
                    <a:pt x="31432" y="436994"/>
                  </a:moveTo>
                  <a:lnTo>
                    <a:pt x="31356" y="435724"/>
                  </a:lnTo>
                  <a:lnTo>
                    <a:pt x="31280" y="434454"/>
                  </a:lnTo>
                  <a:lnTo>
                    <a:pt x="29133" y="434454"/>
                  </a:lnTo>
                  <a:lnTo>
                    <a:pt x="28803" y="433184"/>
                  </a:lnTo>
                  <a:lnTo>
                    <a:pt x="27165" y="426834"/>
                  </a:lnTo>
                  <a:lnTo>
                    <a:pt x="24498" y="423024"/>
                  </a:lnTo>
                  <a:lnTo>
                    <a:pt x="21577" y="417944"/>
                  </a:lnTo>
                  <a:lnTo>
                    <a:pt x="18859" y="409054"/>
                  </a:lnTo>
                  <a:lnTo>
                    <a:pt x="21107" y="407784"/>
                  </a:lnTo>
                  <a:lnTo>
                    <a:pt x="19380" y="405244"/>
                  </a:lnTo>
                  <a:lnTo>
                    <a:pt x="17551" y="401434"/>
                  </a:lnTo>
                  <a:lnTo>
                    <a:pt x="15862" y="397624"/>
                  </a:lnTo>
                  <a:lnTo>
                    <a:pt x="14109" y="393814"/>
                  </a:lnTo>
                  <a:lnTo>
                    <a:pt x="16052" y="391274"/>
                  </a:lnTo>
                  <a:lnTo>
                    <a:pt x="16586" y="395084"/>
                  </a:lnTo>
                  <a:lnTo>
                    <a:pt x="18097" y="398894"/>
                  </a:lnTo>
                  <a:lnTo>
                    <a:pt x="19583" y="401434"/>
                  </a:lnTo>
                  <a:lnTo>
                    <a:pt x="21120" y="403974"/>
                  </a:lnTo>
                  <a:lnTo>
                    <a:pt x="22517" y="405244"/>
                  </a:lnTo>
                  <a:lnTo>
                    <a:pt x="22606" y="403974"/>
                  </a:lnTo>
                  <a:lnTo>
                    <a:pt x="21005" y="400164"/>
                  </a:lnTo>
                  <a:lnTo>
                    <a:pt x="20104" y="396354"/>
                  </a:lnTo>
                  <a:lnTo>
                    <a:pt x="19761" y="395084"/>
                  </a:lnTo>
                  <a:lnTo>
                    <a:pt x="19519" y="393814"/>
                  </a:lnTo>
                  <a:lnTo>
                    <a:pt x="18783" y="391274"/>
                  </a:lnTo>
                  <a:lnTo>
                    <a:pt x="18427" y="390004"/>
                  </a:lnTo>
                  <a:lnTo>
                    <a:pt x="18084" y="388734"/>
                  </a:lnTo>
                  <a:lnTo>
                    <a:pt x="17805" y="386194"/>
                  </a:lnTo>
                  <a:lnTo>
                    <a:pt x="17170" y="390004"/>
                  </a:lnTo>
                  <a:lnTo>
                    <a:pt x="14236" y="390004"/>
                  </a:lnTo>
                  <a:lnTo>
                    <a:pt x="11912" y="387464"/>
                  </a:lnTo>
                  <a:lnTo>
                    <a:pt x="14376" y="396354"/>
                  </a:lnTo>
                  <a:lnTo>
                    <a:pt x="16497" y="406514"/>
                  </a:lnTo>
                  <a:lnTo>
                    <a:pt x="18770" y="417944"/>
                  </a:lnTo>
                  <a:lnTo>
                    <a:pt x="21628" y="429374"/>
                  </a:lnTo>
                  <a:lnTo>
                    <a:pt x="23914" y="426834"/>
                  </a:lnTo>
                  <a:lnTo>
                    <a:pt x="26022" y="430644"/>
                  </a:lnTo>
                  <a:lnTo>
                    <a:pt x="24993" y="431914"/>
                  </a:lnTo>
                  <a:lnTo>
                    <a:pt x="23406" y="431914"/>
                  </a:lnTo>
                  <a:lnTo>
                    <a:pt x="23812" y="435724"/>
                  </a:lnTo>
                  <a:lnTo>
                    <a:pt x="27266" y="438264"/>
                  </a:lnTo>
                  <a:lnTo>
                    <a:pt x="27228" y="439534"/>
                  </a:lnTo>
                  <a:lnTo>
                    <a:pt x="28829" y="440804"/>
                  </a:lnTo>
                  <a:lnTo>
                    <a:pt x="28651" y="439534"/>
                  </a:lnTo>
                  <a:lnTo>
                    <a:pt x="28384" y="436994"/>
                  </a:lnTo>
                  <a:lnTo>
                    <a:pt x="27686" y="433184"/>
                  </a:lnTo>
                  <a:lnTo>
                    <a:pt x="30530" y="436994"/>
                  </a:lnTo>
                  <a:lnTo>
                    <a:pt x="31432" y="436994"/>
                  </a:lnTo>
                  <a:close/>
                </a:path>
                <a:path w="655320" h="890904">
                  <a:moveTo>
                    <a:pt x="31877" y="336664"/>
                  </a:moveTo>
                  <a:lnTo>
                    <a:pt x="31521" y="334124"/>
                  </a:lnTo>
                  <a:lnTo>
                    <a:pt x="30492" y="327774"/>
                  </a:lnTo>
                  <a:lnTo>
                    <a:pt x="28562" y="320154"/>
                  </a:lnTo>
                  <a:lnTo>
                    <a:pt x="25565" y="307454"/>
                  </a:lnTo>
                  <a:lnTo>
                    <a:pt x="24384" y="303644"/>
                  </a:lnTo>
                  <a:lnTo>
                    <a:pt x="21628" y="294754"/>
                  </a:lnTo>
                  <a:lnTo>
                    <a:pt x="22275" y="294754"/>
                  </a:lnTo>
                  <a:lnTo>
                    <a:pt x="22199" y="293484"/>
                  </a:lnTo>
                  <a:lnTo>
                    <a:pt x="22123" y="292214"/>
                  </a:lnTo>
                  <a:lnTo>
                    <a:pt x="22047" y="290944"/>
                  </a:lnTo>
                  <a:lnTo>
                    <a:pt x="21932" y="288404"/>
                  </a:lnTo>
                  <a:lnTo>
                    <a:pt x="21882" y="287134"/>
                  </a:lnTo>
                  <a:lnTo>
                    <a:pt x="21475" y="282054"/>
                  </a:lnTo>
                  <a:lnTo>
                    <a:pt x="21247" y="280784"/>
                  </a:lnTo>
                  <a:lnTo>
                    <a:pt x="21196" y="279514"/>
                  </a:lnTo>
                  <a:lnTo>
                    <a:pt x="2730" y="279514"/>
                  </a:lnTo>
                  <a:lnTo>
                    <a:pt x="952" y="279514"/>
                  </a:lnTo>
                  <a:lnTo>
                    <a:pt x="0" y="280784"/>
                  </a:lnTo>
                  <a:lnTo>
                    <a:pt x="4216" y="288404"/>
                  </a:lnTo>
                  <a:lnTo>
                    <a:pt x="2540" y="285864"/>
                  </a:lnTo>
                  <a:lnTo>
                    <a:pt x="5448" y="294754"/>
                  </a:lnTo>
                  <a:lnTo>
                    <a:pt x="6311" y="288404"/>
                  </a:lnTo>
                  <a:lnTo>
                    <a:pt x="6489" y="287134"/>
                  </a:lnTo>
                  <a:lnTo>
                    <a:pt x="6870" y="289674"/>
                  </a:lnTo>
                  <a:lnTo>
                    <a:pt x="7810" y="293484"/>
                  </a:lnTo>
                  <a:lnTo>
                    <a:pt x="9004" y="298564"/>
                  </a:lnTo>
                  <a:lnTo>
                    <a:pt x="9093" y="299834"/>
                  </a:lnTo>
                  <a:lnTo>
                    <a:pt x="9194" y="301104"/>
                  </a:lnTo>
                  <a:lnTo>
                    <a:pt x="9296" y="302374"/>
                  </a:lnTo>
                  <a:lnTo>
                    <a:pt x="8521" y="304914"/>
                  </a:lnTo>
                  <a:lnTo>
                    <a:pt x="10337" y="303644"/>
                  </a:lnTo>
                  <a:lnTo>
                    <a:pt x="11595" y="307454"/>
                  </a:lnTo>
                  <a:lnTo>
                    <a:pt x="12585" y="314858"/>
                  </a:lnTo>
                  <a:lnTo>
                    <a:pt x="12687" y="315417"/>
                  </a:lnTo>
                  <a:lnTo>
                    <a:pt x="13182" y="317754"/>
                  </a:lnTo>
                  <a:lnTo>
                    <a:pt x="12839" y="316903"/>
                  </a:lnTo>
                  <a:lnTo>
                    <a:pt x="10922" y="317246"/>
                  </a:lnTo>
                  <a:lnTo>
                    <a:pt x="12331" y="321729"/>
                  </a:lnTo>
                  <a:lnTo>
                    <a:pt x="12687" y="320535"/>
                  </a:lnTo>
                  <a:lnTo>
                    <a:pt x="13004" y="317817"/>
                  </a:lnTo>
                  <a:lnTo>
                    <a:pt x="13322" y="318350"/>
                  </a:lnTo>
                  <a:lnTo>
                    <a:pt x="13716" y="320154"/>
                  </a:lnTo>
                  <a:lnTo>
                    <a:pt x="13563" y="322694"/>
                  </a:lnTo>
                  <a:lnTo>
                    <a:pt x="13487" y="323964"/>
                  </a:lnTo>
                  <a:lnTo>
                    <a:pt x="13411" y="325234"/>
                  </a:lnTo>
                  <a:lnTo>
                    <a:pt x="13347" y="326504"/>
                  </a:lnTo>
                  <a:lnTo>
                    <a:pt x="13309" y="327139"/>
                  </a:lnTo>
                  <a:lnTo>
                    <a:pt x="11595" y="321005"/>
                  </a:lnTo>
                  <a:lnTo>
                    <a:pt x="9715" y="314807"/>
                  </a:lnTo>
                  <a:lnTo>
                    <a:pt x="8064" y="308508"/>
                  </a:lnTo>
                  <a:lnTo>
                    <a:pt x="6692" y="300913"/>
                  </a:lnTo>
                  <a:lnTo>
                    <a:pt x="5969" y="308622"/>
                  </a:lnTo>
                  <a:lnTo>
                    <a:pt x="7467" y="313588"/>
                  </a:lnTo>
                  <a:lnTo>
                    <a:pt x="8928" y="318185"/>
                  </a:lnTo>
                  <a:lnTo>
                    <a:pt x="10464" y="322783"/>
                  </a:lnTo>
                  <a:lnTo>
                    <a:pt x="12141" y="326999"/>
                  </a:lnTo>
                  <a:lnTo>
                    <a:pt x="11518" y="333527"/>
                  </a:lnTo>
                  <a:lnTo>
                    <a:pt x="13601" y="328396"/>
                  </a:lnTo>
                  <a:lnTo>
                    <a:pt x="16776" y="334124"/>
                  </a:lnTo>
                  <a:lnTo>
                    <a:pt x="15608" y="336664"/>
                  </a:lnTo>
                  <a:lnTo>
                    <a:pt x="31877" y="336664"/>
                  </a:lnTo>
                  <a:close/>
                </a:path>
                <a:path w="655320" h="890904">
                  <a:moveTo>
                    <a:pt x="32258" y="444614"/>
                  </a:moveTo>
                  <a:lnTo>
                    <a:pt x="30353" y="439534"/>
                  </a:lnTo>
                  <a:lnTo>
                    <a:pt x="29565" y="442074"/>
                  </a:lnTo>
                  <a:lnTo>
                    <a:pt x="30594" y="443344"/>
                  </a:lnTo>
                  <a:lnTo>
                    <a:pt x="32258" y="444614"/>
                  </a:lnTo>
                  <a:close/>
                </a:path>
                <a:path w="655320" h="890904">
                  <a:moveTo>
                    <a:pt x="32664" y="438264"/>
                  </a:moveTo>
                  <a:lnTo>
                    <a:pt x="32562" y="436994"/>
                  </a:lnTo>
                  <a:lnTo>
                    <a:pt x="31432" y="436994"/>
                  </a:lnTo>
                  <a:lnTo>
                    <a:pt x="31508" y="438264"/>
                  </a:lnTo>
                  <a:lnTo>
                    <a:pt x="32664" y="438264"/>
                  </a:lnTo>
                  <a:close/>
                </a:path>
                <a:path w="655320" h="890904">
                  <a:moveTo>
                    <a:pt x="32956" y="252844"/>
                  </a:moveTo>
                  <a:lnTo>
                    <a:pt x="29756" y="251574"/>
                  </a:lnTo>
                  <a:lnTo>
                    <a:pt x="32080" y="259194"/>
                  </a:lnTo>
                  <a:lnTo>
                    <a:pt x="32956" y="252844"/>
                  </a:lnTo>
                  <a:close/>
                </a:path>
                <a:path w="655320" h="890904">
                  <a:moveTo>
                    <a:pt x="33083" y="316344"/>
                  </a:moveTo>
                  <a:lnTo>
                    <a:pt x="33007" y="315417"/>
                  </a:lnTo>
                  <a:lnTo>
                    <a:pt x="32905" y="316344"/>
                  </a:lnTo>
                  <a:lnTo>
                    <a:pt x="32766" y="318884"/>
                  </a:lnTo>
                  <a:lnTo>
                    <a:pt x="33083" y="316344"/>
                  </a:lnTo>
                  <a:close/>
                </a:path>
                <a:path w="655320" h="890904">
                  <a:moveTo>
                    <a:pt x="35483" y="111023"/>
                  </a:moveTo>
                  <a:lnTo>
                    <a:pt x="35217" y="111315"/>
                  </a:lnTo>
                  <a:lnTo>
                    <a:pt x="34937" y="111899"/>
                  </a:lnTo>
                  <a:lnTo>
                    <a:pt x="34671" y="112522"/>
                  </a:lnTo>
                  <a:lnTo>
                    <a:pt x="34937" y="112039"/>
                  </a:lnTo>
                  <a:lnTo>
                    <a:pt x="35242" y="111467"/>
                  </a:lnTo>
                  <a:lnTo>
                    <a:pt x="35483" y="111023"/>
                  </a:lnTo>
                  <a:close/>
                </a:path>
                <a:path w="655320" h="890904">
                  <a:moveTo>
                    <a:pt x="35991" y="319925"/>
                  </a:moveTo>
                  <a:lnTo>
                    <a:pt x="35560" y="318516"/>
                  </a:lnTo>
                  <a:lnTo>
                    <a:pt x="35039" y="317119"/>
                  </a:lnTo>
                  <a:lnTo>
                    <a:pt x="34671" y="315709"/>
                  </a:lnTo>
                  <a:lnTo>
                    <a:pt x="34848" y="316547"/>
                  </a:lnTo>
                  <a:lnTo>
                    <a:pt x="34620" y="322554"/>
                  </a:lnTo>
                  <a:lnTo>
                    <a:pt x="35991" y="319925"/>
                  </a:lnTo>
                  <a:close/>
                </a:path>
                <a:path w="655320" h="890904">
                  <a:moveTo>
                    <a:pt x="38290" y="110604"/>
                  </a:moveTo>
                  <a:lnTo>
                    <a:pt x="37782" y="110604"/>
                  </a:lnTo>
                  <a:lnTo>
                    <a:pt x="37782" y="111874"/>
                  </a:lnTo>
                  <a:lnTo>
                    <a:pt x="38290" y="110604"/>
                  </a:lnTo>
                  <a:close/>
                </a:path>
                <a:path w="655320" h="890904">
                  <a:moveTo>
                    <a:pt x="42735" y="276186"/>
                  </a:moveTo>
                  <a:lnTo>
                    <a:pt x="42252" y="273621"/>
                  </a:lnTo>
                  <a:lnTo>
                    <a:pt x="41402" y="273011"/>
                  </a:lnTo>
                  <a:lnTo>
                    <a:pt x="42735" y="276186"/>
                  </a:lnTo>
                  <a:close/>
                </a:path>
                <a:path w="655320" h="890904">
                  <a:moveTo>
                    <a:pt x="44056" y="136004"/>
                  </a:moveTo>
                  <a:lnTo>
                    <a:pt x="44030" y="134734"/>
                  </a:lnTo>
                  <a:lnTo>
                    <a:pt x="43840" y="134734"/>
                  </a:lnTo>
                  <a:lnTo>
                    <a:pt x="44056" y="136004"/>
                  </a:lnTo>
                  <a:close/>
                </a:path>
                <a:path w="655320" h="890904">
                  <a:moveTo>
                    <a:pt x="47332" y="141084"/>
                  </a:moveTo>
                  <a:lnTo>
                    <a:pt x="47091" y="141084"/>
                  </a:lnTo>
                  <a:lnTo>
                    <a:pt x="47244" y="142354"/>
                  </a:lnTo>
                  <a:lnTo>
                    <a:pt x="47332" y="141084"/>
                  </a:lnTo>
                  <a:close/>
                </a:path>
                <a:path w="655320" h="890904">
                  <a:moveTo>
                    <a:pt x="47447" y="272326"/>
                  </a:moveTo>
                  <a:lnTo>
                    <a:pt x="46266" y="270002"/>
                  </a:lnTo>
                  <a:lnTo>
                    <a:pt x="46913" y="277025"/>
                  </a:lnTo>
                  <a:lnTo>
                    <a:pt x="47447" y="272326"/>
                  </a:lnTo>
                  <a:close/>
                </a:path>
                <a:path w="655320" h="890904">
                  <a:moveTo>
                    <a:pt x="48793" y="139814"/>
                  </a:moveTo>
                  <a:lnTo>
                    <a:pt x="47459" y="138544"/>
                  </a:lnTo>
                  <a:lnTo>
                    <a:pt x="47332" y="141084"/>
                  </a:lnTo>
                  <a:lnTo>
                    <a:pt x="48793" y="139814"/>
                  </a:lnTo>
                  <a:close/>
                </a:path>
                <a:path w="655320" h="890904">
                  <a:moveTo>
                    <a:pt x="49276" y="348907"/>
                  </a:moveTo>
                  <a:lnTo>
                    <a:pt x="47942" y="352145"/>
                  </a:lnTo>
                  <a:lnTo>
                    <a:pt x="48780" y="351218"/>
                  </a:lnTo>
                  <a:lnTo>
                    <a:pt x="49276" y="348907"/>
                  </a:lnTo>
                  <a:close/>
                </a:path>
                <a:path w="655320" h="890904">
                  <a:moveTo>
                    <a:pt x="49568" y="79159"/>
                  </a:moveTo>
                  <a:lnTo>
                    <a:pt x="49187" y="79159"/>
                  </a:lnTo>
                  <a:lnTo>
                    <a:pt x="46202" y="85420"/>
                  </a:lnTo>
                  <a:lnTo>
                    <a:pt x="49568" y="79159"/>
                  </a:lnTo>
                  <a:close/>
                </a:path>
                <a:path w="655320" h="890904">
                  <a:moveTo>
                    <a:pt x="49923" y="138544"/>
                  </a:moveTo>
                  <a:lnTo>
                    <a:pt x="48793" y="139814"/>
                  </a:lnTo>
                  <a:lnTo>
                    <a:pt x="49123" y="139814"/>
                  </a:lnTo>
                  <a:lnTo>
                    <a:pt x="49923" y="138544"/>
                  </a:lnTo>
                  <a:close/>
                </a:path>
                <a:path w="655320" h="890904">
                  <a:moveTo>
                    <a:pt x="50660" y="354101"/>
                  </a:moveTo>
                  <a:lnTo>
                    <a:pt x="49301" y="348907"/>
                  </a:lnTo>
                  <a:lnTo>
                    <a:pt x="49466" y="351218"/>
                  </a:lnTo>
                  <a:lnTo>
                    <a:pt x="50203" y="360349"/>
                  </a:lnTo>
                  <a:lnTo>
                    <a:pt x="50660" y="354101"/>
                  </a:lnTo>
                  <a:close/>
                </a:path>
                <a:path w="655320" h="890904">
                  <a:moveTo>
                    <a:pt x="51346" y="416915"/>
                  </a:moveTo>
                  <a:lnTo>
                    <a:pt x="50584" y="414718"/>
                  </a:lnTo>
                  <a:lnTo>
                    <a:pt x="50533" y="412280"/>
                  </a:lnTo>
                  <a:lnTo>
                    <a:pt x="49466" y="410959"/>
                  </a:lnTo>
                  <a:lnTo>
                    <a:pt x="49568" y="413969"/>
                  </a:lnTo>
                  <a:lnTo>
                    <a:pt x="50241" y="414870"/>
                  </a:lnTo>
                  <a:lnTo>
                    <a:pt x="51346" y="416915"/>
                  </a:lnTo>
                  <a:close/>
                </a:path>
                <a:path w="655320" h="890904">
                  <a:moveTo>
                    <a:pt x="51435" y="111874"/>
                  </a:moveTo>
                  <a:lnTo>
                    <a:pt x="37782" y="111874"/>
                  </a:lnTo>
                  <a:lnTo>
                    <a:pt x="37579" y="111874"/>
                  </a:lnTo>
                  <a:lnTo>
                    <a:pt x="37465" y="113144"/>
                  </a:lnTo>
                  <a:lnTo>
                    <a:pt x="37363" y="114414"/>
                  </a:lnTo>
                  <a:lnTo>
                    <a:pt x="36639" y="114414"/>
                  </a:lnTo>
                  <a:lnTo>
                    <a:pt x="32473" y="124574"/>
                  </a:lnTo>
                  <a:lnTo>
                    <a:pt x="33172" y="118224"/>
                  </a:lnTo>
                  <a:lnTo>
                    <a:pt x="33553" y="116954"/>
                  </a:lnTo>
                  <a:lnTo>
                    <a:pt x="34671" y="114414"/>
                  </a:lnTo>
                  <a:lnTo>
                    <a:pt x="33528" y="115684"/>
                  </a:lnTo>
                  <a:lnTo>
                    <a:pt x="28930" y="124574"/>
                  </a:lnTo>
                  <a:lnTo>
                    <a:pt x="27698" y="127114"/>
                  </a:lnTo>
                  <a:lnTo>
                    <a:pt x="24739" y="133464"/>
                  </a:lnTo>
                  <a:lnTo>
                    <a:pt x="22606" y="137274"/>
                  </a:lnTo>
                  <a:lnTo>
                    <a:pt x="21488" y="136004"/>
                  </a:lnTo>
                  <a:lnTo>
                    <a:pt x="20485" y="138544"/>
                  </a:lnTo>
                  <a:lnTo>
                    <a:pt x="20383" y="139814"/>
                  </a:lnTo>
                  <a:lnTo>
                    <a:pt x="19558" y="143624"/>
                  </a:lnTo>
                  <a:lnTo>
                    <a:pt x="18224" y="147434"/>
                  </a:lnTo>
                  <a:lnTo>
                    <a:pt x="18999" y="152514"/>
                  </a:lnTo>
                  <a:lnTo>
                    <a:pt x="19672" y="151244"/>
                  </a:lnTo>
                  <a:lnTo>
                    <a:pt x="20878" y="149974"/>
                  </a:lnTo>
                  <a:lnTo>
                    <a:pt x="21678" y="148805"/>
                  </a:lnTo>
                  <a:lnTo>
                    <a:pt x="20764" y="157594"/>
                  </a:lnTo>
                  <a:lnTo>
                    <a:pt x="22288" y="153784"/>
                  </a:lnTo>
                  <a:lnTo>
                    <a:pt x="23317" y="151244"/>
                  </a:lnTo>
                  <a:lnTo>
                    <a:pt x="23317" y="149491"/>
                  </a:lnTo>
                  <a:lnTo>
                    <a:pt x="23329" y="149682"/>
                  </a:lnTo>
                  <a:lnTo>
                    <a:pt x="23380" y="149072"/>
                  </a:lnTo>
                  <a:lnTo>
                    <a:pt x="23317" y="149225"/>
                  </a:lnTo>
                  <a:lnTo>
                    <a:pt x="23317" y="146164"/>
                  </a:lnTo>
                  <a:lnTo>
                    <a:pt x="21742" y="153784"/>
                  </a:lnTo>
                  <a:lnTo>
                    <a:pt x="21818" y="152514"/>
                  </a:lnTo>
                  <a:lnTo>
                    <a:pt x="21907" y="151244"/>
                  </a:lnTo>
                  <a:lnTo>
                    <a:pt x="21983" y="149974"/>
                  </a:lnTo>
                  <a:lnTo>
                    <a:pt x="22072" y="148704"/>
                  </a:lnTo>
                  <a:lnTo>
                    <a:pt x="21742" y="148704"/>
                  </a:lnTo>
                  <a:lnTo>
                    <a:pt x="20853" y="149923"/>
                  </a:lnTo>
                  <a:lnTo>
                    <a:pt x="20307" y="148704"/>
                  </a:lnTo>
                  <a:lnTo>
                    <a:pt x="19659" y="147434"/>
                  </a:lnTo>
                  <a:lnTo>
                    <a:pt x="27533" y="132194"/>
                  </a:lnTo>
                  <a:lnTo>
                    <a:pt x="28727" y="129654"/>
                  </a:lnTo>
                  <a:lnTo>
                    <a:pt x="28816" y="130924"/>
                  </a:lnTo>
                  <a:lnTo>
                    <a:pt x="28917" y="132194"/>
                  </a:lnTo>
                  <a:lnTo>
                    <a:pt x="29019" y="133464"/>
                  </a:lnTo>
                  <a:lnTo>
                    <a:pt x="26962" y="138544"/>
                  </a:lnTo>
                  <a:lnTo>
                    <a:pt x="29641" y="137274"/>
                  </a:lnTo>
                  <a:lnTo>
                    <a:pt x="26212" y="142354"/>
                  </a:lnTo>
                  <a:lnTo>
                    <a:pt x="26492" y="142354"/>
                  </a:lnTo>
                  <a:lnTo>
                    <a:pt x="29527" y="143624"/>
                  </a:lnTo>
                  <a:lnTo>
                    <a:pt x="26314" y="149974"/>
                  </a:lnTo>
                  <a:lnTo>
                    <a:pt x="26390" y="153784"/>
                  </a:lnTo>
                  <a:lnTo>
                    <a:pt x="24231" y="153784"/>
                  </a:lnTo>
                  <a:lnTo>
                    <a:pt x="24333" y="155054"/>
                  </a:lnTo>
                  <a:lnTo>
                    <a:pt x="24434" y="156324"/>
                  </a:lnTo>
                  <a:lnTo>
                    <a:pt x="24536" y="157594"/>
                  </a:lnTo>
                  <a:lnTo>
                    <a:pt x="42341" y="157594"/>
                  </a:lnTo>
                  <a:lnTo>
                    <a:pt x="42468" y="153784"/>
                  </a:lnTo>
                  <a:lnTo>
                    <a:pt x="42570" y="151244"/>
                  </a:lnTo>
                  <a:lnTo>
                    <a:pt x="42646" y="148704"/>
                  </a:lnTo>
                  <a:lnTo>
                    <a:pt x="42773" y="147434"/>
                  </a:lnTo>
                  <a:lnTo>
                    <a:pt x="42887" y="146164"/>
                  </a:lnTo>
                  <a:lnTo>
                    <a:pt x="42976" y="144894"/>
                  </a:lnTo>
                  <a:lnTo>
                    <a:pt x="43053" y="143624"/>
                  </a:lnTo>
                  <a:lnTo>
                    <a:pt x="43141" y="142354"/>
                  </a:lnTo>
                  <a:lnTo>
                    <a:pt x="43243" y="141084"/>
                  </a:lnTo>
                  <a:lnTo>
                    <a:pt x="43357" y="139814"/>
                  </a:lnTo>
                  <a:lnTo>
                    <a:pt x="43446" y="138544"/>
                  </a:lnTo>
                  <a:lnTo>
                    <a:pt x="43561" y="137274"/>
                  </a:lnTo>
                  <a:lnTo>
                    <a:pt x="43840" y="134734"/>
                  </a:lnTo>
                  <a:lnTo>
                    <a:pt x="43789" y="132194"/>
                  </a:lnTo>
                  <a:lnTo>
                    <a:pt x="43675" y="130924"/>
                  </a:lnTo>
                  <a:lnTo>
                    <a:pt x="43561" y="129654"/>
                  </a:lnTo>
                  <a:lnTo>
                    <a:pt x="47904" y="124574"/>
                  </a:lnTo>
                  <a:lnTo>
                    <a:pt x="48996" y="123304"/>
                  </a:lnTo>
                  <a:lnTo>
                    <a:pt x="49225" y="119494"/>
                  </a:lnTo>
                  <a:lnTo>
                    <a:pt x="49301" y="118224"/>
                  </a:lnTo>
                  <a:lnTo>
                    <a:pt x="49390" y="116954"/>
                  </a:lnTo>
                  <a:lnTo>
                    <a:pt x="49466" y="115684"/>
                  </a:lnTo>
                  <a:lnTo>
                    <a:pt x="49758" y="115684"/>
                  </a:lnTo>
                  <a:lnTo>
                    <a:pt x="49618" y="116954"/>
                  </a:lnTo>
                  <a:lnTo>
                    <a:pt x="50177" y="115684"/>
                  </a:lnTo>
                  <a:lnTo>
                    <a:pt x="51435" y="111874"/>
                  </a:lnTo>
                  <a:close/>
                </a:path>
                <a:path w="655320" h="890904">
                  <a:moveTo>
                    <a:pt x="52349" y="418909"/>
                  </a:moveTo>
                  <a:lnTo>
                    <a:pt x="51981" y="418109"/>
                  </a:lnTo>
                  <a:lnTo>
                    <a:pt x="51346" y="416915"/>
                  </a:lnTo>
                  <a:lnTo>
                    <a:pt x="51587" y="417601"/>
                  </a:lnTo>
                  <a:lnTo>
                    <a:pt x="51904" y="418287"/>
                  </a:lnTo>
                  <a:lnTo>
                    <a:pt x="52349" y="418909"/>
                  </a:lnTo>
                  <a:close/>
                </a:path>
                <a:path w="655320" h="890904">
                  <a:moveTo>
                    <a:pt x="53924" y="417944"/>
                  </a:moveTo>
                  <a:lnTo>
                    <a:pt x="53416" y="415404"/>
                  </a:lnTo>
                  <a:lnTo>
                    <a:pt x="51054" y="412864"/>
                  </a:lnTo>
                  <a:lnTo>
                    <a:pt x="52336" y="415404"/>
                  </a:lnTo>
                  <a:lnTo>
                    <a:pt x="53924" y="417944"/>
                  </a:lnTo>
                  <a:close/>
                </a:path>
                <a:path w="655320" h="890904">
                  <a:moveTo>
                    <a:pt x="54025" y="92824"/>
                  </a:moveTo>
                  <a:lnTo>
                    <a:pt x="52133" y="91554"/>
                  </a:lnTo>
                  <a:lnTo>
                    <a:pt x="52006" y="87744"/>
                  </a:lnTo>
                  <a:lnTo>
                    <a:pt x="51993" y="86474"/>
                  </a:lnTo>
                  <a:lnTo>
                    <a:pt x="50965" y="90284"/>
                  </a:lnTo>
                  <a:lnTo>
                    <a:pt x="49352" y="94094"/>
                  </a:lnTo>
                  <a:lnTo>
                    <a:pt x="46139" y="97904"/>
                  </a:lnTo>
                  <a:lnTo>
                    <a:pt x="44577" y="97904"/>
                  </a:lnTo>
                  <a:lnTo>
                    <a:pt x="43764" y="99174"/>
                  </a:lnTo>
                  <a:lnTo>
                    <a:pt x="41592" y="102984"/>
                  </a:lnTo>
                  <a:lnTo>
                    <a:pt x="41694" y="96634"/>
                  </a:lnTo>
                  <a:lnTo>
                    <a:pt x="40246" y="96634"/>
                  </a:lnTo>
                  <a:lnTo>
                    <a:pt x="38277" y="102984"/>
                  </a:lnTo>
                  <a:lnTo>
                    <a:pt x="40601" y="102984"/>
                  </a:lnTo>
                  <a:lnTo>
                    <a:pt x="38798" y="109334"/>
                  </a:lnTo>
                  <a:lnTo>
                    <a:pt x="38290" y="110604"/>
                  </a:lnTo>
                  <a:lnTo>
                    <a:pt x="51854" y="110604"/>
                  </a:lnTo>
                  <a:lnTo>
                    <a:pt x="52412" y="106794"/>
                  </a:lnTo>
                  <a:lnTo>
                    <a:pt x="52844" y="104254"/>
                  </a:lnTo>
                  <a:lnTo>
                    <a:pt x="53162" y="101714"/>
                  </a:lnTo>
                  <a:lnTo>
                    <a:pt x="52451" y="102984"/>
                  </a:lnTo>
                  <a:lnTo>
                    <a:pt x="51828" y="104254"/>
                  </a:lnTo>
                  <a:lnTo>
                    <a:pt x="51714" y="100444"/>
                  </a:lnTo>
                  <a:lnTo>
                    <a:pt x="52628" y="96634"/>
                  </a:lnTo>
                  <a:lnTo>
                    <a:pt x="54025" y="92824"/>
                  </a:lnTo>
                  <a:close/>
                </a:path>
                <a:path w="655320" h="890904">
                  <a:moveTo>
                    <a:pt x="54178" y="68364"/>
                  </a:moveTo>
                  <a:lnTo>
                    <a:pt x="54038" y="67995"/>
                  </a:lnTo>
                  <a:lnTo>
                    <a:pt x="53594" y="66370"/>
                  </a:lnTo>
                  <a:lnTo>
                    <a:pt x="52857" y="67386"/>
                  </a:lnTo>
                  <a:lnTo>
                    <a:pt x="54178" y="68364"/>
                  </a:lnTo>
                  <a:close/>
                </a:path>
                <a:path w="655320" h="890904">
                  <a:moveTo>
                    <a:pt x="54330" y="99174"/>
                  </a:moveTo>
                  <a:lnTo>
                    <a:pt x="54140" y="97904"/>
                  </a:lnTo>
                  <a:lnTo>
                    <a:pt x="54279" y="96634"/>
                  </a:lnTo>
                  <a:lnTo>
                    <a:pt x="53898" y="97904"/>
                  </a:lnTo>
                  <a:lnTo>
                    <a:pt x="53213" y="100444"/>
                  </a:lnTo>
                  <a:lnTo>
                    <a:pt x="53708" y="100444"/>
                  </a:lnTo>
                  <a:lnTo>
                    <a:pt x="54330" y="99174"/>
                  </a:lnTo>
                  <a:close/>
                </a:path>
                <a:path w="655320" h="890904">
                  <a:moveTo>
                    <a:pt x="54368" y="91363"/>
                  </a:moveTo>
                  <a:lnTo>
                    <a:pt x="54102" y="90868"/>
                  </a:lnTo>
                  <a:lnTo>
                    <a:pt x="54025" y="91109"/>
                  </a:lnTo>
                  <a:lnTo>
                    <a:pt x="54368" y="91363"/>
                  </a:lnTo>
                  <a:close/>
                </a:path>
                <a:path w="655320" h="890904">
                  <a:moveTo>
                    <a:pt x="54749" y="75819"/>
                  </a:moveTo>
                  <a:lnTo>
                    <a:pt x="54165" y="77089"/>
                  </a:lnTo>
                  <a:lnTo>
                    <a:pt x="53721" y="78371"/>
                  </a:lnTo>
                  <a:lnTo>
                    <a:pt x="53505" y="79375"/>
                  </a:lnTo>
                  <a:lnTo>
                    <a:pt x="54749" y="75819"/>
                  </a:lnTo>
                  <a:close/>
                </a:path>
                <a:path w="655320" h="890904">
                  <a:moveTo>
                    <a:pt x="54952" y="420484"/>
                  </a:moveTo>
                  <a:lnTo>
                    <a:pt x="54178" y="417944"/>
                  </a:lnTo>
                  <a:lnTo>
                    <a:pt x="53924" y="417944"/>
                  </a:lnTo>
                  <a:lnTo>
                    <a:pt x="54597" y="420484"/>
                  </a:lnTo>
                  <a:lnTo>
                    <a:pt x="54952" y="420484"/>
                  </a:lnTo>
                  <a:close/>
                </a:path>
                <a:path w="655320" h="890904">
                  <a:moveTo>
                    <a:pt x="55537" y="412864"/>
                  </a:moveTo>
                  <a:lnTo>
                    <a:pt x="55105" y="411594"/>
                  </a:lnTo>
                  <a:lnTo>
                    <a:pt x="54673" y="411594"/>
                  </a:lnTo>
                  <a:lnTo>
                    <a:pt x="55537" y="412864"/>
                  </a:lnTo>
                  <a:close/>
                </a:path>
                <a:path w="655320" h="890904">
                  <a:moveTo>
                    <a:pt x="55778" y="68973"/>
                  </a:moveTo>
                  <a:lnTo>
                    <a:pt x="55003" y="68973"/>
                  </a:lnTo>
                  <a:lnTo>
                    <a:pt x="54229" y="68973"/>
                  </a:lnTo>
                  <a:lnTo>
                    <a:pt x="49580" y="74549"/>
                  </a:lnTo>
                  <a:lnTo>
                    <a:pt x="49225" y="78752"/>
                  </a:lnTo>
                  <a:lnTo>
                    <a:pt x="49199" y="79032"/>
                  </a:lnTo>
                  <a:lnTo>
                    <a:pt x="49631" y="79032"/>
                  </a:lnTo>
                  <a:lnTo>
                    <a:pt x="53594" y="71640"/>
                  </a:lnTo>
                  <a:lnTo>
                    <a:pt x="55778" y="68973"/>
                  </a:lnTo>
                  <a:close/>
                </a:path>
                <a:path w="655320" h="890904">
                  <a:moveTo>
                    <a:pt x="57251" y="91554"/>
                  </a:moveTo>
                  <a:lnTo>
                    <a:pt x="56222" y="91554"/>
                  </a:lnTo>
                  <a:lnTo>
                    <a:pt x="54279" y="96634"/>
                  </a:lnTo>
                  <a:lnTo>
                    <a:pt x="56159" y="95364"/>
                  </a:lnTo>
                  <a:lnTo>
                    <a:pt x="56972" y="96634"/>
                  </a:lnTo>
                  <a:lnTo>
                    <a:pt x="57023" y="95364"/>
                  </a:lnTo>
                  <a:lnTo>
                    <a:pt x="57226" y="94094"/>
                  </a:lnTo>
                  <a:lnTo>
                    <a:pt x="57251" y="91554"/>
                  </a:lnTo>
                  <a:close/>
                </a:path>
                <a:path w="655320" h="890904">
                  <a:moveTo>
                    <a:pt x="57251" y="68973"/>
                  </a:moveTo>
                  <a:lnTo>
                    <a:pt x="56629" y="70459"/>
                  </a:lnTo>
                  <a:lnTo>
                    <a:pt x="54749" y="75819"/>
                  </a:lnTo>
                  <a:lnTo>
                    <a:pt x="55346" y="74549"/>
                  </a:lnTo>
                  <a:lnTo>
                    <a:pt x="55981" y="73431"/>
                  </a:lnTo>
                  <a:lnTo>
                    <a:pt x="56489" y="73279"/>
                  </a:lnTo>
                  <a:lnTo>
                    <a:pt x="56718" y="71640"/>
                  </a:lnTo>
                  <a:lnTo>
                    <a:pt x="56845" y="70764"/>
                  </a:lnTo>
                  <a:lnTo>
                    <a:pt x="56883" y="70459"/>
                  </a:lnTo>
                  <a:lnTo>
                    <a:pt x="57251" y="68973"/>
                  </a:lnTo>
                  <a:close/>
                </a:path>
                <a:path w="655320" h="890904">
                  <a:moveTo>
                    <a:pt x="57899" y="64376"/>
                  </a:moveTo>
                  <a:lnTo>
                    <a:pt x="55384" y="68364"/>
                  </a:lnTo>
                  <a:lnTo>
                    <a:pt x="56273" y="68364"/>
                  </a:lnTo>
                  <a:lnTo>
                    <a:pt x="57899" y="66370"/>
                  </a:lnTo>
                  <a:lnTo>
                    <a:pt x="57899" y="64376"/>
                  </a:lnTo>
                  <a:close/>
                </a:path>
                <a:path w="655320" h="890904">
                  <a:moveTo>
                    <a:pt x="58343" y="80784"/>
                  </a:moveTo>
                  <a:lnTo>
                    <a:pt x="58127" y="80784"/>
                  </a:lnTo>
                  <a:lnTo>
                    <a:pt x="57569" y="81991"/>
                  </a:lnTo>
                  <a:lnTo>
                    <a:pt x="58343" y="80784"/>
                  </a:lnTo>
                  <a:close/>
                </a:path>
                <a:path w="655320" h="890904">
                  <a:moveTo>
                    <a:pt x="58343" y="65811"/>
                  </a:moveTo>
                  <a:lnTo>
                    <a:pt x="57899" y="66370"/>
                  </a:lnTo>
                  <a:lnTo>
                    <a:pt x="57645" y="67386"/>
                  </a:lnTo>
                  <a:lnTo>
                    <a:pt x="58140" y="66370"/>
                  </a:lnTo>
                  <a:lnTo>
                    <a:pt x="58343" y="65811"/>
                  </a:lnTo>
                  <a:close/>
                </a:path>
                <a:path w="655320" h="890904">
                  <a:moveTo>
                    <a:pt x="58559" y="79883"/>
                  </a:moveTo>
                  <a:lnTo>
                    <a:pt x="57086" y="80111"/>
                  </a:lnTo>
                  <a:lnTo>
                    <a:pt x="57061" y="78854"/>
                  </a:lnTo>
                  <a:lnTo>
                    <a:pt x="57023" y="77584"/>
                  </a:lnTo>
                  <a:lnTo>
                    <a:pt x="53314" y="81394"/>
                  </a:lnTo>
                  <a:lnTo>
                    <a:pt x="52654" y="83934"/>
                  </a:lnTo>
                  <a:lnTo>
                    <a:pt x="52006" y="85204"/>
                  </a:lnTo>
                  <a:lnTo>
                    <a:pt x="52197" y="86474"/>
                  </a:lnTo>
                  <a:lnTo>
                    <a:pt x="57099" y="82715"/>
                  </a:lnTo>
                  <a:lnTo>
                    <a:pt x="53073" y="88988"/>
                  </a:lnTo>
                  <a:lnTo>
                    <a:pt x="56134" y="86956"/>
                  </a:lnTo>
                  <a:lnTo>
                    <a:pt x="56299" y="84696"/>
                  </a:lnTo>
                  <a:lnTo>
                    <a:pt x="57569" y="81991"/>
                  </a:lnTo>
                  <a:lnTo>
                    <a:pt x="57150" y="82626"/>
                  </a:lnTo>
                  <a:lnTo>
                    <a:pt x="57099" y="80340"/>
                  </a:lnTo>
                  <a:lnTo>
                    <a:pt x="58153" y="80721"/>
                  </a:lnTo>
                  <a:lnTo>
                    <a:pt x="58559" y="79883"/>
                  </a:lnTo>
                  <a:close/>
                </a:path>
                <a:path w="655320" h="890904">
                  <a:moveTo>
                    <a:pt x="58851" y="57035"/>
                  </a:moveTo>
                  <a:lnTo>
                    <a:pt x="57810" y="58204"/>
                  </a:lnTo>
                  <a:lnTo>
                    <a:pt x="57137" y="59029"/>
                  </a:lnTo>
                  <a:lnTo>
                    <a:pt x="57912" y="55232"/>
                  </a:lnTo>
                  <a:lnTo>
                    <a:pt x="57975" y="54927"/>
                  </a:lnTo>
                  <a:lnTo>
                    <a:pt x="56769" y="55232"/>
                  </a:lnTo>
                  <a:lnTo>
                    <a:pt x="56286" y="56883"/>
                  </a:lnTo>
                  <a:lnTo>
                    <a:pt x="56235" y="57035"/>
                  </a:lnTo>
                  <a:lnTo>
                    <a:pt x="56095" y="58204"/>
                  </a:lnTo>
                  <a:lnTo>
                    <a:pt x="56045" y="58547"/>
                  </a:lnTo>
                  <a:lnTo>
                    <a:pt x="55943" y="59334"/>
                  </a:lnTo>
                  <a:lnTo>
                    <a:pt x="54432" y="61976"/>
                  </a:lnTo>
                  <a:lnTo>
                    <a:pt x="52730" y="62712"/>
                  </a:lnTo>
                  <a:lnTo>
                    <a:pt x="53949" y="58547"/>
                  </a:lnTo>
                  <a:lnTo>
                    <a:pt x="54038" y="58204"/>
                  </a:lnTo>
                  <a:lnTo>
                    <a:pt x="55994" y="55232"/>
                  </a:lnTo>
                  <a:lnTo>
                    <a:pt x="52819" y="58547"/>
                  </a:lnTo>
                  <a:lnTo>
                    <a:pt x="56705" y="49123"/>
                  </a:lnTo>
                  <a:lnTo>
                    <a:pt x="44602" y="85420"/>
                  </a:lnTo>
                  <a:lnTo>
                    <a:pt x="44526" y="86245"/>
                  </a:lnTo>
                  <a:lnTo>
                    <a:pt x="47028" y="79159"/>
                  </a:lnTo>
                  <a:lnTo>
                    <a:pt x="49657" y="70764"/>
                  </a:lnTo>
                  <a:lnTo>
                    <a:pt x="53378" y="65582"/>
                  </a:lnTo>
                  <a:lnTo>
                    <a:pt x="53594" y="66370"/>
                  </a:lnTo>
                  <a:lnTo>
                    <a:pt x="54165" y="65582"/>
                  </a:lnTo>
                  <a:lnTo>
                    <a:pt x="56235" y="62712"/>
                  </a:lnTo>
                  <a:lnTo>
                    <a:pt x="57835" y="60490"/>
                  </a:lnTo>
                  <a:lnTo>
                    <a:pt x="58178" y="59334"/>
                  </a:lnTo>
                  <a:lnTo>
                    <a:pt x="58267" y="59029"/>
                  </a:lnTo>
                  <a:lnTo>
                    <a:pt x="58851" y="57035"/>
                  </a:lnTo>
                  <a:close/>
                </a:path>
                <a:path w="655320" h="890904">
                  <a:moveTo>
                    <a:pt x="59016" y="155054"/>
                  </a:moveTo>
                  <a:lnTo>
                    <a:pt x="58267" y="151244"/>
                  </a:lnTo>
                  <a:lnTo>
                    <a:pt x="57861" y="152146"/>
                  </a:lnTo>
                  <a:lnTo>
                    <a:pt x="58115" y="151244"/>
                  </a:lnTo>
                  <a:lnTo>
                    <a:pt x="57746" y="151244"/>
                  </a:lnTo>
                  <a:lnTo>
                    <a:pt x="57759" y="152387"/>
                  </a:lnTo>
                  <a:lnTo>
                    <a:pt x="57708" y="152514"/>
                  </a:lnTo>
                  <a:lnTo>
                    <a:pt x="56921" y="155054"/>
                  </a:lnTo>
                  <a:lnTo>
                    <a:pt x="56857" y="156324"/>
                  </a:lnTo>
                  <a:lnTo>
                    <a:pt x="56756" y="158864"/>
                  </a:lnTo>
                  <a:lnTo>
                    <a:pt x="58648" y="156324"/>
                  </a:lnTo>
                  <a:lnTo>
                    <a:pt x="59016" y="155054"/>
                  </a:lnTo>
                  <a:close/>
                </a:path>
                <a:path w="655320" h="890904">
                  <a:moveTo>
                    <a:pt x="60286" y="81864"/>
                  </a:moveTo>
                  <a:lnTo>
                    <a:pt x="59410" y="81356"/>
                  </a:lnTo>
                  <a:lnTo>
                    <a:pt x="58000" y="85280"/>
                  </a:lnTo>
                  <a:lnTo>
                    <a:pt x="60286" y="81864"/>
                  </a:lnTo>
                  <a:close/>
                </a:path>
                <a:path w="655320" h="890904">
                  <a:moveTo>
                    <a:pt x="62166" y="441325"/>
                  </a:moveTo>
                  <a:lnTo>
                    <a:pt x="61658" y="440436"/>
                  </a:lnTo>
                  <a:lnTo>
                    <a:pt x="60223" y="438937"/>
                  </a:lnTo>
                  <a:lnTo>
                    <a:pt x="59347" y="436892"/>
                  </a:lnTo>
                  <a:lnTo>
                    <a:pt x="58813" y="437235"/>
                  </a:lnTo>
                  <a:lnTo>
                    <a:pt x="58318" y="437146"/>
                  </a:lnTo>
                  <a:lnTo>
                    <a:pt x="57518" y="436499"/>
                  </a:lnTo>
                  <a:lnTo>
                    <a:pt x="57099" y="436143"/>
                  </a:lnTo>
                  <a:lnTo>
                    <a:pt x="58432" y="437591"/>
                  </a:lnTo>
                  <a:lnTo>
                    <a:pt x="59702" y="440829"/>
                  </a:lnTo>
                  <a:lnTo>
                    <a:pt x="60566" y="442760"/>
                  </a:lnTo>
                  <a:lnTo>
                    <a:pt x="61125" y="441706"/>
                  </a:lnTo>
                  <a:lnTo>
                    <a:pt x="60477" y="439699"/>
                  </a:lnTo>
                  <a:lnTo>
                    <a:pt x="62166" y="441325"/>
                  </a:lnTo>
                  <a:close/>
                </a:path>
                <a:path w="655320" h="890904">
                  <a:moveTo>
                    <a:pt x="62217" y="517004"/>
                  </a:moveTo>
                  <a:lnTo>
                    <a:pt x="61595" y="515734"/>
                  </a:lnTo>
                  <a:lnTo>
                    <a:pt x="60718" y="513194"/>
                  </a:lnTo>
                  <a:lnTo>
                    <a:pt x="58801" y="508114"/>
                  </a:lnTo>
                  <a:lnTo>
                    <a:pt x="57835" y="506844"/>
                  </a:lnTo>
                  <a:lnTo>
                    <a:pt x="56146" y="505574"/>
                  </a:lnTo>
                  <a:lnTo>
                    <a:pt x="59931" y="511924"/>
                  </a:lnTo>
                  <a:lnTo>
                    <a:pt x="58902" y="511924"/>
                  </a:lnTo>
                  <a:lnTo>
                    <a:pt x="61328" y="515734"/>
                  </a:lnTo>
                  <a:lnTo>
                    <a:pt x="62217" y="517004"/>
                  </a:lnTo>
                  <a:close/>
                </a:path>
                <a:path w="655320" h="890904">
                  <a:moveTo>
                    <a:pt x="63360" y="123304"/>
                  </a:moveTo>
                  <a:lnTo>
                    <a:pt x="62649" y="123304"/>
                  </a:lnTo>
                  <a:lnTo>
                    <a:pt x="62395" y="124574"/>
                  </a:lnTo>
                  <a:lnTo>
                    <a:pt x="62611" y="125844"/>
                  </a:lnTo>
                  <a:lnTo>
                    <a:pt x="63360" y="123304"/>
                  </a:lnTo>
                  <a:close/>
                </a:path>
                <a:path w="655320" h="890904">
                  <a:moveTo>
                    <a:pt x="63487" y="518274"/>
                  </a:moveTo>
                  <a:lnTo>
                    <a:pt x="62560" y="517004"/>
                  </a:lnTo>
                  <a:lnTo>
                    <a:pt x="63106" y="518274"/>
                  </a:lnTo>
                  <a:lnTo>
                    <a:pt x="63487" y="518274"/>
                  </a:lnTo>
                  <a:close/>
                </a:path>
                <a:path w="655320" h="890904">
                  <a:moveTo>
                    <a:pt x="64122" y="458266"/>
                  </a:moveTo>
                  <a:lnTo>
                    <a:pt x="63601" y="457454"/>
                  </a:lnTo>
                  <a:lnTo>
                    <a:pt x="63030" y="456742"/>
                  </a:lnTo>
                  <a:lnTo>
                    <a:pt x="62331" y="456336"/>
                  </a:lnTo>
                  <a:lnTo>
                    <a:pt x="63182" y="457581"/>
                  </a:lnTo>
                  <a:lnTo>
                    <a:pt x="63715" y="458063"/>
                  </a:lnTo>
                  <a:lnTo>
                    <a:pt x="64122" y="458266"/>
                  </a:lnTo>
                  <a:close/>
                </a:path>
                <a:path w="655320" h="890904">
                  <a:moveTo>
                    <a:pt x="65557" y="519544"/>
                  </a:moveTo>
                  <a:lnTo>
                    <a:pt x="64706" y="515734"/>
                  </a:lnTo>
                  <a:lnTo>
                    <a:pt x="63487" y="518274"/>
                  </a:lnTo>
                  <a:lnTo>
                    <a:pt x="65557" y="519544"/>
                  </a:lnTo>
                  <a:close/>
                </a:path>
                <a:path w="655320" h="890904">
                  <a:moveTo>
                    <a:pt x="67551" y="117627"/>
                  </a:moveTo>
                  <a:lnTo>
                    <a:pt x="67310" y="116852"/>
                  </a:lnTo>
                  <a:lnTo>
                    <a:pt x="67208" y="115976"/>
                  </a:lnTo>
                  <a:lnTo>
                    <a:pt x="67183" y="115112"/>
                  </a:lnTo>
                  <a:lnTo>
                    <a:pt x="67106" y="116674"/>
                  </a:lnTo>
                  <a:lnTo>
                    <a:pt x="67144" y="118071"/>
                  </a:lnTo>
                  <a:lnTo>
                    <a:pt x="67551" y="117627"/>
                  </a:lnTo>
                  <a:close/>
                </a:path>
                <a:path w="655320" h="890904">
                  <a:moveTo>
                    <a:pt x="69342" y="529564"/>
                  </a:moveTo>
                  <a:lnTo>
                    <a:pt x="68783" y="528726"/>
                  </a:lnTo>
                  <a:lnTo>
                    <a:pt x="68237" y="527926"/>
                  </a:lnTo>
                  <a:lnTo>
                    <a:pt x="67589" y="526961"/>
                  </a:lnTo>
                  <a:lnTo>
                    <a:pt x="68237" y="528091"/>
                  </a:lnTo>
                  <a:lnTo>
                    <a:pt x="68795" y="528891"/>
                  </a:lnTo>
                  <a:lnTo>
                    <a:pt x="69342" y="529564"/>
                  </a:lnTo>
                  <a:close/>
                </a:path>
                <a:path w="655320" h="890904">
                  <a:moveTo>
                    <a:pt x="69913" y="410921"/>
                  </a:moveTo>
                  <a:lnTo>
                    <a:pt x="69049" y="409409"/>
                  </a:lnTo>
                  <a:lnTo>
                    <a:pt x="66167" y="407276"/>
                  </a:lnTo>
                  <a:lnTo>
                    <a:pt x="69913" y="410921"/>
                  </a:lnTo>
                  <a:close/>
                </a:path>
                <a:path w="655320" h="890904">
                  <a:moveTo>
                    <a:pt x="70866" y="90043"/>
                  </a:moveTo>
                  <a:lnTo>
                    <a:pt x="70840" y="89877"/>
                  </a:lnTo>
                  <a:lnTo>
                    <a:pt x="70637" y="90741"/>
                  </a:lnTo>
                  <a:lnTo>
                    <a:pt x="70789" y="90538"/>
                  </a:lnTo>
                  <a:lnTo>
                    <a:pt x="70815" y="90309"/>
                  </a:lnTo>
                  <a:lnTo>
                    <a:pt x="70866" y="90043"/>
                  </a:lnTo>
                  <a:close/>
                </a:path>
                <a:path w="655320" h="890904">
                  <a:moveTo>
                    <a:pt x="72478" y="92824"/>
                  </a:moveTo>
                  <a:lnTo>
                    <a:pt x="72212" y="90284"/>
                  </a:lnTo>
                  <a:lnTo>
                    <a:pt x="70802" y="91554"/>
                  </a:lnTo>
                  <a:lnTo>
                    <a:pt x="70751" y="94094"/>
                  </a:lnTo>
                  <a:lnTo>
                    <a:pt x="69278" y="97904"/>
                  </a:lnTo>
                  <a:lnTo>
                    <a:pt x="68072" y="99174"/>
                  </a:lnTo>
                  <a:lnTo>
                    <a:pt x="69659" y="92824"/>
                  </a:lnTo>
                  <a:lnTo>
                    <a:pt x="64427" y="100444"/>
                  </a:lnTo>
                  <a:lnTo>
                    <a:pt x="64249" y="100444"/>
                  </a:lnTo>
                  <a:lnTo>
                    <a:pt x="64211" y="101714"/>
                  </a:lnTo>
                  <a:lnTo>
                    <a:pt x="64401" y="100761"/>
                  </a:lnTo>
                  <a:lnTo>
                    <a:pt x="64312" y="102984"/>
                  </a:lnTo>
                  <a:lnTo>
                    <a:pt x="64223" y="104254"/>
                  </a:lnTo>
                  <a:lnTo>
                    <a:pt x="62788" y="104254"/>
                  </a:lnTo>
                  <a:lnTo>
                    <a:pt x="61239" y="113144"/>
                  </a:lnTo>
                  <a:lnTo>
                    <a:pt x="59245" y="113144"/>
                  </a:lnTo>
                  <a:lnTo>
                    <a:pt x="59613" y="111874"/>
                  </a:lnTo>
                  <a:lnTo>
                    <a:pt x="60363" y="109334"/>
                  </a:lnTo>
                  <a:lnTo>
                    <a:pt x="61734" y="105524"/>
                  </a:lnTo>
                  <a:lnTo>
                    <a:pt x="62687" y="101714"/>
                  </a:lnTo>
                  <a:lnTo>
                    <a:pt x="61569" y="102984"/>
                  </a:lnTo>
                  <a:lnTo>
                    <a:pt x="58140" y="111874"/>
                  </a:lnTo>
                  <a:lnTo>
                    <a:pt x="56502" y="115684"/>
                  </a:lnTo>
                  <a:lnTo>
                    <a:pt x="57302" y="114414"/>
                  </a:lnTo>
                  <a:lnTo>
                    <a:pt x="59118" y="111874"/>
                  </a:lnTo>
                  <a:lnTo>
                    <a:pt x="58077" y="116954"/>
                  </a:lnTo>
                  <a:lnTo>
                    <a:pt x="57823" y="117957"/>
                  </a:lnTo>
                  <a:lnTo>
                    <a:pt x="57823" y="139814"/>
                  </a:lnTo>
                  <a:lnTo>
                    <a:pt x="55499" y="147434"/>
                  </a:lnTo>
                  <a:lnTo>
                    <a:pt x="55613" y="144894"/>
                  </a:lnTo>
                  <a:lnTo>
                    <a:pt x="55727" y="142354"/>
                  </a:lnTo>
                  <a:lnTo>
                    <a:pt x="55791" y="141084"/>
                  </a:lnTo>
                  <a:lnTo>
                    <a:pt x="57823" y="139814"/>
                  </a:lnTo>
                  <a:lnTo>
                    <a:pt x="57823" y="117957"/>
                  </a:lnTo>
                  <a:lnTo>
                    <a:pt x="56781" y="122034"/>
                  </a:lnTo>
                  <a:lnTo>
                    <a:pt x="55270" y="127114"/>
                  </a:lnTo>
                  <a:lnTo>
                    <a:pt x="53657" y="132194"/>
                  </a:lnTo>
                  <a:lnTo>
                    <a:pt x="52374" y="137274"/>
                  </a:lnTo>
                  <a:lnTo>
                    <a:pt x="51701" y="142290"/>
                  </a:lnTo>
                  <a:lnTo>
                    <a:pt x="51435" y="141084"/>
                  </a:lnTo>
                  <a:lnTo>
                    <a:pt x="51244" y="139814"/>
                  </a:lnTo>
                  <a:lnTo>
                    <a:pt x="48272" y="144894"/>
                  </a:lnTo>
                  <a:lnTo>
                    <a:pt x="47536" y="144894"/>
                  </a:lnTo>
                  <a:lnTo>
                    <a:pt x="47244" y="142354"/>
                  </a:lnTo>
                  <a:lnTo>
                    <a:pt x="47180" y="143624"/>
                  </a:lnTo>
                  <a:lnTo>
                    <a:pt x="47117" y="144894"/>
                  </a:lnTo>
                  <a:lnTo>
                    <a:pt x="45186" y="146164"/>
                  </a:lnTo>
                  <a:lnTo>
                    <a:pt x="46012" y="147434"/>
                  </a:lnTo>
                  <a:lnTo>
                    <a:pt x="44348" y="156324"/>
                  </a:lnTo>
                  <a:lnTo>
                    <a:pt x="47167" y="151244"/>
                  </a:lnTo>
                  <a:lnTo>
                    <a:pt x="45567" y="155054"/>
                  </a:lnTo>
                  <a:lnTo>
                    <a:pt x="45618" y="156324"/>
                  </a:lnTo>
                  <a:lnTo>
                    <a:pt x="45745" y="158864"/>
                  </a:lnTo>
                  <a:lnTo>
                    <a:pt x="45859" y="161404"/>
                  </a:lnTo>
                  <a:lnTo>
                    <a:pt x="43484" y="165214"/>
                  </a:lnTo>
                  <a:lnTo>
                    <a:pt x="44767" y="165214"/>
                  </a:lnTo>
                  <a:lnTo>
                    <a:pt x="44627" y="166484"/>
                  </a:lnTo>
                  <a:lnTo>
                    <a:pt x="44234" y="169024"/>
                  </a:lnTo>
                  <a:lnTo>
                    <a:pt x="44119" y="170294"/>
                  </a:lnTo>
                  <a:lnTo>
                    <a:pt x="44030" y="171564"/>
                  </a:lnTo>
                  <a:lnTo>
                    <a:pt x="43548" y="174104"/>
                  </a:lnTo>
                  <a:lnTo>
                    <a:pt x="43878" y="175374"/>
                  </a:lnTo>
                  <a:lnTo>
                    <a:pt x="43395" y="176644"/>
                  </a:lnTo>
                  <a:lnTo>
                    <a:pt x="41859" y="179184"/>
                  </a:lnTo>
                  <a:lnTo>
                    <a:pt x="41846" y="174104"/>
                  </a:lnTo>
                  <a:lnTo>
                    <a:pt x="41935" y="167754"/>
                  </a:lnTo>
                  <a:lnTo>
                    <a:pt x="42049" y="165214"/>
                  </a:lnTo>
                  <a:lnTo>
                    <a:pt x="42887" y="163944"/>
                  </a:lnTo>
                  <a:lnTo>
                    <a:pt x="43497" y="161404"/>
                  </a:lnTo>
                  <a:lnTo>
                    <a:pt x="43815" y="160134"/>
                  </a:lnTo>
                  <a:lnTo>
                    <a:pt x="43040" y="161404"/>
                  </a:lnTo>
                  <a:lnTo>
                    <a:pt x="42227" y="161404"/>
                  </a:lnTo>
                  <a:lnTo>
                    <a:pt x="42316" y="158864"/>
                  </a:lnTo>
                  <a:lnTo>
                    <a:pt x="24638" y="158864"/>
                  </a:lnTo>
                  <a:lnTo>
                    <a:pt x="23533" y="158864"/>
                  </a:lnTo>
                  <a:lnTo>
                    <a:pt x="23444" y="160134"/>
                  </a:lnTo>
                  <a:lnTo>
                    <a:pt x="23355" y="161404"/>
                  </a:lnTo>
                  <a:lnTo>
                    <a:pt x="23266" y="162674"/>
                  </a:lnTo>
                  <a:lnTo>
                    <a:pt x="24866" y="162674"/>
                  </a:lnTo>
                  <a:lnTo>
                    <a:pt x="24993" y="163944"/>
                  </a:lnTo>
                  <a:lnTo>
                    <a:pt x="25120" y="165214"/>
                  </a:lnTo>
                  <a:lnTo>
                    <a:pt x="25247" y="166484"/>
                  </a:lnTo>
                  <a:lnTo>
                    <a:pt x="23253" y="174104"/>
                  </a:lnTo>
                  <a:lnTo>
                    <a:pt x="22059" y="170294"/>
                  </a:lnTo>
                  <a:lnTo>
                    <a:pt x="21272" y="167754"/>
                  </a:lnTo>
                  <a:lnTo>
                    <a:pt x="20091" y="169799"/>
                  </a:lnTo>
                  <a:lnTo>
                    <a:pt x="20091" y="184264"/>
                  </a:lnTo>
                  <a:lnTo>
                    <a:pt x="17754" y="190614"/>
                  </a:lnTo>
                  <a:lnTo>
                    <a:pt x="17386" y="189344"/>
                  </a:lnTo>
                  <a:lnTo>
                    <a:pt x="18542" y="195694"/>
                  </a:lnTo>
                  <a:lnTo>
                    <a:pt x="16167" y="203314"/>
                  </a:lnTo>
                  <a:lnTo>
                    <a:pt x="13919" y="198234"/>
                  </a:lnTo>
                  <a:lnTo>
                    <a:pt x="16357" y="191884"/>
                  </a:lnTo>
                  <a:lnTo>
                    <a:pt x="15227" y="188074"/>
                  </a:lnTo>
                  <a:lnTo>
                    <a:pt x="13423" y="194424"/>
                  </a:lnTo>
                  <a:lnTo>
                    <a:pt x="13500" y="195694"/>
                  </a:lnTo>
                  <a:lnTo>
                    <a:pt x="13576" y="196964"/>
                  </a:lnTo>
                  <a:lnTo>
                    <a:pt x="13652" y="198234"/>
                  </a:lnTo>
                  <a:lnTo>
                    <a:pt x="13728" y="199504"/>
                  </a:lnTo>
                  <a:lnTo>
                    <a:pt x="14605" y="204584"/>
                  </a:lnTo>
                  <a:lnTo>
                    <a:pt x="14516" y="212204"/>
                  </a:lnTo>
                  <a:lnTo>
                    <a:pt x="12471" y="213474"/>
                  </a:lnTo>
                  <a:lnTo>
                    <a:pt x="12369" y="212204"/>
                  </a:lnTo>
                  <a:lnTo>
                    <a:pt x="12255" y="210934"/>
                  </a:lnTo>
                  <a:lnTo>
                    <a:pt x="12153" y="208394"/>
                  </a:lnTo>
                  <a:lnTo>
                    <a:pt x="12153" y="203314"/>
                  </a:lnTo>
                  <a:lnTo>
                    <a:pt x="11112" y="200774"/>
                  </a:lnTo>
                  <a:lnTo>
                    <a:pt x="11455" y="203314"/>
                  </a:lnTo>
                  <a:lnTo>
                    <a:pt x="9359" y="208394"/>
                  </a:lnTo>
                  <a:lnTo>
                    <a:pt x="8572" y="207124"/>
                  </a:lnTo>
                  <a:lnTo>
                    <a:pt x="9702" y="202044"/>
                  </a:lnTo>
                  <a:lnTo>
                    <a:pt x="9486" y="200774"/>
                  </a:lnTo>
                  <a:lnTo>
                    <a:pt x="9398" y="199504"/>
                  </a:lnTo>
                  <a:lnTo>
                    <a:pt x="9283" y="196964"/>
                  </a:lnTo>
                  <a:lnTo>
                    <a:pt x="9258" y="195694"/>
                  </a:lnTo>
                  <a:lnTo>
                    <a:pt x="10972" y="190614"/>
                  </a:lnTo>
                  <a:lnTo>
                    <a:pt x="11036" y="195694"/>
                  </a:lnTo>
                  <a:lnTo>
                    <a:pt x="11836" y="190614"/>
                  </a:lnTo>
                  <a:lnTo>
                    <a:pt x="12039" y="189344"/>
                  </a:lnTo>
                  <a:lnTo>
                    <a:pt x="13119" y="190614"/>
                  </a:lnTo>
                  <a:lnTo>
                    <a:pt x="12750" y="189344"/>
                  </a:lnTo>
                  <a:lnTo>
                    <a:pt x="15849" y="171564"/>
                  </a:lnTo>
                  <a:lnTo>
                    <a:pt x="15240" y="170294"/>
                  </a:lnTo>
                  <a:lnTo>
                    <a:pt x="18161" y="165214"/>
                  </a:lnTo>
                  <a:lnTo>
                    <a:pt x="18046" y="166484"/>
                  </a:lnTo>
                  <a:lnTo>
                    <a:pt x="17945" y="167754"/>
                  </a:lnTo>
                  <a:lnTo>
                    <a:pt x="17830" y="169024"/>
                  </a:lnTo>
                  <a:lnTo>
                    <a:pt x="17716" y="170294"/>
                  </a:lnTo>
                  <a:lnTo>
                    <a:pt x="17614" y="171564"/>
                  </a:lnTo>
                  <a:lnTo>
                    <a:pt x="18783" y="174104"/>
                  </a:lnTo>
                  <a:lnTo>
                    <a:pt x="19418" y="177914"/>
                  </a:lnTo>
                  <a:lnTo>
                    <a:pt x="20027" y="180454"/>
                  </a:lnTo>
                  <a:lnTo>
                    <a:pt x="20091" y="184264"/>
                  </a:lnTo>
                  <a:lnTo>
                    <a:pt x="20091" y="169799"/>
                  </a:lnTo>
                  <a:lnTo>
                    <a:pt x="19799" y="170294"/>
                  </a:lnTo>
                  <a:lnTo>
                    <a:pt x="19799" y="165214"/>
                  </a:lnTo>
                  <a:lnTo>
                    <a:pt x="19799" y="162674"/>
                  </a:lnTo>
                  <a:lnTo>
                    <a:pt x="17386" y="162674"/>
                  </a:lnTo>
                  <a:lnTo>
                    <a:pt x="16687" y="161404"/>
                  </a:lnTo>
                  <a:lnTo>
                    <a:pt x="16802" y="160134"/>
                  </a:lnTo>
                  <a:lnTo>
                    <a:pt x="16929" y="158864"/>
                  </a:lnTo>
                  <a:lnTo>
                    <a:pt x="17056" y="157594"/>
                  </a:lnTo>
                  <a:lnTo>
                    <a:pt x="17170" y="156324"/>
                  </a:lnTo>
                  <a:lnTo>
                    <a:pt x="17297" y="155054"/>
                  </a:lnTo>
                  <a:lnTo>
                    <a:pt x="17424" y="153784"/>
                  </a:lnTo>
                  <a:lnTo>
                    <a:pt x="16014" y="153784"/>
                  </a:lnTo>
                  <a:lnTo>
                    <a:pt x="14846" y="155054"/>
                  </a:lnTo>
                  <a:lnTo>
                    <a:pt x="13309" y="158864"/>
                  </a:lnTo>
                  <a:lnTo>
                    <a:pt x="12382" y="161404"/>
                  </a:lnTo>
                  <a:lnTo>
                    <a:pt x="11988" y="163944"/>
                  </a:lnTo>
                  <a:lnTo>
                    <a:pt x="11645" y="165214"/>
                  </a:lnTo>
                  <a:lnTo>
                    <a:pt x="11315" y="167754"/>
                  </a:lnTo>
                  <a:lnTo>
                    <a:pt x="13614" y="162674"/>
                  </a:lnTo>
                  <a:lnTo>
                    <a:pt x="14503" y="169024"/>
                  </a:lnTo>
                  <a:lnTo>
                    <a:pt x="14643" y="170294"/>
                  </a:lnTo>
                  <a:lnTo>
                    <a:pt x="14757" y="171564"/>
                  </a:lnTo>
                  <a:lnTo>
                    <a:pt x="14592" y="170294"/>
                  </a:lnTo>
                  <a:lnTo>
                    <a:pt x="14503" y="169024"/>
                  </a:lnTo>
                  <a:lnTo>
                    <a:pt x="14122" y="169024"/>
                  </a:lnTo>
                  <a:lnTo>
                    <a:pt x="12801" y="176644"/>
                  </a:lnTo>
                  <a:lnTo>
                    <a:pt x="10896" y="181724"/>
                  </a:lnTo>
                  <a:lnTo>
                    <a:pt x="10985" y="182994"/>
                  </a:lnTo>
                  <a:lnTo>
                    <a:pt x="11074" y="184264"/>
                  </a:lnTo>
                  <a:lnTo>
                    <a:pt x="11176" y="185534"/>
                  </a:lnTo>
                  <a:lnTo>
                    <a:pt x="11264" y="186804"/>
                  </a:lnTo>
                  <a:lnTo>
                    <a:pt x="7899" y="199504"/>
                  </a:lnTo>
                  <a:lnTo>
                    <a:pt x="7594" y="200774"/>
                  </a:lnTo>
                  <a:lnTo>
                    <a:pt x="7467" y="210934"/>
                  </a:lnTo>
                  <a:lnTo>
                    <a:pt x="7353" y="212204"/>
                  </a:lnTo>
                  <a:lnTo>
                    <a:pt x="7239" y="213474"/>
                  </a:lnTo>
                  <a:lnTo>
                    <a:pt x="7137" y="214744"/>
                  </a:lnTo>
                  <a:lnTo>
                    <a:pt x="7023" y="216014"/>
                  </a:lnTo>
                  <a:lnTo>
                    <a:pt x="6908" y="217284"/>
                  </a:lnTo>
                  <a:lnTo>
                    <a:pt x="6794" y="218554"/>
                  </a:lnTo>
                  <a:lnTo>
                    <a:pt x="6743" y="221094"/>
                  </a:lnTo>
                  <a:lnTo>
                    <a:pt x="5880" y="224904"/>
                  </a:lnTo>
                  <a:lnTo>
                    <a:pt x="3708" y="231254"/>
                  </a:lnTo>
                  <a:lnTo>
                    <a:pt x="2425" y="233794"/>
                  </a:lnTo>
                  <a:lnTo>
                    <a:pt x="1981" y="238874"/>
                  </a:lnTo>
                  <a:lnTo>
                    <a:pt x="3035" y="242684"/>
                  </a:lnTo>
                  <a:lnTo>
                    <a:pt x="2984" y="257924"/>
                  </a:lnTo>
                  <a:lnTo>
                    <a:pt x="2857" y="270624"/>
                  </a:lnTo>
                  <a:lnTo>
                    <a:pt x="2743" y="278244"/>
                  </a:lnTo>
                  <a:lnTo>
                    <a:pt x="21145" y="278244"/>
                  </a:lnTo>
                  <a:lnTo>
                    <a:pt x="21094" y="276974"/>
                  </a:lnTo>
                  <a:lnTo>
                    <a:pt x="22263" y="279514"/>
                  </a:lnTo>
                  <a:lnTo>
                    <a:pt x="23914" y="276974"/>
                  </a:lnTo>
                  <a:lnTo>
                    <a:pt x="22123" y="270624"/>
                  </a:lnTo>
                  <a:lnTo>
                    <a:pt x="21996" y="265544"/>
                  </a:lnTo>
                  <a:lnTo>
                    <a:pt x="21971" y="264274"/>
                  </a:lnTo>
                  <a:lnTo>
                    <a:pt x="20967" y="263004"/>
                  </a:lnTo>
                  <a:lnTo>
                    <a:pt x="20231" y="257924"/>
                  </a:lnTo>
                  <a:lnTo>
                    <a:pt x="21501" y="255384"/>
                  </a:lnTo>
                  <a:lnTo>
                    <a:pt x="22733" y="256654"/>
                  </a:lnTo>
                  <a:lnTo>
                    <a:pt x="23914" y="255384"/>
                  </a:lnTo>
                  <a:lnTo>
                    <a:pt x="24028" y="252844"/>
                  </a:lnTo>
                  <a:lnTo>
                    <a:pt x="24079" y="251574"/>
                  </a:lnTo>
                  <a:lnTo>
                    <a:pt x="24193" y="249034"/>
                  </a:lnTo>
                  <a:lnTo>
                    <a:pt x="24257" y="247764"/>
                  </a:lnTo>
                  <a:lnTo>
                    <a:pt x="24333" y="246494"/>
                  </a:lnTo>
                  <a:lnTo>
                    <a:pt x="24396" y="245224"/>
                  </a:lnTo>
                  <a:lnTo>
                    <a:pt x="24460" y="243954"/>
                  </a:lnTo>
                  <a:lnTo>
                    <a:pt x="24536" y="242684"/>
                  </a:lnTo>
                  <a:lnTo>
                    <a:pt x="24828" y="242684"/>
                  </a:lnTo>
                  <a:lnTo>
                    <a:pt x="26581" y="247764"/>
                  </a:lnTo>
                  <a:lnTo>
                    <a:pt x="27330" y="249034"/>
                  </a:lnTo>
                  <a:lnTo>
                    <a:pt x="28054" y="246494"/>
                  </a:lnTo>
                  <a:lnTo>
                    <a:pt x="29083" y="249034"/>
                  </a:lnTo>
                  <a:lnTo>
                    <a:pt x="29527" y="246494"/>
                  </a:lnTo>
                  <a:lnTo>
                    <a:pt x="29870" y="243954"/>
                  </a:lnTo>
                  <a:lnTo>
                    <a:pt x="32473" y="245224"/>
                  </a:lnTo>
                  <a:lnTo>
                    <a:pt x="33858" y="243954"/>
                  </a:lnTo>
                  <a:lnTo>
                    <a:pt x="35445" y="252844"/>
                  </a:lnTo>
                  <a:lnTo>
                    <a:pt x="34683" y="259194"/>
                  </a:lnTo>
                  <a:lnTo>
                    <a:pt x="34556" y="257924"/>
                  </a:lnTo>
                  <a:lnTo>
                    <a:pt x="34429" y="256654"/>
                  </a:lnTo>
                  <a:lnTo>
                    <a:pt x="34302" y="255384"/>
                  </a:lnTo>
                  <a:lnTo>
                    <a:pt x="34175" y="254114"/>
                  </a:lnTo>
                  <a:lnTo>
                    <a:pt x="34061" y="252844"/>
                  </a:lnTo>
                  <a:lnTo>
                    <a:pt x="33959" y="251574"/>
                  </a:lnTo>
                  <a:lnTo>
                    <a:pt x="33502" y="252844"/>
                  </a:lnTo>
                  <a:lnTo>
                    <a:pt x="33083" y="254114"/>
                  </a:lnTo>
                  <a:lnTo>
                    <a:pt x="32613" y="255384"/>
                  </a:lnTo>
                  <a:lnTo>
                    <a:pt x="34150" y="257924"/>
                  </a:lnTo>
                  <a:lnTo>
                    <a:pt x="33413" y="260464"/>
                  </a:lnTo>
                  <a:lnTo>
                    <a:pt x="32727" y="261734"/>
                  </a:lnTo>
                  <a:lnTo>
                    <a:pt x="32105" y="264274"/>
                  </a:lnTo>
                  <a:lnTo>
                    <a:pt x="31559" y="265544"/>
                  </a:lnTo>
                  <a:lnTo>
                    <a:pt x="33362" y="268084"/>
                  </a:lnTo>
                  <a:lnTo>
                    <a:pt x="33477" y="271894"/>
                  </a:lnTo>
                  <a:lnTo>
                    <a:pt x="33591" y="275704"/>
                  </a:lnTo>
                  <a:lnTo>
                    <a:pt x="31724" y="273164"/>
                  </a:lnTo>
                  <a:lnTo>
                    <a:pt x="30695" y="275704"/>
                  </a:lnTo>
                  <a:lnTo>
                    <a:pt x="30175" y="273164"/>
                  </a:lnTo>
                  <a:lnTo>
                    <a:pt x="28194" y="273164"/>
                  </a:lnTo>
                  <a:lnTo>
                    <a:pt x="27495" y="269354"/>
                  </a:lnTo>
                  <a:lnTo>
                    <a:pt x="25933" y="276974"/>
                  </a:lnTo>
                  <a:lnTo>
                    <a:pt x="30264" y="275704"/>
                  </a:lnTo>
                  <a:lnTo>
                    <a:pt x="29235" y="280784"/>
                  </a:lnTo>
                  <a:lnTo>
                    <a:pt x="26555" y="282054"/>
                  </a:lnTo>
                  <a:lnTo>
                    <a:pt x="26276" y="284594"/>
                  </a:lnTo>
                  <a:lnTo>
                    <a:pt x="26174" y="285864"/>
                  </a:lnTo>
                  <a:lnTo>
                    <a:pt x="26111" y="301104"/>
                  </a:lnTo>
                  <a:lnTo>
                    <a:pt x="26390" y="302374"/>
                  </a:lnTo>
                  <a:lnTo>
                    <a:pt x="26720" y="303644"/>
                  </a:lnTo>
                  <a:lnTo>
                    <a:pt x="26809" y="304914"/>
                  </a:lnTo>
                  <a:lnTo>
                    <a:pt x="27393" y="307454"/>
                  </a:lnTo>
                  <a:lnTo>
                    <a:pt x="28600" y="299834"/>
                  </a:lnTo>
                  <a:lnTo>
                    <a:pt x="28702" y="301104"/>
                  </a:lnTo>
                  <a:lnTo>
                    <a:pt x="28816" y="302374"/>
                  </a:lnTo>
                  <a:lnTo>
                    <a:pt x="28994" y="303644"/>
                  </a:lnTo>
                  <a:lnTo>
                    <a:pt x="29476" y="299834"/>
                  </a:lnTo>
                  <a:lnTo>
                    <a:pt x="30594" y="299834"/>
                  </a:lnTo>
                  <a:lnTo>
                    <a:pt x="31483" y="303644"/>
                  </a:lnTo>
                  <a:lnTo>
                    <a:pt x="31584" y="304914"/>
                  </a:lnTo>
                  <a:lnTo>
                    <a:pt x="32943" y="314858"/>
                  </a:lnTo>
                  <a:lnTo>
                    <a:pt x="33121" y="313804"/>
                  </a:lnTo>
                  <a:lnTo>
                    <a:pt x="33223" y="312534"/>
                  </a:lnTo>
                  <a:lnTo>
                    <a:pt x="33337" y="311264"/>
                  </a:lnTo>
                  <a:lnTo>
                    <a:pt x="33439" y="309994"/>
                  </a:lnTo>
                  <a:lnTo>
                    <a:pt x="34251" y="311264"/>
                  </a:lnTo>
                  <a:lnTo>
                    <a:pt x="35445" y="314858"/>
                  </a:lnTo>
                  <a:lnTo>
                    <a:pt x="36690" y="318884"/>
                  </a:lnTo>
                  <a:lnTo>
                    <a:pt x="39077" y="323964"/>
                  </a:lnTo>
                  <a:lnTo>
                    <a:pt x="39293" y="325234"/>
                  </a:lnTo>
                  <a:lnTo>
                    <a:pt x="38633" y="329044"/>
                  </a:lnTo>
                  <a:lnTo>
                    <a:pt x="39179" y="331584"/>
                  </a:lnTo>
                  <a:lnTo>
                    <a:pt x="40830" y="331584"/>
                  </a:lnTo>
                  <a:lnTo>
                    <a:pt x="41871" y="329044"/>
                  </a:lnTo>
                  <a:lnTo>
                    <a:pt x="42849" y="327774"/>
                  </a:lnTo>
                  <a:lnTo>
                    <a:pt x="44221" y="332854"/>
                  </a:lnTo>
                  <a:lnTo>
                    <a:pt x="42684" y="329044"/>
                  </a:lnTo>
                  <a:lnTo>
                    <a:pt x="42557" y="331584"/>
                  </a:lnTo>
                  <a:lnTo>
                    <a:pt x="42494" y="332854"/>
                  </a:lnTo>
                  <a:lnTo>
                    <a:pt x="42367" y="335394"/>
                  </a:lnTo>
                  <a:lnTo>
                    <a:pt x="41529" y="336664"/>
                  </a:lnTo>
                  <a:lnTo>
                    <a:pt x="41630" y="337934"/>
                  </a:lnTo>
                  <a:lnTo>
                    <a:pt x="41732" y="339204"/>
                  </a:lnTo>
                  <a:lnTo>
                    <a:pt x="41846" y="340474"/>
                  </a:lnTo>
                  <a:lnTo>
                    <a:pt x="44894" y="344284"/>
                  </a:lnTo>
                  <a:lnTo>
                    <a:pt x="45250" y="345859"/>
                  </a:lnTo>
                  <a:lnTo>
                    <a:pt x="45161" y="346176"/>
                  </a:lnTo>
                  <a:lnTo>
                    <a:pt x="45186" y="346735"/>
                  </a:lnTo>
                  <a:lnTo>
                    <a:pt x="45427" y="346608"/>
                  </a:lnTo>
                  <a:lnTo>
                    <a:pt x="45478" y="346824"/>
                  </a:lnTo>
                  <a:lnTo>
                    <a:pt x="46418" y="345554"/>
                  </a:lnTo>
                  <a:lnTo>
                    <a:pt x="49568" y="345554"/>
                  </a:lnTo>
                  <a:lnTo>
                    <a:pt x="51638" y="348094"/>
                  </a:lnTo>
                  <a:lnTo>
                    <a:pt x="49961" y="345554"/>
                  </a:lnTo>
                  <a:lnTo>
                    <a:pt x="49136" y="344284"/>
                  </a:lnTo>
                  <a:lnTo>
                    <a:pt x="47409" y="335394"/>
                  </a:lnTo>
                  <a:lnTo>
                    <a:pt x="47002" y="332854"/>
                  </a:lnTo>
                  <a:lnTo>
                    <a:pt x="46215" y="327774"/>
                  </a:lnTo>
                  <a:lnTo>
                    <a:pt x="45554" y="323964"/>
                  </a:lnTo>
                  <a:lnTo>
                    <a:pt x="40563" y="311264"/>
                  </a:lnTo>
                  <a:lnTo>
                    <a:pt x="40487" y="309994"/>
                  </a:lnTo>
                  <a:lnTo>
                    <a:pt x="40411" y="308724"/>
                  </a:lnTo>
                  <a:lnTo>
                    <a:pt x="40347" y="307454"/>
                  </a:lnTo>
                  <a:lnTo>
                    <a:pt x="40271" y="306184"/>
                  </a:lnTo>
                  <a:lnTo>
                    <a:pt x="39268" y="299834"/>
                  </a:lnTo>
                  <a:lnTo>
                    <a:pt x="39039" y="294754"/>
                  </a:lnTo>
                  <a:lnTo>
                    <a:pt x="38925" y="292214"/>
                  </a:lnTo>
                  <a:lnTo>
                    <a:pt x="38836" y="290944"/>
                  </a:lnTo>
                  <a:lnTo>
                    <a:pt x="38760" y="289674"/>
                  </a:lnTo>
                  <a:lnTo>
                    <a:pt x="38633" y="282054"/>
                  </a:lnTo>
                  <a:lnTo>
                    <a:pt x="38569" y="273164"/>
                  </a:lnTo>
                  <a:lnTo>
                    <a:pt x="38696" y="271894"/>
                  </a:lnTo>
                  <a:lnTo>
                    <a:pt x="37922" y="273164"/>
                  </a:lnTo>
                  <a:lnTo>
                    <a:pt x="37503" y="273164"/>
                  </a:lnTo>
                  <a:lnTo>
                    <a:pt x="40030" y="261734"/>
                  </a:lnTo>
                  <a:lnTo>
                    <a:pt x="40157" y="263004"/>
                  </a:lnTo>
                  <a:lnTo>
                    <a:pt x="40360" y="263004"/>
                  </a:lnTo>
                  <a:lnTo>
                    <a:pt x="40525" y="264274"/>
                  </a:lnTo>
                  <a:lnTo>
                    <a:pt x="41071" y="261734"/>
                  </a:lnTo>
                  <a:lnTo>
                    <a:pt x="41871" y="259194"/>
                  </a:lnTo>
                  <a:lnTo>
                    <a:pt x="42557" y="256654"/>
                  </a:lnTo>
                  <a:lnTo>
                    <a:pt x="43535" y="256654"/>
                  </a:lnTo>
                  <a:lnTo>
                    <a:pt x="44323" y="259194"/>
                  </a:lnTo>
                  <a:lnTo>
                    <a:pt x="44437" y="261734"/>
                  </a:lnTo>
                  <a:lnTo>
                    <a:pt x="44754" y="264274"/>
                  </a:lnTo>
                  <a:lnTo>
                    <a:pt x="43992" y="265544"/>
                  </a:lnTo>
                  <a:lnTo>
                    <a:pt x="44627" y="268084"/>
                  </a:lnTo>
                  <a:lnTo>
                    <a:pt x="45085" y="264274"/>
                  </a:lnTo>
                  <a:lnTo>
                    <a:pt x="45186" y="263004"/>
                  </a:lnTo>
                  <a:lnTo>
                    <a:pt x="45300" y="261734"/>
                  </a:lnTo>
                  <a:lnTo>
                    <a:pt x="45720" y="259194"/>
                  </a:lnTo>
                  <a:lnTo>
                    <a:pt x="46647" y="261734"/>
                  </a:lnTo>
                  <a:lnTo>
                    <a:pt x="46291" y="264274"/>
                  </a:lnTo>
                  <a:lnTo>
                    <a:pt x="46799" y="266814"/>
                  </a:lnTo>
                  <a:lnTo>
                    <a:pt x="47078" y="265544"/>
                  </a:lnTo>
                  <a:lnTo>
                    <a:pt x="47015" y="260464"/>
                  </a:lnTo>
                  <a:lnTo>
                    <a:pt x="46863" y="259194"/>
                  </a:lnTo>
                  <a:lnTo>
                    <a:pt x="46748" y="257924"/>
                  </a:lnTo>
                  <a:lnTo>
                    <a:pt x="46672" y="256654"/>
                  </a:lnTo>
                  <a:lnTo>
                    <a:pt x="46570" y="254114"/>
                  </a:lnTo>
                  <a:lnTo>
                    <a:pt x="46520" y="251574"/>
                  </a:lnTo>
                  <a:lnTo>
                    <a:pt x="48260" y="249034"/>
                  </a:lnTo>
                  <a:lnTo>
                    <a:pt x="46355" y="245224"/>
                  </a:lnTo>
                  <a:lnTo>
                    <a:pt x="46177" y="243954"/>
                  </a:lnTo>
                  <a:lnTo>
                    <a:pt x="46012" y="242684"/>
                  </a:lnTo>
                  <a:lnTo>
                    <a:pt x="45148" y="236334"/>
                  </a:lnTo>
                  <a:lnTo>
                    <a:pt x="47104" y="228714"/>
                  </a:lnTo>
                  <a:lnTo>
                    <a:pt x="47434" y="227444"/>
                  </a:lnTo>
                  <a:lnTo>
                    <a:pt x="47993" y="229984"/>
                  </a:lnTo>
                  <a:lnTo>
                    <a:pt x="48056" y="227444"/>
                  </a:lnTo>
                  <a:lnTo>
                    <a:pt x="48361" y="224904"/>
                  </a:lnTo>
                  <a:lnTo>
                    <a:pt x="48717" y="223634"/>
                  </a:lnTo>
                  <a:lnTo>
                    <a:pt x="49199" y="221094"/>
                  </a:lnTo>
                  <a:lnTo>
                    <a:pt x="50253" y="223634"/>
                  </a:lnTo>
                  <a:lnTo>
                    <a:pt x="49618" y="221094"/>
                  </a:lnTo>
                  <a:lnTo>
                    <a:pt x="49314" y="219824"/>
                  </a:lnTo>
                  <a:lnTo>
                    <a:pt x="49847" y="218554"/>
                  </a:lnTo>
                  <a:lnTo>
                    <a:pt x="52019" y="213474"/>
                  </a:lnTo>
                  <a:lnTo>
                    <a:pt x="50482" y="210934"/>
                  </a:lnTo>
                  <a:lnTo>
                    <a:pt x="50927" y="212204"/>
                  </a:lnTo>
                  <a:lnTo>
                    <a:pt x="50469" y="216014"/>
                  </a:lnTo>
                  <a:lnTo>
                    <a:pt x="49568" y="218554"/>
                  </a:lnTo>
                  <a:lnTo>
                    <a:pt x="49453" y="216014"/>
                  </a:lnTo>
                  <a:lnTo>
                    <a:pt x="49326" y="214744"/>
                  </a:lnTo>
                  <a:lnTo>
                    <a:pt x="47853" y="214744"/>
                  </a:lnTo>
                  <a:lnTo>
                    <a:pt x="48641" y="210934"/>
                  </a:lnTo>
                  <a:lnTo>
                    <a:pt x="48971" y="209664"/>
                  </a:lnTo>
                  <a:lnTo>
                    <a:pt x="49339" y="210934"/>
                  </a:lnTo>
                  <a:lnTo>
                    <a:pt x="49187" y="209664"/>
                  </a:lnTo>
                  <a:lnTo>
                    <a:pt x="49047" y="208394"/>
                  </a:lnTo>
                  <a:lnTo>
                    <a:pt x="48602" y="204584"/>
                  </a:lnTo>
                  <a:lnTo>
                    <a:pt x="44208" y="208394"/>
                  </a:lnTo>
                  <a:lnTo>
                    <a:pt x="45694" y="198234"/>
                  </a:lnTo>
                  <a:lnTo>
                    <a:pt x="46126" y="194424"/>
                  </a:lnTo>
                  <a:lnTo>
                    <a:pt x="46558" y="190614"/>
                  </a:lnTo>
                  <a:lnTo>
                    <a:pt x="47129" y="185534"/>
                  </a:lnTo>
                  <a:lnTo>
                    <a:pt x="48463" y="186804"/>
                  </a:lnTo>
                  <a:lnTo>
                    <a:pt x="49530" y="190614"/>
                  </a:lnTo>
                  <a:lnTo>
                    <a:pt x="50660" y="194424"/>
                  </a:lnTo>
                  <a:lnTo>
                    <a:pt x="51638" y="200774"/>
                  </a:lnTo>
                  <a:lnTo>
                    <a:pt x="52489" y="199504"/>
                  </a:lnTo>
                  <a:lnTo>
                    <a:pt x="51930" y="199504"/>
                  </a:lnTo>
                  <a:lnTo>
                    <a:pt x="51943" y="194424"/>
                  </a:lnTo>
                  <a:lnTo>
                    <a:pt x="52146" y="191884"/>
                  </a:lnTo>
                  <a:lnTo>
                    <a:pt x="52260" y="190614"/>
                  </a:lnTo>
                  <a:lnTo>
                    <a:pt x="52374" y="189344"/>
                  </a:lnTo>
                  <a:lnTo>
                    <a:pt x="53390" y="185534"/>
                  </a:lnTo>
                  <a:lnTo>
                    <a:pt x="54444" y="182994"/>
                  </a:lnTo>
                  <a:lnTo>
                    <a:pt x="54787" y="184264"/>
                  </a:lnTo>
                  <a:lnTo>
                    <a:pt x="54800" y="182994"/>
                  </a:lnTo>
                  <a:lnTo>
                    <a:pt x="54711" y="180454"/>
                  </a:lnTo>
                  <a:lnTo>
                    <a:pt x="54610" y="179184"/>
                  </a:lnTo>
                  <a:lnTo>
                    <a:pt x="54508" y="177914"/>
                  </a:lnTo>
                  <a:lnTo>
                    <a:pt x="56311" y="175374"/>
                  </a:lnTo>
                  <a:lnTo>
                    <a:pt x="55435" y="174104"/>
                  </a:lnTo>
                  <a:lnTo>
                    <a:pt x="54660" y="172834"/>
                  </a:lnTo>
                  <a:lnTo>
                    <a:pt x="53314" y="170294"/>
                  </a:lnTo>
                  <a:lnTo>
                    <a:pt x="52768" y="169024"/>
                  </a:lnTo>
                  <a:lnTo>
                    <a:pt x="52298" y="167754"/>
                  </a:lnTo>
                  <a:lnTo>
                    <a:pt x="54711" y="156324"/>
                  </a:lnTo>
                  <a:lnTo>
                    <a:pt x="55270" y="158864"/>
                  </a:lnTo>
                  <a:lnTo>
                    <a:pt x="55346" y="157594"/>
                  </a:lnTo>
                  <a:lnTo>
                    <a:pt x="55435" y="156324"/>
                  </a:lnTo>
                  <a:lnTo>
                    <a:pt x="55880" y="153784"/>
                  </a:lnTo>
                  <a:lnTo>
                    <a:pt x="56400" y="152514"/>
                  </a:lnTo>
                  <a:lnTo>
                    <a:pt x="57734" y="151244"/>
                  </a:lnTo>
                  <a:lnTo>
                    <a:pt x="57785" y="148704"/>
                  </a:lnTo>
                  <a:lnTo>
                    <a:pt x="57861" y="147434"/>
                  </a:lnTo>
                  <a:lnTo>
                    <a:pt x="57950" y="146164"/>
                  </a:lnTo>
                  <a:lnTo>
                    <a:pt x="58026" y="144894"/>
                  </a:lnTo>
                  <a:lnTo>
                    <a:pt x="58102" y="143624"/>
                  </a:lnTo>
                  <a:lnTo>
                    <a:pt x="58178" y="142354"/>
                  </a:lnTo>
                  <a:lnTo>
                    <a:pt x="58280" y="141084"/>
                  </a:lnTo>
                  <a:lnTo>
                    <a:pt x="58318" y="139814"/>
                  </a:lnTo>
                  <a:lnTo>
                    <a:pt x="59474" y="139814"/>
                  </a:lnTo>
                  <a:lnTo>
                    <a:pt x="59588" y="138544"/>
                  </a:lnTo>
                  <a:lnTo>
                    <a:pt x="59690" y="137274"/>
                  </a:lnTo>
                  <a:lnTo>
                    <a:pt x="59804" y="136004"/>
                  </a:lnTo>
                  <a:lnTo>
                    <a:pt x="59918" y="134734"/>
                  </a:lnTo>
                  <a:lnTo>
                    <a:pt x="61328" y="134734"/>
                  </a:lnTo>
                  <a:lnTo>
                    <a:pt x="60579" y="138544"/>
                  </a:lnTo>
                  <a:lnTo>
                    <a:pt x="62191" y="137274"/>
                  </a:lnTo>
                  <a:lnTo>
                    <a:pt x="63182" y="134734"/>
                  </a:lnTo>
                  <a:lnTo>
                    <a:pt x="63677" y="133464"/>
                  </a:lnTo>
                  <a:lnTo>
                    <a:pt x="64858" y="130924"/>
                  </a:lnTo>
                  <a:lnTo>
                    <a:pt x="65316" y="127114"/>
                  </a:lnTo>
                  <a:lnTo>
                    <a:pt x="63804" y="130924"/>
                  </a:lnTo>
                  <a:lnTo>
                    <a:pt x="64427" y="125844"/>
                  </a:lnTo>
                  <a:lnTo>
                    <a:pt x="61950" y="130924"/>
                  </a:lnTo>
                  <a:lnTo>
                    <a:pt x="61912" y="129654"/>
                  </a:lnTo>
                  <a:lnTo>
                    <a:pt x="61887" y="128384"/>
                  </a:lnTo>
                  <a:lnTo>
                    <a:pt x="62611" y="125844"/>
                  </a:lnTo>
                  <a:lnTo>
                    <a:pt x="61950" y="127114"/>
                  </a:lnTo>
                  <a:lnTo>
                    <a:pt x="60756" y="129654"/>
                  </a:lnTo>
                  <a:lnTo>
                    <a:pt x="61341" y="125844"/>
                  </a:lnTo>
                  <a:lnTo>
                    <a:pt x="62103" y="123304"/>
                  </a:lnTo>
                  <a:lnTo>
                    <a:pt x="66890" y="113144"/>
                  </a:lnTo>
                  <a:lnTo>
                    <a:pt x="67119" y="113144"/>
                  </a:lnTo>
                  <a:lnTo>
                    <a:pt x="67157" y="113588"/>
                  </a:lnTo>
                  <a:lnTo>
                    <a:pt x="67144" y="114376"/>
                  </a:lnTo>
                  <a:lnTo>
                    <a:pt x="67183" y="115112"/>
                  </a:lnTo>
                  <a:lnTo>
                    <a:pt x="67208" y="114338"/>
                  </a:lnTo>
                  <a:lnTo>
                    <a:pt x="67208" y="114211"/>
                  </a:lnTo>
                  <a:lnTo>
                    <a:pt x="67233" y="114414"/>
                  </a:lnTo>
                  <a:lnTo>
                    <a:pt x="67322" y="113144"/>
                  </a:lnTo>
                  <a:lnTo>
                    <a:pt x="67411" y="111874"/>
                  </a:lnTo>
                  <a:lnTo>
                    <a:pt x="67500" y="110604"/>
                  </a:lnTo>
                  <a:lnTo>
                    <a:pt x="70485" y="99174"/>
                  </a:lnTo>
                  <a:lnTo>
                    <a:pt x="71158" y="96634"/>
                  </a:lnTo>
                  <a:lnTo>
                    <a:pt x="72478" y="92824"/>
                  </a:lnTo>
                  <a:close/>
                </a:path>
                <a:path w="655320" h="890904">
                  <a:moveTo>
                    <a:pt x="73215" y="464439"/>
                  </a:moveTo>
                  <a:lnTo>
                    <a:pt x="72605" y="463296"/>
                  </a:lnTo>
                  <a:lnTo>
                    <a:pt x="72148" y="462953"/>
                  </a:lnTo>
                  <a:lnTo>
                    <a:pt x="71729" y="462711"/>
                  </a:lnTo>
                  <a:lnTo>
                    <a:pt x="72212" y="463435"/>
                  </a:lnTo>
                  <a:lnTo>
                    <a:pt x="72732" y="464019"/>
                  </a:lnTo>
                  <a:lnTo>
                    <a:pt x="73215" y="464439"/>
                  </a:lnTo>
                  <a:close/>
                </a:path>
                <a:path w="655320" h="890904">
                  <a:moveTo>
                    <a:pt x="75971" y="38862"/>
                  </a:moveTo>
                  <a:lnTo>
                    <a:pt x="74828" y="37884"/>
                  </a:lnTo>
                  <a:lnTo>
                    <a:pt x="75857" y="35458"/>
                  </a:lnTo>
                  <a:lnTo>
                    <a:pt x="75069" y="37058"/>
                  </a:lnTo>
                  <a:lnTo>
                    <a:pt x="71843" y="35521"/>
                  </a:lnTo>
                  <a:lnTo>
                    <a:pt x="71437" y="37807"/>
                  </a:lnTo>
                  <a:lnTo>
                    <a:pt x="70129" y="39446"/>
                  </a:lnTo>
                  <a:lnTo>
                    <a:pt x="69024" y="41605"/>
                  </a:lnTo>
                  <a:lnTo>
                    <a:pt x="69659" y="37680"/>
                  </a:lnTo>
                  <a:lnTo>
                    <a:pt x="70116" y="33616"/>
                  </a:lnTo>
                  <a:lnTo>
                    <a:pt x="70942" y="29718"/>
                  </a:lnTo>
                  <a:lnTo>
                    <a:pt x="66090" y="31127"/>
                  </a:lnTo>
                  <a:lnTo>
                    <a:pt x="62534" y="41986"/>
                  </a:lnTo>
                  <a:lnTo>
                    <a:pt x="59131" y="45212"/>
                  </a:lnTo>
                  <a:lnTo>
                    <a:pt x="61366" y="44348"/>
                  </a:lnTo>
                  <a:lnTo>
                    <a:pt x="61645" y="45173"/>
                  </a:lnTo>
                  <a:lnTo>
                    <a:pt x="62306" y="45085"/>
                  </a:lnTo>
                  <a:lnTo>
                    <a:pt x="65671" y="41516"/>
                  </a:lnTo>
                  <a:lnTo>
                    <a:pt x="65709" y="48056"/>
                  </a:lnTo>
                  <a:lnTo>
                    <a:pt x="63906" y="50711"/>
                  </a:lnTo>
                  <a:lnTo>
                    <a:pt x="60579" y="56197"/>
                  </a:lnTo>
                  <a:lnTo>
                    <a:pt x="61506" y="56794"/>
                  </a:lnTo>
                  <a:lnTo>
                    <a:pt x="59220" y="63423"/>
                  </a:lnTo>
                  <a:lnTo>
                    <a:pt x="62166" y="59639"/>
                  </a:lnTo>
                  <a:lnTo>
                    <a:pt x="62941" y="56959"/>
                  </a:lnTo>
                  <a:lnTo>
                    <a:pt x="63677" y="55689"/>
                  </a:lnTo>
                  <a:lnTo>
                    <a:pt x="65316" y="57721"/>
                  </a:lnTo>
                  <a:lnTo>
                    <a:pt x="59131" y="67564"/>
                  </a:lnTo>
                  <a:lnTo>
                    <a:pt x="62534" y="66116"/>
                  </a:lnTo>
                  <a:lnTo>
                    <a:pt x="65278" y="59118"/>
                  </a:lnTo>
                  <a:lnTo>
                    <a:pt x="66255" y="58331"/>
                  </a:lnTo>
                  <a:lnTo>
                    <a:pt x="66586" y="53289"/>
                  </a:lnTo>
                  <a:lnTo>
                    <a:pt x="70104" y="47345"/>
                  </a:lnTo>
                  <a:lnTo>
                    <a:pt x="72999" y="43205"/>
                  </a:lnTo>
                  <a:lnTo>
                    <a:pt x="75298" y="40830"/>
                  </a:lnTo>
                  <a:lnTo>
                    <a:pt x="75971" y="38862"/>
                  </a:lnTo>
                  <a:close/>
                </a:path>
                <a:path w="655320" h="890904">
                  <a:moveTo>
                    <a:pt x="76885" y="477913"/>
                  </a:moveTo>
                  <a:lnTo>
                    <a:pt x="76733" y="477354"/>
                  </a:lnTo>
                  <a:lnTo>
                    <a:pt x="76238" y="477177"/>
                  </a:lnTo>
                  <a:lnTo>
                    <a:pt x="76466" y="477431"/>
                  </a:lnTo>
                  <a:lnTo>
                    <a:pt x="76669" y="477672"/>
                  </a:lnTo>
                  <a:lnTo>
                    <a:pt x="76885" y="477913"/>
                  </a:lnTo>
                  <a:close/>
                </a:path>
                <a:path w="655320" h="890904">
                  <a:moveTo>
                    <a:pt x="78549" y="81838"/>
                  </a:moveTo>
                  <a:lnTo>
                    <a:pt x="78117" y="82194"/>
                  </a:lnTo>
                  <a:lnTo>
                    <a:pt x="76911" y="87350"/>
                  </a:lnTo>
                  <a:lnTo>
                    <a:pt x="77355" y="86982"/>
                  </a:lnTo>
                  <a:lnTo>
                    <a:pt x="78549" y="81838"/>
                  </a:lnTo>
                  <a:close/>
                </a:path>
                <a:path w="655320" h="890904">
                  <a:moveTo>
                    <a:pt x="81241" y="74231"/>
                  </a:moveTo>
                  <a:lnTo>
                    <a:pt x="80276" y="72199"/>
                  </a:lnTo>
                  <a:lnTo>
                    <a:pt x="74079" y="78638"/>
                  </a:lnTo>
                  <a:lnTo>
                    <a:pt x="76936" y="82511"/>
                  </a:lnTo>
                  <a:lnTo>
                    <a:pt x="81241" y="74231"/>
                  </a:lnTo>
                  <a:close/>
                </a:path>
                <a:path w="655320" h="890904">
                  <a:moveTo>
                    <a:pt x="81521" y="547420"/>
                  </a:moveTo>
                  <a:lnTo>
                    <a:pt x="77381" y="540080"/>
                  </a:lnTo>
                  <a:lnTo>
                    <a:pt x="76479" y="538099"/>
                  </a:lnTo>
                  <a:lnTo>
                    <a:pt x="77990" y="537616"/>
                  </a:lnTo>
                  <a:lnTo>
                    <a:pt x="73964" y="530796"/>
                  </a:lnTo>
                  <a:lnTo>
                    <a:pt x="72364" y="533323"/>
                  </a:lnTo>
                  <a:lnTo>
                    <a:pt x="69342" y="529564"/>
                  </a:lnTo>
                  <a:lnTo>
                    <a:pt x="74917" y="538035"/>
                  </a:lnTo>
                  <a:lnTo>
                    <a:pt x="76504" y="540499"/>
                  </a:lnTo>
                  <a:lnTo>
                    <a:pt x="78257" y="543128"/>
                  </a:lnTo>
                  <a:lnTo>
                    <a:pt x="81521" y="547420"/>
                  </a:lnTo>
                  <a:close/>
                </a:path>
                <a:path w="655320" h="890904">
                  <a:moveTo>
                    <a:pt x="81635" y="70789"/>
                  </a:moveTo>
                  <a:lnTo>
                    <a:pt x="79603" y="70789"/>
                  </a:lnTo>
                  <a:lnTo>
                    <a:pt x="80276" y="72199"/>
                  </a:lnTo>
                  <a:lnTo>
                    <a:pt x="81635" y="70789"/>
                  </a:lnTo>
                  <a:close/>
                </a:path>
                <a:path w="655320" h="890904">
                  <a:moveTo>
                    <a:pt x="82308" y="62890"/>
                  </a:moveTo>
                  <a:lnTo>
                    <a:pt x="79044" y="65506"/>
                  </a:lnTo>
                  <a:lnTo>
                    <a:pt x="70967" y="79197"/>
                  </a:lnTo>
                  <a:lnTo>
                    <a:pt x="66598" y="87744"/>
                  </a:lnTo>
                  <a:lnTo>
                    <a:pt x="64681" y="91554"/>
                  </a:lnTo>
                  <a:lnTo>
                    <a:pt x="63169" y="94094"/>
                  </a:lnTo>
                  <a:lnTo>
                    <a:pt x="63144" y="96634"/>
                  </a:lnTo>
                  <a:lnTo>
                    <a:pt x="65354" y="91554"/>
                  </a:lnTo>
                  <a:lnTo>
                    <a:pt x="65125" y="92824"/>
                  </a:lnTo>
                  <a:lnTo>
                    <a:pt x="64681" y="96634"/>
                  </a:lnTo>
                  <a:lnTo>
                    <a:pt x="64566" y="99174"/>
                  </a:lnTo>
                  <a:lnTo>
                    <a:pt x="64960" y="97904"/>
                  </a:lnTo>
                  <a:lnTo>
                    <a:pt x="65506" y="95364"/>
                  </a:lnTo>
                  <a:lnTo>
                    <a:pt x="66649" y="91554"/>
                  </a:lnTo>
                  <a:lnTo>
                    <a:pt x="68668" y="87744"/>
                  </a:lnTo>
                  <a:lnTo>
                    <a:pt x="71869" y="81394"/>
                  </a:lnTo>
                  <a:lnTo>
                    <a:pt x="72491" y="80060"/>
                  </a:lnTo>
                  <a:lnTo>
                    <a:pt x="74028" y="80899"/>
                  </a:lnTo>
                  <a:lnTo>
                    <a:pt x="74091" y="77317"/>
                  </a:lnTo>
                  <a:lnTo>
                    <a:pt x="74472" y="75184"/>
                  </a:lnTo>
                  <a:lnTo>
                    <a:pt x="76720" y="70789"/>
                  </a:lnTo>
                  <a:lnTo>
                    <a:pt x="79603" y="70789"/>
                  </a:lnTo>
                  <a:lnTo>
                    <a:pt x="79248" y="70053"/>
                  </a:lnTo>
                  <a:lnTo>
                    <a:pt x="82308" y="62890"/>
                  </a:lnTo>
                  <a:close/>
                </a:path>
                <a:path w="655320" h="890904">
                  <a:moveTo>
                    <a:pt x="84975" y="533514"/>
                  </a:moveTo>
                  <a:lnTo>
                    <a:pt x="84251" y="532244"/>
                  </a:lnTo>
                  <a:lnTo>
                    <a:pt x="83997" y="532244"/>
                  </a:lnTo>
                  <a:lnTo>
                    <a:pt x="84975" y="533514"/>
                  </a:lnTo>
                  <a:close/>
                </a:path>
                <a:path w="655320" h="890904">
                  <a:moveTo>
                    <a:pt x="86880" y="466356"/>
                  </a:moveTo>
                  <a:lnTo>
                    <a:pt x="86525" y="464934"/>
                  </a:lnTo>
                  <a:lnTo>
                    <a:pt x="86258" y="463664"/>
                  </a:lnTo>
                  <a:lnTo>
                    <a:pt x="85915" y="464934"/>
                  </a:lnTo>
                  <a:lnTo>
                    <a:pt x="86233" y="464934"/>
                  </a:lnTo>
                  <a:lnTo>
                    <a:pt x="86880" y="466356"/>
                  </a:lnTo>
                  <a:close/>
                </a:path>
                <a:path w="655320" h="890904">
                  <a:moveTo>
                    <a:pt x="88353" y="9004"/>
                  </a:moveTo>
                  <a:lnTo>
                    <a:pt x="87020" y="10045"/>
                  </a:lnTo>
                  <a:lnTo>
                    <a:pt x="87122" y="10388"/>
                  </a:lnTo>
                  <a:lnTo>
                    <a:pt x="87236" y="10744"/>
                  </a:lnTo>
                  <a:lnTo>
                    <a:pt x="88353" y="9004"/>
                  </a:lnTo>
                  <a:close/>
                </a:path>
                <a:path w="655320" h="890904">
                  <a:moveTo>
                    <a:pt x="88912" y="470014"/>
                  </a:moveTo>
                  <a:lnTo>
                    <a:pt x="86982" y="466356"/>
                  </a:lnTo>
                  <a:lnTo>
                    <a:pt x="87020" y="466661"/>
                  </a:lnTo>
                  <a:lnTo>
                    <a:pt x="88468" y="472554"/>
                  </a:lnTo>
                  <a:lnTo>
                    <a:pt x="88912" y="470014"/>
                  </a:lnTo>
                  <a:close/>
                </a:path>
                <a:path w="655320" h="890904">
                  <a:moveTo>
                    <a:pt x="89649" y="485254"/>
                  </a:moveTo>
                  <a:lnTo>
                    <a:pt x="89077" y="485254"/>
                  </a:lnTo>
                  <a:lnTo>
                    <a:pt x="89293" y="486524"/>
                  </a:lnTo>
                  <a:lnTo>
                    <a:pt x="89649" y="485254"/>
                  </a:lnTo>
                  <a:close/>
                </a:path>
                <a:path w="655320" h="890904">
                  <a:moveTo>
                    <a:pt x="92557" y="7213"/>
                  </a:moveTo>
                  <a:lnTo>
                    <a:pt x="87998" y="13144"/>
                  </a:lnTo>
                  <a:lnTo>
                    <a:pt x="87452" y="11417"/>
                  </a:lnTo>
                  <a:lnTo>
                    <a:pt x="87236" y="10744"/>
                  </a:lnTo>
                  <a:lnTo>
                    <a:pt x="86804" y="11417"/>
                  </a:lnTo>
                  <a:lnTo>
                    <a:pt x="86588" y="10744"/>
                  </a:lnTo>
                  <a:lnTo>
                    <a:pt x="86474" y="10388"/>
                  </a:lnTo>
                  <a:lnTo>
                    <a:pt x="80518" y="19888"/>
                  </a:lnTo>
                  <a:lnTo>
                    <a:pt x="80340" y="19392"/>
                  </a:lnTo>
                  <a:lnTo>
                    <a:pt x="79756" y="19227"/>
                  </a:lnTo>
                  <a:lnTo>
                    <a:pt x="77279" y="24142"/>
                  </a:lnTo>
                  <a:lnTo>
                    <a:pt x="77508" y="26898"/>
                  </a:lnTo>
                  <a:lnTo>
                    <a:pt x="78130" y="29121"/>
                  </a:lnTo>
                  <a:lnTo>
                    <a:pt x="78092" y="29540"/>
                  </a:lnTo>
                  <a:lnTo>
                    <a:pt x="76276" y="34480"/>
                  </a:lnTo>
                  <a:lnTo>
                    <a:pt x="76962" y="33591"/>
                  </a:lnTo>
                  <a:lnTo>
                    <a:pt x="77927" y="32486"/>
                  </a:lnTo>
                  <a:lnTo>
                    <a:pt x="79438" y="29540"/>
                  </a:lnTo>
                  <a:lnTo>
                    <a:pt x="82054" y="27762"/>
                  </a:lnTo>
                  <a:lnTo>
                    <a:pt x="81902" y="29121"/>
                  </a:lnTo>
                  <a:lnTo>
                    <a:pt x="82346" y="27762"/>
                  </a:lnTo>
                  <a:lnTo>
                    <a:pt x="84048" y="22567"/>
                  </a:lnTo>
                  <a:lnTo>
                    <a:pt x="85648" y="23393"/>
                  </a:lnTo>
                  <a:lnTo>
                    <a:pt x="84912" y="22567"/>
                  </a:lnTo>
                  <a:lnTo>
                    <a:pt x="83515" y="21018"/>
                  </a:lnTo>
                  <a:lnTo>
                    <a:pt x="83743" y="19888"/>
                  </a:lnTo>
                  <a:lnTo>
                    <a:pt x="84442" y="16471"/>
                  </a:lnTo>
                  <a:lnTo>
                    <a:pt x="88849" y="13893"/>
                  </a:lnTo>
                  <a:lnTo>
                    <a:pt x="87160" y="18580"/>
                  </a:lnTo>
                  <a:lnTo>
                    <a:pt x="89382" y="13893"/>
                  </a:lnTo>
                  <a:lnTo>
                    <a:pt x="89738" y="13144"/>
                  </a:lnTo>
                  <a:lnTo>
                    <a:pt x="92557" y="7213"/>
                  </a:lnTo>
                  <a:close/>
                </a:path>
                <a:path w="655320" h="890904">
                  <a:moveTo>
                    <a:pt x="95288" y="3657"/>
                  </a:moveTo>
                  <a:lnTo>
                    <a:pt x="94183" y="0"/>
                  </a:lnTo>
                  <a:lnTo>
                    <a:pt x="88353" y="9004"/>
                  </a:lnTo>
                  <a:lnTo>
                    <a:pt x="95288" y="3657"/>
                  </a:lnTo>
                  <a:close/>
                </a:path>
                <a:path w="655320" h="890904">
                  <a:moveTo>
                    <a:pt x="100050" y="565264"/>
                  </a:moveTo>
                  <a:lnTo>
                    <a:pt x="99428" y="562724"/>
                  </a:lnTo>
                  <a:lnTo>
                    <a:pt x="99517" y="563994"/>
                  </a:lnTo>
                  <a:lnTo>
                    <a:pt x="99682" y="565264"/>
                  </a:lnTo>
                  <a:lnTo>
                    <a:pt x="100050" y="565264"/>
                  </a:lnTo>
                  <a:close/>
                </a:path>
                <a:path w="655320" h="890904">
                  <a:moveTo>
                    <a:pt x="100050" y="561454"/>
                  </a:moveTo>
                  <a:lnTo>
                    <a:pt x="99517" y="560184"/>
                  </a:lnTo>
                  <a:lnTo>
                    <a:pt x="97917" y="556374"/>
                  </a:lnTo>
                  <a:lnTo>
                    <a:pt x="94691" y="556374"/>
                  </a:lnTo>
                  <a:lnTo>
                    <a:pt x="87998" y="550024"/>
                  </a:lnTo>
                  <a:lnTo>
                    <a:pt x="89611" y="553834"/>
                  </a:lnTo>
                  <a:lnTo>
                    <a:pt x="91478" y="557644"/>
                  </a:lnTo>
                  <a:lnTo>
                    <a:pt x="93764" y="560184"/>
                  </a:lnTo>
                  <a:lnTo>
                    <a:pt x="98247" y="560184"/>
                  </a:lnTo>
                  <a:lnTo>
                    <a:pt x="100050" y="561454"/>
                  </a:lnTo>
                  <a:close/>
                </a:path>
                <a:path w="655320" h="890904">
                  <a:moveTo>
                    <a:pt x="110070" y="512622"/>
                  </a:moveTo>
                  <a:lnTo>
                    <a:pt x="109626" y="511429"/>
                  </a:lnTo>
                  <a:lnTo>
                    <a:pt x="109689" y="512876"/>
                  </a:lnTo>
                  <a:lnTo>
                    <a:pt x="110032" y="513003"/>
                  </a:lnTo>
                  <a:lnTo>
                    <a:pt x="110070" y="512622"/>
                  </a:lnTo>
                  <a:close/>
                </a:path>
                <a:path w="655320" h="890904">
                  <a:moveTo>
                    <a:pt x="110896" y="565264"/>
                  </a:moveTo>
                  <a:lnTo>
                    <a:pt x="104267" y="561454"/>
                  </a:lnTo>
                  <a:lnTo>
                    <a:pt x="100698" y="555104"/>
                  </a:lnTo>
                  <a:lnTo>
                    <a:pt x="104254" y="556374"/>
                  </a:lnTo>
                  <a:lnTo>
                    <a:pt x="102946" y="555104"/>
                  </a:lnTo>
                  <a:lnTo>
                    <a:pt x="96405" y="548754"/>
                  </a:lnTo>
                  <a:lnTo>
                    <a:pt x="95097" y="547484"/>
                  </a:lnTo>
                  <a:lnTo>
                    <a:pt x="93789" y="546214"/>
                  </a:lnTo>
                  <a:lnTo>
                    <a:pt x="88557" y="544944"/>
                  </a:lnTo>
                  <a:lnTo>
                    <a:pt x="90906" y="547484"/>
                  </a:lnTo>
                  <a:lnTo>
                    <a:pt x="89484" y="546214"/>
                  </a:lnTo>
                  <a:lnTo>
                    <a:pt x="83807" y="541134"/>
                  </a:lnTo>
                  <a:lnTo>
                    <a:pt x="82829" y="536054"/>
                  </a:lnTo>
                  <a:lnTo>
                    <a:pt x="83997" y="532244"/>
                  </a:lnTo>
                  <a:lnTo>
                    <a:pt x="83248" y="532244"/>
                  </a:lnTo>
                  <a:lnTo>
                    <a:pt x="80937" y="530974"/>
                  </a:lnTo>
                  <a:lnTo>
                    <a:pt x="79324" y="528434"/>
                  </a:lnTo>
                  <a:lnTo>
                    <a:pt x="78524" y="527164"/>
                  </a:lnTo>
                  <a:lnTo>
                    <a:pt x="76225" y="524637"/>
                  </a:lnTo>
                  <a:lnTo>
                    <a:pt x="73660" y="520814"/>
                  </a:lnTo>
                  <a:lnTo>
                    <a:pt x="71221" y="517004"/>
                  </a:lnTo>
                  <a:lnTo>
                    <a:pt x="74295" y="519544"/>
                  </a:lnTo>
                  <a:lnTo>
                    <a:pt x="72859" y="517004"/>
                  </a:lnTo>
                  <a:lnTo>
                    <a:pt x="70700" y="513194"/>
                  </a:lnTo>
                  <a:lnTo>
                    <a:pt x="67754" y="511924"/>
                  </a:lnTo>
                  <a:lnTo>
                    <a:pt x="65468" y="509384"/>
                  </a:lnTo>
                  <a:lnTo>
                    <a:pt x="66014" y="509384"/>
                  </a:lnTo>
                  <a:lnTo>
                    <a:pt x="65951" y="508114"/>
                  </a:lnTo>
                  <a:lnTo>
                    <a:pt x="65824" y="506844"/>
                  </a:lnTo>
                  <a:lnTo>
                    <a:pt x="62103" y="501764"/>
                  </a:lnTo>
                  <a:lnTo>
                    <a:pt x="58204" y="499224"/>
                  </a:lnTo>
                  <a:lnTo>
                    <a:pt x="58318" y="500494"/>
                  </a:lnTo>
                  <a:lnTo>
                    <a:pt x="58445" y="501764"/>
                  </a:lnTo>
                  <a:lnTo>
                    <a:pt x="58572" y="503034"/>
                  </a:lnTo>
                  <a:lnTo>
                    <a:pt x="60325" y="505574"/>
                  </a:lnTo>
                  <a:lnTo>
                    <a:pt x="60731" y="509384"/>
                  </a:lnTo>
                  <a:lnTo>
                    <a:pt x="60845" y="510654"/>
                  </a:lnTo>
                  <a:lnTo>
                    <a:pt x="65024" y="509384"/>
                  </a:lnTo>
                  <a:lnTo>
                    <a:pt x="70485" y="523354"/>
                  </a:lnTo>
                  <a:lnTo>
                    <a:pt x="76009" y="528434"/>
                  </a:lnTo>
                  <a:lnTo>
                    <a:pt x="71843" y="524637"/>
                  </a:lnTo>
                  <a:lnTo>
                    <a:pt x="67411" y="523430"/>
                  </a:lnTo>
                  <a:lnTo>
                    <a:pt x="67208" y="523252"/>
                  </a:lnTo>
                  <a:lnTo>
                    <a:pt x="66268" y="520814"/>
                  </a:lnTo>
                  <a:lnTo>
                    <a:pt x="65557" y="519544"/>
                  </a:lnTo>
                  <a:lnTo>
                    <a:pt x="65938" y="521893"/>
                  </a:lnTo>
                  <a:lnTo>
                    <a:pt x="63792" y="519442"/>
                  </a:lnTo>
                  <a:lnTo>
                    <a:pt x="64846" y="521042"/>
                  </a:lnTo>
                  <a:lnTo>
                    <a:pt x="65913" y="522147"/>
                  </a:lnTo>
                  <a:lnTo>
                    <a:pt x="66192" y="523354"/>
                  </a:lnTo>
                  <a:lnTo>
                    <a:pt x="67183" y="523354"/>
                  </a:lnTo>
                  <a:lnTo>
                    <a:pt x="67589" y="524637"/>
                  </a:lnTo>
                  <a:lnTo>
                    <a:pt x="70840" y="527164"/>
                  </a:lnTo>
                  <a:lnTo>
                    <a:pt x="74422" y="529704"/>
                  </a:lnTo>
                  <a:lnTo>
                    <a:pt x="80048" y="538594"/>
                  </a:lnTo>
                  <a:lnTo>
                    <a:pt x="79502" y="538594"/>
                  </a:lnTo>
                  <a:lnTo>
                    <a:pt x="83096" y="541134"/>
                  </a:lnTo>
                  <a:lnTo>
                    <a:pt x="85356" y="544944"/>
                  </a:lnTo>
                  <a:lnTo>
                    <a:pt x="87439" y="548754"/>
                  </a:lnTo>
                  <a:lnTo>
                    <a:pt x="87985" y="550024"/>
                  </a:lnTo>
                  <a:lnTo>
                    <a:pt x="87274" y="546214"/>
                  </a:lnTo>
                  <a:lnTo>
                    <a:pt x="91008" y="548754"/>
                  </a:lnTo>
                  <a:lnTo>
                    <a:pt x="92278" y="553834"/>
                  </a:lnTo>
                  <a:lnTo>
                    <a:pt x="92024" y="551294"/>
                  </a:lnTo>
                  <a:lnTo>
                    <a:pt x="91897" y="550024"/>
                  </a:lnTo>
                  <a:lnTo>
                    <a:pt x="91770" y="548754"/>
                  </a:lnTo>
                  <a:lnTo>
                    <a:pt x="99402" y="556374"/>
                  </a:lnTo>
                  <a:lnTo>
                    <a:pt x="97917" y="556374"/>
                  </a:lnTo>
                  <a:lnTo>
                    <a:pt x="99758" y="557644"/>
                  </a:lnTo>
                  <a:lnTo>
                    <a:pt x="103098" y="561454"/>
                  </a:lnTo>
                  <a:lnTo>
                    <a:pt x="104813" y="563994"/>
                  </a:lnTo>
                  <a:lnTo>
                    <a:pt x="106603" y="565264"/>
                  </a:lnTo>
                  <a:lnTo>
                    <a:pt x="108496" y="566534"/>
                  </a:lnTo>
                  <a:lnTo>
                    <a:pt x="110896" y="565264"/>
                  </a:lnTo>
                  <a:close/>
                </a:path>
                <a:path w="655320" h="890904">
                  <a:moveTo>
                    <a:pt x="124574" y="538518"/>
                  </a:moveTo>
                  <a:lnTo>
                    <a:pt x="124485" y="538149"/>
                  </a:lnTo>
                  <a:lnTo>
                    <a:pt x="124574" y="538518"/>
                  </a:lnTo>
                  <a:close/>
                </a:path>
                <a:path w="655320" h="890904">
                  <a:moveTo>
                    <a:pt x="128701" y="537324"/>
                  </a:moveTo>
                  <a:lnTo>
                    <a:pt x="127279" y="534784"/>
                  </a:lnTo>
                  <a:lnTo>
                    <a:pt x="126809" y="534784"/>
                  </a:lnTo>
                  <a:lnTo>
                    <a:pt x="128701" y="537324"/>
                  </a:lnTo>
                  <a:close/>
                </a:path>
                <a:path w="655320" h="890904">
                  <a:moveTo>
                    <a:pt x="131356" y="604634"/>
                  </a:moveTo>
                  <a:lnTo>
                    <a:pt x="131076" y="604380"/>
                  </a:lnTo>
                  <a:lnTo>
                    <a:pt x="131191" y="604634"/>
                  </a:lnTo>
                  <a:lnTo>
                    <a:pt x="131356" y="604634"/>
                  </a:lnTo>
                  <a:close/>
                </a:path>
                <a:path w="655320" h="890904">
                  <a:moveTo>
                    <a:pt x="133248" y="591934"/>
                  </a:moveTo>
                  <a:lnTo>
                    <a:pt x="132842" y="590664"/>
                  </a:lnTo>
                  <a:lnTo>
                    <a:pt x="133057" y="591934"/>
                  </a:lnTo>
                  <a:lnTo>
                    <a:pt x="133248" y="591934"/>
                  </a:lnTo>
                  <a:close/>
                </a:path>
                <a:path w="655320" h="890904">
                  <a:moveTo>
                    <a:pt x="135953" y="607034"/>
                  </a:moveTo>
                  <a:lnTo>
                    <a:pt x="135204" y="606374"/>
                  </a:lnTo>
                  <a:lnTo>
                    <a:pt x="134683" y="606031"/>
                  </a:lnTo>
                  <a:lnTo>
                    <a:pt x="134226" y="605777"/>
                  </a:lnTo>
                  <a:lnTo>
                    <a:pt x="134797" y="606196"/>
                  </a:lnTo>
                  <a:lnTo>
                    <a:pt x="135305" y="606602"/>
                  </a:lnTo>
                  <a:lnTo>
                    <a:pt x="135953" y="607034"/>
                  </a:lnTo>
                  <a:close/>
                </a:path>
                <a:path w="655320" h="890904">
                  <a:moveTo>
                    <a:pt x="136194" y="595769"/>
                  </a:moveTo>
                  <a:lnTo>
                    <a:pt x="134302" y="593204"/>
                  </a:lnTo>
                  <a:lnTo>
                    <a:pt x="133057" y="591934"/>
                  </a:lnTo>
                  <a:lnTo>
                    <a:pt x="131406" y="591934"/>
                  </a:lnTo>
                  <a:lnTo>
                    <a:pt x="136194" y="595769"/>
                  </a:lnTo>
                  <a:close/>
                </a:path>
                <a:path w="655320" h="890904">
                  <a:moveTo>
                    <a:pt x="139814" y="596595"/>
                  </a:moveTo>
                  <a:lnTo>
                    <a:pt x="138163" y="595414"/>
                  </a:lnTo>
                  <a:lnTo>
                    <a:pt x="138747" y="595884"/>
                  </a:lnTo>
                  <a:lnTo>
                    <a:pt x="139319" y="596315"/>
                  </a:lnTo>
                  <a:lnTo>
                    <a:pt x="139814" y="596595"/>
                  </a:lnTo>
                  <a:close/>
                </a:path>
                <a:path w="655320" h="890904">
                  <a:moveTo>
                    <a:pt x="145491" y="605307"/>
                  </a:moveTo>
                  <a:lnTo>
                    <a:pt x="144983" y="604964"/>
                  </a:lnTo>
                  <a:lnTo>
                    <a:pt x="144627" y="604913"/>
                  </a:lnTo>
                  <a:lnTo>
                    <a:pt x="144665" y="605180"/>
                  </a:lnTo>
                  <a:lnTo>
                    <a:pt x="144957" y="605243"/>
                  </a:lnTo>
                  <a:lnTo>
                    <a:pt x="145249" y="605294"/>
                  </a:lnTo>
                  <a:lnTo>
                    <a:pt x="145491" y="605307"/>
                  </a:lnTo>
                  <a:close/>
                </a:path>
                <a:path w="655320" h="890904">
                  <a:moveTo>
                    <a:pt x="145681" y="547484"/>
                  </a:moveTo>
                  <a:lnTo>
                    <a:pt x="143891" y="548754"/>
                  </a:lnTo>
                  <a:lnTo>
                    <a:pt x="144068" y="548754"/>
                  </a:lnTo>
                  <a:lnTo>
                    <a:pt x="145681" y="547484"/>
                  </a:lnTo>
                  <a:close/>
                </a:path>
                <a:path w="655320" h="890904">
                  <a:moveTo>
                    <a:pt x="147320" y="570344"/>
                  </a:moveTo>
                  <a:lnTo>
                    <a:pt x="146672" y="569074"/>
                  </a:lnTo>
                  <a:lnTo>
                    <a:pt x="145567" y="570344"/>
                  </a:lnTo>
                  <a:lnTo>
                    <a:pt x="147320" y="570344"/>
                  </a:lnTo>
                  <a:close/>
                </a:path>
                <a:path w="655320" h="890904">
                  <a:moveTo>
                    <a:pt x="180149" y="604634"/>
                  </a:moveTo>
                  <a:lnTo>
                    <a:pt x="175437" y="604634"/>
                  </a:lnTo>
                  <a:lnTo>
                    <a:pt x="178523" y="605904"/>
                  </a:lnTo>
                  <a:lnTo>
                    <a:pt x="180149" y="604634"/>
                  </a:lnTo>
                  <a:close/>
                </a:path>
                <a:path w="655320" h="890904">
                  <a:moveTo>
                    <a:pt x="200977" y="657974"/>
                  </a:moveTo>
                  <a:lnTo>
                    <a:pt x="198386" y="656704"/>
                  </a:lnTo>
                  <a:lnTo>
                    <a:pt x="195872" y="656704"/>
                  </a:lnTo>
                  <a:lnTo>
                    <a:pt x="198069" y="659244"/>
                  </a:lnTo>
                  <a:lnTo>
                    <a:pt x="200977" y="657974"/>
                  </a:lnTo>
                  <a:close/>
                </a:path>
                <a:path w="655320" h="890904">
                  <a:moveTo>
                    <a:pt x="220205" y="614057"/>
                  </a:moveTo>
                  <a:lnTo>
                    <a:pt x="219811" y="614070"/>
                  </a:lnTo>
                  <a:lnTo>
                    <a:pt x="220205" y="614057"/>
                  </a:lnTo>
                  <a:close/>
                </a:path>
                <a:path w="655320" h="890904">
                  <a:moveTo>
                    <a:pt x="220700" y="614121"/>
                  </a:moveTo>
                  <a:lnTo>
                    <a:pt x="220205" y="614057"/>
                  </a:lnTo>
                  <a:lnTo>
                    <a:pt x="220700" y="614121"/>
                  </a:lnTo>
                  <a:close/>
                </a:path>
                <a:path w="655320" h="890904">
                  <a:moveTo>
                    <a:pt x="221792" y="618604"/>
                  </a:moveTo>
                  <a:lnTo>
                    <a:pt x="220281" y="617334"/>
                  </a:lnTo>
                  <a:lnTo>
                    <a:pt x="219354" y="616064"/>
                  </a:lnTo>
                  <a:lnTo>
                    <a:pt x="218998" y="616064"/>
                  </a:lnTo>
                  <a:lnTo>
                    <a:pt x="219697" y="617334"/>
                  </a:lnTo>
                  <a:lnTo>
                    <a:pt x="221792" y="618604"/>
                  </a:lnTo>
                  <a:close/>
                </a:path>
                <a:path w="655320" h="890904">
                  <a:moveTo>
                    <a:pt x="224688" y="672896"/>
                  </a:moveTo>
                  <a:lnTo>
                    <a:pt x="222834" y="671817"/>
                  </a:lnTo>
                  <a:lnTo>
                    <a:pt x="221640" y="671296"/>
                  </a:lnTo>
                  <a:lnTo>
                    <a:pt x="220700" y="671017"/>
                  </a:lnTo>
                  <a:lnTo>
                    <a:pt x="224688" y="672896"/>
                  </a:lnTo>
                  <a:close/>
                </a:path>
                <a:path w="655320" h="890904">
                  <a:moveTo>
                    <a:pt x="233057" y="674484"/>
                  </a:moveTo>
                  <a:lnTo>
                    <a:pt x="228828" y="674484"/>
                  </a:lnTo>
                  <a:lnTo>
                    <a:pt x="232295" y="675754"/>
                  </a:lnTo>
                  <a:lnTo>
                    <a:pt x="233057" y="674484"/>
                  </a:lnTo>
                  <a:close/>
                </a:path>
                <a:path w="655320" h="890904">
                  <a:moveTo>
                    <a:pt x="246367" y="631710"/>
                  </a:moveTo>
                  <a:lnTo>
                    <a:pt x="245287" y="631494"/>
                  </a:lnTo>
                  <a:lnTo>
                    <a:pt x="244868" y="631558"/>
                  </a:lnTo>
                  <a:lnTo>
                    <a:pt x="244856" y="631786"/>
                  </a:lnTo>
                  <a:lnTo>
                    <a:pt x="246367" y="631710"/>
                  </a:lnTo>
                  <a:close/>
                </a:path>
                <a:path w="655320" h="890904">
                  <a:moveTo>
                    <a:pt x="252310" y="641464"/>
                  </a:moveTo>
                  <a:lnTo>
                    <a:pt x="249275" y="637654"/>
                  </a:lnTo>
                  <a:lnTo>
                    <a:pt x="251066" y="636384"/>
                  </a:lnTo>
                  <a:lnTo>
                    <a:pt x="248920" y="637654"/>
                  </a:lnTo>
                  <a:lnTo>
                    <a:pt x="248208" y="636384"/>
                  </a:lnTo>
                  <a:lnTo>
                    <a:pt x="244754" y="633844"/>
                  </a:lnTo>
                  <a:lnTo>
                    <a:pt x="242773" y="633844"/>
                  </a:lnTo>
                  <a:lnTo>
                    <a:pt x="247129" y="638924"/>
                  </a:lnTo>
                  <a:lnTo>
                    <a:pt x="252310" y="641464"/>
                  </a:lnTo>
                  <a:close/>
                </a:path>
                <a:path w="655320" h="890904">
                  <a:moveTo>
                    <a:pt x="258826" y="699604"/>
                  </a:moveTo>
                  <a:lnTo>
                    <a:pt x="258521" y="699465"/>
                  </a:lnTo>
                  <a:lnTo>
                    <a:pt x="258254" y="699465"/>
                  </a:lnTo>
                  <a:lnTo>
                    <a:pt x="258559" y="699604"/>
                  </a:lnTo>
                  <a:lnTo>
                    <a:pt x="258826" y="699604"/>
                  </a:lnTo>
                  <a:close/>
                </a:path>
                <a:path w="655320" h="890904">
                  <a:moveTo>
                    <a:pt x="261327" y="701535"/>
                  </a:moveTo>
                  <a:lnTo>
                    <a:pt x="260489" y="700532"/>
                  </a:lnTo>
                  <a:lnTo>
                    <a:pt x="258559" y="699604"/>
                  </a:lnTo>
                  <a:lnTo>
                    <a:pt x="256311" y="699604"/>
                  </a:lnTo>
                  <a:lnTo>
                    <a:pt x="257225" y="699897"/>
                  </a:lnTo>
                  <a:lnTo>
                    <a:pt x="261327" y="701535"/>
                  </a:lnTo>
                  <a:close/>
                </a:path>
                <a:path w="655320" h="890904">
                  <a:moveTo>
                    <a:pt x="265988" y="702424"/>
                  </a:moveTo>
                  <a:lnTo>
                    <a:pt x="263474" y="702424"/>
                  </a:lnTo>
                  <a:lnTo>
                    <a:pt x="263156" y="703694"/>
                  </a:lnTo>
                  <a:lnTo>
                    <a:pt x="265988" y="702424"/>
                  </a:lnTo>
                  <a:close/>
                </a:path>
                <a:path w="655320" h="890904">
                  <a:moveTo>
                    <a:pt x="266661" y="644004"/>
                  </a:moveTo>
                  <a:lnTo>
                    <a:pt x="263436" y="642734"/>
                  </a:lnTo>
                  <a:lnTo>
                    <a:pt x="265760" y="644004"/>
                  </a:lnTo>
                  <a:lnTo>
                    <a:pt x="266661" y="644004"/>
                  </a:lnTo>
                  <a:close/>
                </a:path>
                <a:path w="655320" h="890904">
                  <a:moveTo>
                    <a:pt x="270789" y="645274"/>
                  </a:moveTo>
                  <a:lnTo>
                    <a:pt x="266661" y="644004"/>
                  </a:lnTo>
                  <a:lnTo>
                    <a:pt x="269836" y="646544"/>
                  </a:lnTo>
                  <a:lnTo>
                    <a:pt x="270789" y="645274"/>
                  </a:lnTo>
                  <a:close/>
                </a:path>
                <a:path w="655320" h="890904">
                  <a:moveTo>
                    <a:pt x="272859" y="699808"/>
                  </a:moveTo>
                  <a:lnTo>
                    <a:pt x="269849" y="697166"/>
                  </a:lnTo>
                  <a:lnTo>
                    <a:pt x="262851" y="697166"/>
                  </a:lnTo>
                  <a:lnTo>
                    <a:pt x="272859" y="699808"/>
                  </a:lnTo>
                  <a:close/>
                </a:path>
                <a:path w="655320" h="890904">
                  <a:moveTo>
                    <a:pt x="276428" y="647814"/>
                  </a:moveTo>
                  <a:lnTo>
                    <a:pt x="273164" y="647814"/>
                  </a:lnTo>
                  <a:lnTo>
                    <a:pt x="272834" y="648995"/>
                  </a:lnTo>
                  <a:lnTo>
                    <a:pt x="276428" y="647814"/>
                  </a:lnTo>
                  <a:close/>
                </a:path>
                <a:path w="655320" h="890904">
                  <a:moveTo>
                    <a:pt x="294055" y="717664"/>
                  </a:moveTo>
                  <a:lnTo>
                    <a:pt x="293293" y="716394"/>
                  </a:lnTo>
                  <a:lnTo>
                    <a:pt x="291490" y="715124"/>
                  </a:lnTo>
                  <a:lnTo>
                    <a:pt x="292582" y="716394"/>
                  </a:lnTo>
                  <a:lnTo>
                    <a:pt x="294055" y="717664"/>
                  </a:lnTo>
                  <a:close/>
                </a:path>
                <a:path w="655320" h="890904">
                  <a:moveTo>
                    <a:pt x="313982" y="726605"/>
                  </a:moveTo>
                  <a:lnTo>
                    <a:pt x="307924" y="724014"/>
                  </a:lnTo>
                  <a:lnTo>
                    <a:pt x="305041" y="722744"/>
                  </a:lnTo>
                  <a:lnTo>
                    <a:pt x="297002" y="718934"/>
                  </a:lnTo>
                  <a:lnTo>
                    <a:pt x="294055" y="717664"/>
                  </a:lnTo>
                  <a:lnTo>
                    <a:pt x="296735" y="720204"/>
                  </a:lnTo>
                  <a:lnTo>
                    <a:pt x="304609" y="725284"/>
                  </a:lnTo>
                  <a:lnTo>
                    <a:pt x="308978" y="727862"/>
                  </a:lnTo>
                  <a:lnTo>
                    <a:pt x="311912" y="727862"/>
                  </a:lnTo>
                  <a:lnTo>
                    <a:pt x="307682" y="726605"/>
                  </a:lnTo>
                  <a:lnTo>
                    <a:pt x="313982" y="726605"/>
                  </a:lnTo>
                  <a:close/>
                </a:path>
                <a:path w="655320" h="890904">
                  <a:moveTo>
                    <a:pt x="313994" y="694804"/>
                  </a:moveTo>
                  <a:lnTo>
                    <a:pt x="310819" y="692264"/>
                  </a:lnTo>
                  <a:lnTo>
                    <a:pt x="311277" y="693534"/>
                  </a:lnTo>
                  <a:lnTo>
                    <a:pt x="313994" y="694804"/>
                  </a:lnTo>
                  <a:close/>
                </a:path>
                <a:path w="655320" h="890904">
                  <a:moveTo>
                    <a:pt x="316484" y="721474"/>
                  </a:moveTo>
                  <a:lnTo>
                    <a:pt x="314858" y="720204"/>
                  </a:lnTo>
                  <a:lnTo>
                    <a:pt x="315239" y="721474"/>
                  </a:lnTo>
                  <a:lnTo>
                    <a:pt x="316484" y="721474"/>
                  </a:lnTo>
                  <a:close/>
                </a:path>
                <a:path w="655320" h="890904">
                  <a:moveTo>
                    <a:pt x="317919" y="727862"/>
                  </a:moveTo>
                  <a:lnTo>
                    <a:pt x="314998" y="726605"/>
                  </a:lnTo>
                  <a:lnTo>
                    <a:pt x="313982" y="726605"/>
                  </a:lnTo>
                  <a:lnTo>
                    <a:pt x="316992" y="727862"/>
                  </a:lnTo>
                  <a:lnTo>
                    <a:pt x="317919" y="727862"/>
                  </a:lnTo>
                  <a:close/>
                </a:path>
                <a:path w="655320" h="890904">
                  <a:moveTo>
                    <a:pt x="317944" y="730364"/>
                  </a:moveTo>
                  <a:lnTo>
                    <a:pt x="316039" y="729094"/>
                  </a:lnTo>
                  <a:lnTo>
                    <a:pt x="313232" y="727862"/>
                  </a:lnTo>
                  <a:lnTo>
                    <a:pt x="314464" y="729094"/>
                  </a:lnTo>
                  <a:lnTo>
                    <a:pt x="317944" y="730364"/>
                  </a:lnTo>
                  <a:close/>
                </a:path>
                <a:path w="655320" h="890904">
                  <a:moveTo>
                    <a:pt x="318808" y="696074"/>
                  </a:moveTo>
                  <a:lnTo>
                    <a:pt x="316941" y="694804"/>
                  </a:lnTo>
                  <a:lnTo>
                    <a:pt x="318516" y="696074"/>
                  </a:lnTo>
                  <a:lnTo>
                    <a:pt x="318808" y="696074"/>
                  </a:lnTo>
                  <a:close/>
                </a:path>
                <a:path w="655320" h="890904">
                  <a:moveTo>
                    <a:pt x="324256" y="721474"/>
                  </a:moveTo>
                  <a:lnTo>
                    <a:pt x="322237" y="720204"/>
                  </a:lnTo>
                  <a:lnTo>
                    <a:pt x="316484" y="721474"/>
                  </a:lnTo>
                  <a:lnTo>
                    <a:pt x="324256" y="721474"/>
                  </a:lnTo>
                  <a:close/>
                </a:path>
                <a:path w="655320" h="890904">
                  <a:moveTo>
                    <a:pt x="329526" y="692048"/>
                  </a:moveTo>
                  <a:lnTo>
                    <a:pt x="322580" y="687971"/>
                  </a:lnTo>
                  <a:lnTo>
                    <a:pt x="322084" y="689622"/>
                  </a:lnTo>
                  <a:lnTo>
                    <a:pt x="324205" y="690714"/>
                  </a:lnTo>
                  <a:lnTo>
                    <a:pt x="326390" y="691642"/>
                  </a:lnTo>
                  <a:lnTo>
                    <a:pt x="328561" y="692683"/>
                  </a:lnTo>
                  <a:lnTo>
                    <a:pt x="329526" y="692772"/>
                  </a:lnTo>
                  <a:lnTo>
                    <a:pt x="329526" y="692048"/>
                  </a:lnTo>
                  <a:close/>
                </a:path>
                <a:path w="655320" h="890904">
                  <a:moveTo>
                    <a:pt x="342925" y="690219"/>
                  </a:moveTo>
                  <a:lnTo>
                    <a:pt x="341401" y="689673"/>
                  </a:lnTo>
                  <a:lnTo>
                    <a:pt x="338010" y="688467"/>
                  </a:lnTo>
                  <a:lnTo>
                    <a:pt x="336918" y="688086"/>
                  </a:lnTo>
                  <a:lnTo>
                    <a:pt x="324993" y="683641"/>
                  </a:lnTo>
                  <a:lnTo>
                    <a:pt x="325361" y="684860"/>
                  </a:lnTo>
                  <a:lnTo>
                    <a:pt x="331876" y="688467"/>
                  </a:lnTo>
                  <a:lnTo>
                    <a:pt x="327050" y="687285"/>
                  </a:lnTo>
                  <a:lnTo>
                    <a:pt x="328739" y="689025"/>
                  </a:lnTo>
                  <a:lnTo>
                    <a:pt x="333971" y="690219"/>
                  </a:lnTo>
                  <a:lnTo>
                    <a:pt x="334937" y="690219"/>
                  </a:lnTo>
                  <a:lnTo>
                    <a:pt x="333971" y="690524"/>
                  </a:lnTo>
                  <a:lnTo>
                    <a:pt x="335343" y="690524"/>
                  </a:lnTo>
                  <a:lnTo>
                    <a:pt x="335826" y="690219"/>
                  </a:lnTo>
                  <a:lnTo>
                    <a:pt x="342925" y="690219"/>
                  </a:lnTo>
                  <a:close/>
                </a:path>
                <a:path w="655320" h="890904">
                  <a:moveTo>
                    <a:pt x="348983" y="698004"/>
                  </a:moveTo>
                  <a:lnTo>
                    <a:pt x="342785" y="696226"/>
                  </a:lnTo>
                  <a:lnTo>
                    <a:pt x="339712" y="695286"/>
                  </a:lnTo>
                  <a:lnTo>
                    <a:pt x="338416" y="695363"/>
                  </a:lnTo>
                  <a:lnTo>
                    <a:pt x="337121" y="695477"/>
                  </a:lnTo>
                  <a:lnTo>
                    <a:pt x="335838" y="695528"/>
                  </a:lnTo>
                  <a:lnTo>
                    <a:pt x="339521" y="696239"/>
                  </a:lnTo>
                  <a:lnTo>
                    <a:pt x="343750" y="697293"/>
                  </a:lnTo>
                  <a:lnTo>
                    <a:pt x="348983" y="698004"/>
                  </a:lnTo>
                  <a:close/>
                </a:path>
                <a:path w="655320" h="890904">
                  <a:moveTo>
                    <a:pt x="351409" y="694397"/>
                  </a:moveTo>
                  <a:lnTo>
                    <a:pt x="345452" y="692480"/>
                  </a:lnTo>
                  <a:lnTo>
                    <a:pt x="347700" y="693166"/>
                  </a:lnTo>
                  <a:lnTo>
                    <a:pt x="348627" y="692480"/>
                  </a:lnTo>
                  <a:lnTo>
                    <a:pt x="348970" y="692251"/>
                  </a:lnTo>
                  <a:lnTo>
                    <a:pt x="343852" y="690524"/>
                  </a:lnTo>
                  <a:lnTo>
                    <a:pt x="337070" y="690524"/>
                  </a:lnTo>
                  <a:lnTo>
                    <a:pt x="340575" y="690727"/>
                  </a:lnTo>
                  <a:lnTo>
                    <a:pt x="343077" y="695071"/>
                  </a:lnTo>
                  <a:lnTo>
                    <a:pt x="345655" y="694893"/>
                  </a:lnTo>
                  <a:lnTo>
                    <a:pt x="350862" y="694436"/>
                  </a:lnTo>
                  <a:lnTo>
                    <a:pt x="351409" y="694397"/>
                  </a:lnTo>
                  <a:close/>
                </a:path>
                <a:path w="655320" h="890904">
                  <a:moveTo>
                    <a:pt x="352323" y="694677"/>
                  </a:moveTo>
                  <a:lnTo>
                    <a:pt x="352285" y="694436"/>
                  </a:lnTo>
                  <a:lnTo>
                    <a:pt x="351561" y="694436"/>
                  </a:lnTo>
                  <a:lnTo>
                    <a:pt x="352323" y="694677"/>
                  </a:lnTo>
                  <a:close/>
                </a:path>
                <a:path w="655320" h="890904">
                  <a:moveTo>
                    <a:pt x="357454" y="693762"/>
                  </a:moveTo>
                  <a:lnTo>
                    <a:pt x="351891" y="691565"/>
                  </a:lnTo>
                  <a:lnTo>
                    <a:pt x="351980" y="692251"/>
                  </a:lnTo>
                  <a:lnTo>
                    <a:pt x="352107" y="693166"/>
                  </a:lnTo>
                  <a:lnTo>
                    <a:pt x="352196" y="693762"/>
                  </a:lnTo>
                  <a:lnTo>
                    <a:pt x="352259" y="694309"/>
                  </a:lnTo>
                  <a:lnTo>
                    <a:pt x="357441" y="693775"/>
                  </a:lnTo>
                  <a:close/>
                </a:path>
                <a:path w="655320" h="890904">
                  <a:moveTo>
                    <a:pt x="360413" y="695147"/>
                  </a:moveTo>
                  <a:lnTo>
                    <a:pt x="359956" y="694905"/>
                  </a:lnTo>
                  <a:lnTo>
                    <a:pt x="359625" y="694791"/>
                  </a:lnTo>
                  <a:lnTo>
                    <a:pt x="359206" y="694588"/>
                  </a:lnTo>
                  <a:lnTo>
                    <a:pt x="358952" y="694982"/>
                  </a:lnTo>
                  <a:lnTo>
                    <a:pt x="358978" y="695388"/>
                  </a:lnTo>
                  <a:lnTo>
                    <a:pt x="359562" y="695769"/>
                  </a:lnTo>
                  <a:lnTo>
                    <a:pt x="360413" y="695147"/>
                  </a:lnTo>
                  <a:close/>
                </a:path>
                <a:path w="655320" h="890904">
                  <a:moveTo>
                    <a:pt x="361556" y="693318"/>
                  </a:moveTo>
                  <a:lnTo>
                    <a:pt x="357441" y="693775"/>
                  </a:lnTo>
                  <a:lnTo>
                    <a:pt x="357949" y="693966"/>
                  </a:lnTo>
                  <a:lnTo>
                    <a:pt x="358584" y="694296"/>
                  </a:lnTo>
                  <a:lnTo>
                    <a:pt x="359206" y="694588"/>
                  </a:lnTo>
                  <a:lnTo>
                    <a:pt x="359511" y="694118"/>
                  </a:lnTo>
                  <a:lnTo>
                    <a:pt x="360337" y="693674"/>
                  </a:lnTo>
                  <a:lnTo>
                    <a:pt x="361556" y="693318"/>
                  </a:lnTo>
                  <a:close/>
                </a:path>
                <a:path w="655320" h="890904">
                  <a:moveTo>
                    <a:pt x="362762" y="700760"/>
                  </a:moveTo>
                  <a:lnTo>
                    <a:pt x="362331" y="700366"/>
                  </a:lnTo>
                  <a:lnTo>
                    <a:pt x="361022" y="700582"/>
                  </a:lnTo>
                  <a:lnTo>
                    <a:pt x="360121" y="700481"/>
                  </a:lnTo>
                  <a:lnTo>
                    <a:pt x="358813" y="700697"/>
                  </a:lnTo>
                  <a:lnTo>
                    <a:pt x="359575" y="700722"/>
                  </a:lnTo>
                  <a:lnTo>
                    <a:pt x="360502" y="700836"/>
                  </a:lnTo>
                  <a:lnTo>
                    <a:pt x="361403" y="700925"/>
                  </a:lnTo>
                  <a:lnTo>
                    <a:pt x="362292" y="700900"/>
                  </a:lnTo>
                  <a:lnTo>
                    <a:pt x="362762" y="700760"/>
                  </a:lnTo>
                  <a:close/>
                </a:path>
                <a:path w="655320" h="890904">
                  <a:moveTo>
                    <a:pt x="367030" y="692683"/>
                  </a:moveTo>
                  <a:lnTo>
                    <a:pt x="364934" y="692658"/>
                  </a:lnTo>
                  <a:lnTo>
                    <a:pt x="363004" y="692899"/>
                  </a:lnTo>
                  <a:lnTo>
                    <a:pt x="361556" y="693318"/>
                  </a:lnTo>
                  <a:lnTo>
                    <a:pt x="367030" y="692683"/>
                  </a:lnTo>
                  <a:close/>
                </a:path>
                <a:path w="655320" h="890904">
                  <a:moveTo>
                    <a:pt x="368007" y="737984"/>
                  </a:moveTo>
                  <a:lnTo>
                    <a:pt x="357822" y="732904"/>
                  </a:lnTo>
                  <a:lnTo>
                    <a:pt x="357898" y="734174"/>
                  </a:lnTo>
                  <a:lnTo>
                    <a:pt x="357974" y="735444"/>
                  </a:lnTo>
                  <a:lnTo>
                    <a:pt x="358063" y="736714"/>
                  </a:lnTo>
                  <a:lnTo>
                    <a:pt x="349364" y="730364"/>
                  </a:lnTo>
                  <a:lnTo>
                    <a:pt x="346100" y="731634"/>
                  </a:lnTo>
                  <a:lnTo>
                    <a:pt x="344208" y="730364"/>
                  </a:lnTo>
                  <a:lnTo>
                    <a:pt x="342315" y="729094"/>
                  </a:lnTo>
                  <a:lnTo>
                    <a:pt x="336651" y="725284"/>
                  </a:lnTo>
                  <a:lnTo>
                    <a:pt x="333743" y="726605"/>
                  </a:lnTo>
                  <a:lnTo>
                    <a:pt x="335114" y="726605"/>
                  </a:lnTo>
                  <a:lnTo>
                    <a:pt x="333908" y="730364"/>
                  </a:lnTo>
                  <a:lnTo>
                    <a:pt x="332384" y="729094"/>
                  </a:lnTo>
                  <a:lnTo>
                    <a:pt x="327812" y="725284"/>
                  </a:lnTo>
                  <a:lnTo>
                    <a:pt x="324523" y="724014"/>
                  </a:lnTo>
                  <a:lnTo>
                    <a:pt x="325818" y="727824"/>
                  </a:lnTo>
                  <a:lnTo>
                    <a:pt x="321894" y="726605"/>
                  </a:lnTo>
                  <a:lnTo>
                    <a:pt x="316115" y="724014"/>
                  </a:lnTo>
                  <a:lnTo>
                    <a:pt x="321221" y="727824"/>
                  </a:lnTo>
                  <a:lnTo>
                    <a:pt x="315137" y="725284"/>
                  </a:lnTo>
                  <a:lnTo>
                    <a:pt x="319671" y="728967"/>
                  </a:lnTo>
                  <a:lnTo>
                    <a:pt x="323278" y="732904"/>
                  </a:lnTo>
                  <a:lnTo>
                    <a:pt x="325793" y="734174"/>
                  </a:lnTo>
                  <a:lnTo>
                    <a:pt x="330301" y="735444"/>
                  </a:lnTo>
                  <a:lnTo>
                    <a:pt x="328803" y="731634"/>
                  </a:lnTo>
                  <a:lnTo>
                    <a:pt x="331622" y="732904"/>
                  </a:lnTo>
                  <a:lnTo>
                    <a:pt x="338277" y="734174"/>
                  </a:lnTo>
                  <a:lnTo>
                    <a:pt x="341566" y="735444"/>
                  </a:lnTo>
                  <a:lnTo>
                    <a:pt x="342087" y="736714"/>
                  </a:lnTo>
                  <a:lnTo>
                    <a:pt x="350812" y="740524"/>
                  </a:lnTo>
                  <a:lnTo>
                    <a:pt x="343649" y="739254"/>
                  </a:lnTo>
                  <a:lnTo>
                    <a:pt x="350901" y="743064"/>
                  </a:lnTo>
                  <a:lnTo>
                    <a:pt x="366877" y="740549"/>
                  </a:lnTo>
                  <a:lnTo>
                    <a:pt x="360603" y="739254"/>
                  </a:lnTo>
                  <a:lnTo>
                    <a:pt x="367703" y="739254"/>
                  </a:lnTo>
                  <a:lnTo>
                    <a:pt x="361962" y="737984"/>
                  </a:lnTo>
                  <a:lnTo>
                    <a:pt x="363232" y="736714"/>
                  </a:lnTo>
                  <a:lnTo>
                    <a:pt x="367195" y="737984"/>
                  </a:lnTo>
                  <a:lnTo>
                    <a:pt x="368007" y="737984"/>
                  </a:lnTo>
                  <a:close/>
                </a:path>
                <a:path w="655320" h="890904">
                  <a:moveTo>
                    <a:pt x="370357" y="739254"/>
                  </a:moveTo>
                  <a:lnTo>
                    <a:pt x="368007" y="737984"/>
                  </a:lnTo>
                  <a:lnTo>
                    <a:pt x="370014" y="739254"/>
                  </a:lnTo>
                  <a:lnTo>
                    <a:pt x="370357" y="739254"/>
                  </a:lnTo>
                  <a:close/>
                </a:path>
                <a:path w="655320" h="890904">
                  <a:moveTo>
                    <a:pt x="373583" y="704964"/>
                  </a:moveTo>
                  <a:lnTo>
                    <a:pt x="370763" y="703694"/>
                  </a:lnTo>
                  <a:lnTo>
                    <a:pt x="370573" y="703694"/>
                  </a:lnTo>
                  <a:lnTo>
                    <a:pt x="373583" y="704964"/>
                  </a:lnTo>
                  <a:close/>
                </a:path>
                <a:path w="655320" h="890904">
                  <a:moveTo>
                    <a:pt x="374954" y="697712"/>
                  </a:moveTo>
                  <a:lnTo>
                    <a:pt x="374459" y="696785"/>
                  </a:lnTo>
                  <a:lnTo>
                    <a:pt x="368896" y="697560"/>
                  </a:lnTo>
                  <a:lnTo>
                    <a:pt x="370789" y="697560"/>
                  </a:lnTo>
                  <a:lnTo>
                    <a:pt x="374954" y="697712"/>
                  </a:lnTo>
                  <a:close/>
                </a:path>
                <a:path w="655320" h="890904">
                  <a:moveTo>
                    <a:pt x="375666" y="743064"/>
                  </a:moveTo>
                  <a:lnTo>
                    <a:pt x="367919" y="740549"/>
                  </a:lnTo>
                  <a:lnTo>
                    <a:pt x="367207" y="740549"/>
                  </a:lnTo>
                  <a:lnTo>
                    <a:pt x="375666" y="743064"/>
                  </a:lnTo>
                  <a:close/>
                </a:path>
                <a:path w="655320" h="890904">
                  <a:moveTo>
                    <a:pt x="376148" y="685647"/>
                  </a:moveTo>
                  <a:lnTo>
                    <a:pt x="376072" y="684212"/>
                  </a:lnTo>
                  <a:lnTo>
                    <a:pt x="374789" y="683729"/>
                  </a:lnTo>
                  <a:lnTo>
                    <a:pt x="375793" y="683729"/>
                  </a:lnTo>
                  <a:lnTo>
                    <a:pt x="372694" y="683437"/>
                  </a:lnTo>
                  <a:lnTo>
                    <a:pt x="375018" y="683437"/>
                  </a:lnTo>
                  <a:lnTo>
                    <a:pt x="373075" y="682536"/>
                  </a:lnTo>
                  <a:lnTo>
                    <a:pt x="367322" y="679856"/>
                  </a:lnTo>
                  <a:lnTo>
                    <a:pt x="366966" y="679691"/>
                  </a:lnTo>
                  <a:lnTo>
                    <a:pt x="364020" y="678726"/>
                  </a:lnTo>
                  <a:lnTo>
                    <a:pt x="360387" y="678497"/>
                  </a:lnTo>
                  <a:lnTo>
                    <a:pt x="355422" y="677138"/>
                  </a:lnTo>
                  <a:lnTo>
                    <a:pt x="354596" y="676871"/>
                  </a:lnTo>
                  <a:lnTo>
                    <a:pt x="354596" y="678307"/>
                  </a:lnTo>
                  <a:lnTo>
                    <a:pt x="345948" y="678065"/>
                  </a:lnTo>
                  <a:lnTo>
                    <a:pt x="349059" y="676452"/>
                  </a:lnTo>
                  <a:lnTo>
                    <a:pt x="354596" y="678307"/>
                  </a:lnTo>
                  <a:lnTo>
                    <a:pt x="354596" y="676871"/>
                  </a:lnTo>
                  <a:lnTo>
                    <a:pt x="353314" y="676452"/>
                  </a:lnTo>
                  <a:lnTo>
                    <a:pt x="347345" y="674497"/>
                  </a:lnTo>
                  <a:lnTo>
                    <a:pt x="344157" y="673468"/>
                  </a:lnTo>
                  <a:lnTo>
                    <a:pt x="338747" y="671258"/>
                  </a:lnTo>
                  <a:lnTo>
                    <a:pt x="337997" y="671004"/>
                  </a:lnTo>
                  <a:lnTo>
                    <a:pt x="333908" y="669721"/>
                  </a:lnTo>
                  <a:lnTo>
                    <a:pt x="336448" y="670140"/>
                  </a:lnTo>
                  <a:lnTo>
                    <a:pt x="336054" y="669721"/>
                  </a:lnTo>
                  <a:lnTo>
                    <a:pt x="335648" y="669290"/>
                  </a:lnTo>
                  <a:lnTo>
                    <a:pt x="331038" y="667639"/>
                  </a:lnTo>
                  <a:lnTo>
                    <a:pt x="329145" y="666965"/>
                  </a:lnTo>
                  <a:lnTo>
                    <a:pt x="325793" y="665289"/>
                  </a:lnTo>
                  <a:lnTo>
                    <a:pt x="324764" y="664781"/>
                  </a:lnTo>
                  <a:lnTo>
                    <a:pt x="320459" y="662965"/>
                  </a:lnTo>
                  <a:lnTo>
                    <a:pt x="320040" y="662787"/>
                  </a:lnTo>
                  <a:lnTo>
                    <a:pt x="317728" y="661695"/>
                  </a:lnTo>
                  <a:lnTo>
                    <a:pt x="315366" y="660615"/>
                  </a:lnTo>
                  <a:lnTo>
                    <a:pt x="312610" y="659434"/>
                  </a:lnTo>
                  <a:lnTo>
                    <a:pt x="311327" y="658914"/>
                  </a:lnTo>
                  <a:lnTo>
                    <a:pt x="311327" y="662965"/>
                  </a:lnTo>
                  <a:lnTo>
                    <a:pt x="306819" y="660615"/>
                  </a:lnTo>
                  <a:lnTo>
                    <a:pt x="308724" y="661212"/>
                  </a:lnTo>
                  <a:lnTo>
                    <a:pt x="310464" y="661949"/>
                  </a:lnTo>
                  <a:lnTo>
                    <a:pt x="311327" y="662965"/>
                  </a:lnTo>
                  <a:lnTo>
                    <a:pt x="311327" y="658914"/>
                  </a:lnTo>
                  <a:lnTo>
                    <a:pt x="303149" y="655535"/>
                  </a:lnTo>
                  <a:lnTo>
                    <a:pt x="299478" y="657529"/>
                  </a:lnTo>
                  <a:lnTo>
                    <a:pt x="294081" y="655434"/>
                  </a:lnTo>
                  <a:lnTo>
                    <a:pt x="291820" y="656704"/>
                  </a:lnTo>
                  <a:lnTo>
                    <a:pt x="289547" y="659244"/>
                  </a:lnTo>
                  <a:lnTo>
                    <a:pt x="289560" y="661784"/>
                  </a:lnTo>
                  <a:lnTo>
                    <a:pt x="287896" y="660514"/>
                  </a:lnTo>
                  <a:lnTo>
                    <a:pt x="285013" y="659244"/>
                  </a:lnTo>
                  <a:lnTo>
                    <a:pt x="281901" y="660514"/>
                  </a:lnTo>
                  <a:lnTo>
                    <a:pt x="280149" y="657974"/>
                  </a:lnTo>
                  <a:lnTo>
                    <a:pt x="282079" y="657974"/>
                  </a:lnTo>
                  <a:lnTo>
                    <a:pt x="273583" y="654164"/>
                  </a:lnTo>
                  <a:lnTo>
                    <a:pt x="278142" y="657872"/>
                  </a:lnTo>
                  <a:lnTo>
                    <a:pt x="271360" y="654164"/>
                  </a:lnTo>
                  <a:lnTo>
                    <a:pt x="265010" y="652894"/>
                  </a:lnTo>
                  <a:lnTo>
                    <a:pt x="276123" y="657885"/>
                  </a:lnTo>
                  <a:lnTo>
                    <a:pt x="267538" y="655434"/>
                  </a:lnTo>
                  <a:lnTo>
                    <a:pt x="264312" y="655434"/>
                  </a:lnTo>
                  <a:lnTo>
                    <a:pt x="260489" y="654164"/>
                  </a:lnTo>
                  <a:lnTo>
                    <a:pt x="258457" y="652894"/>
                  </a:lnTo>
                  <a:lnTo>
                    <a:pt x="254419" y="650354"/>
                  </a:lnTo>
                  <a:lnTo>
                    <a:pt x="255384" y="650354"/>
                  </a:lnTo>
                  <a:lnTo>
                    <a:pt x="254901" y="647814"/>
                  </a:lnTo>
                  <a:lnTo>
                    <a:pt x="254673" y="646544"/>
                  </a:lnTo>
                  <a:lnTo>
                    <a:pt x="261505" y="650354"/>
                  </a:lnTo>
                  <a:lnTo>
                    <a:pt x="257327" y="646544"/>
                  </a:lnTo>
                  <a:lnTo>
                    <a:pt x="255943" y="645274"/>
                  </a:lnTo>
                  <a:lnTo>
                    <a:pt x="263779" y="649084"/>
                  </a:lnTo>
                  <a:lnTo>
                    <a:pt x="259245" y="646544"/>
                  </a:lnTo>
                  <a:lnTo>
                    <a:pt x="267220" y="650354"/>
                  </a:lnTo>
                  <a:lnTo>
                    <a:pt x="272135" y="650354"/>
                  </a:lnTo>
                  <a:lnTo>
                    <a:pt x="272046" y="649084"/>
                  </a:lnTo>
                  <a:lnTo>
                    <a:pt x="272529" y="649084"/>
                  </a:lnTo>
                  <a:lnTo>
                    <a:pt x="268389" y="646544"/>
                  </a:lnTo>
                  <a:lnTo>
                    <a:pt x="265760" y="644004"/>
                  </a:lnTo>
                  <a:lnTo>
                    <a:pt x="262293" y="644004"/>
                  </a:lnTo>
                  <a:lnTo>
                    <a:pt x="263321" y="641464"/>
                  </a:lnTo>
                  <a:lnTo>
                    <a:pt x="264350" y="638924"/>
                  </a:lnTo>
                  <a:lnTo>
                    <a:pt x="256717" y="637654"/>
                  </a:lnTo>
                  <a:lnTo>
                    <a:pt x="256603" y="638924"/>
                  </a:lnTo>
                  <a:lnTo>
                    <a:pt x="256489" y="640194"/>
                  </a:lnTo>
                  <a:lnTo>
                    <a:pt x="256374" y="641464"/>
                  </a:lnTo>
                  <a:lnTo>
                    <a:pt x="255219" y="640194"/>
                  </a:lnTo>
                  <a:lnTo>
                    <a:pt x="258749" y="645274"/>
                  </a:lnTo>
                  <a:lnTo>
                    <a:pt x="253733" y="642734"/>
                  </a:lnTo>
                  <a:lnTo>
                    <a:pt x="252615" y="641464"/>
                  </a:lnTo>
                  <a:lnTo>
                    <a:pt x="252310" y="641464"/>
                  </a:lnTo>
                  <a:lnTo>
                    <a:pt x="250037" y="641464"/>
                  </a:lnTo>
                  <a:lnTo>
                    <a:pt x="254152" y="647814"/>
                  </a:lnTo>
                  <a:lnTo>
                    <a:pt x="252603" y="646772"/>
                  </a:lnTo>
                  <a:lnTo>
                    <a:pt x="252603" y="652894"/>
                  </a:lnTo>
                  <a:lnTo>
                    <a:pt x="249809" y="652894"/>
                  </a:lnTo>
                  <a:lnTo>
                    <a:pt x="244449" y="649084"/>
                  </a:lnTo>
                  <a:lnTo>
                    <a:pt x="241846" y="654164"/>
                  </a:lnTo>
                  <a:lnTo>
                    <a:pt x="240423" y="651624"/>
                  </a:lnTo>
                  <a:lnTo>
                    <a:pt x="238302" y="647814"/>
                  </a:lnTo>
                  <a:lnTo>
                    <a:pt x="236575" y="647814"/>
                  </a:lnTo>
                  <a:lnTo>
                    <a:pt x="237629" y="650354"/>
                  </a:lnTo>
                  <a:lnTo>
                    <a:pt x="239572" y="651624"/>
                  </a:lnTo>
                  <a:lnTo>
                    <a:pt x="237782" y="651624"/>
                  </a:lnTo>
                  <a:lnTo>
                    <a:pt x="233705" y="649084"/>
                  </a:lnTo>
                  <a:lnTo>
                    <a:pt x="231889" y="647814"/>
                  </a:lnTo>
                  <a:lnTo>
                    <a:pt x="230352" y="646544"/>
                  </a:lnTo>
                  <a:lnTo>
                    <a:pt x="229006" y="645274"/>
                  </a:lnTo>
                  <a:lnTo>
                    <a:pt x="229831" y="645274"/>
                  </a:lnTo>
                  <a:lnTo>
                    <a:pt x="230771" y="644004"/>
                  </a:lnTo>
                  <a:lnTo>
                    <a:pt x="233006" y="644004"/>
                  </a:lnTo>
                  <a:lnTo>
                    <a:pt x="240487" y="646544"/>
                  </a:lnTo>
                  <a:lnTo>
                    <a:pt x="242138" y="646544"/>
                  </a:lnTo>
                  <a:lnTo>
                    <a:pt x="244284" y="647814"/>
                  </a:lnTo>
                  <a:lnTo>
                    <a:pt x="252603" y="652894"/>
                  </a:lnTo>
                  <a:lnTo>
                    <a:pt x="252603" y="646772"/>
                  </a:lnTo>
                  <a:lnTo>
                    <a:pt x="248488" y="644004"/>
                  </a:lnTo>
                  <a:lnTo>
                    <a:pt x="246595" y="642734"/>
                  </a:lnTo>
                  <a:lnTo>
                    <a:pt x="243471" y="641464"/>
                  </a:lnTo>
                  <a:lnTo>
                    <a:pt x="247091" y="641464"/>
                  </a:lnTo>
                  <a:lnTo>
                    <a:pt x="245160" y="640194"/>
                  </a:lnTo>
                  <a:lnTo>
                    <a:pt x="237477" y="635114"/>
                  </a:lnTo>
                  <a:lnTo>
                    <a:pt x="232079" y="630034"/>
                  </a:lnTo>
                  <a:lnTo>
                    <a:pt x="227444" y="624954"/>
                  </a:lnTo>
                  <a:lnTo>
                    <a:pt x="222237" y="621334"/>
                  </a:lnTo>
                  <a:lnTo>
                    <a:pt x="222237" y="640194"/>
                  </a:lnTo>
                  <a:lnTo>
                    <a:pt x="220345" y="640194"/>
                  </a:lnTo>
                  <a:lnTo>
                    <a:pt x="213956" y="635114"/>
                  </a:lnTo>
                  <a:lnTo>
                    <a:pt x="209702" y="632574"/>
                  </a:lnTo>
                  <a:lnTo>
                    <a:pt x="204609" y="630034"/>
                  </a:lnTo>
                  <a:lnTo>
                    <a:pt x="203657" y="630034"/>
                  </a:lnTo>
                  <a:lnTo>
                    <a:pt x="204076" y="632574"/>
                  </a:lnTo>
                  <a:lnTo>
                    <a:pt x="205435" y="633844"/>
                  </a:lnTo>
                  <a:lnTo>
                    <a:pt x="207530" y="637654"/>
                  </a:lnTo>
                  <a:lnTo>
                    <a:pt x="209677" y="640194"/>
                  </a:lnTo>
                  <a:lnTo>
                    <a:pt x="215734" y="647814"/>
                  </a:lnTo>
                  <a:lnTo>
                    <a:pt x="212547" y="645274"/>
                  </a:lnTo>
                  <a:lnTo>
                    <a:pt x="206171" y="640194"/>
                  </a:lnTo>
                  <a:lnTo>
                    <a:pt x="196608" y="632574"/>
                  </a:lnTo>
                  <a:lnTo>
                    <a:pt x="192849" y="628764"/>
                  </a:lnTo>
                  <a:lnTo>
                    <a:pt x="190334" y="626224"/>
                  </a:lnTo>
                  <a:lnTo>
                    <a:pt x="190665" y="628764"/>
                  </a:lnTo>
                  <a:lnTo>
                    <a:pt x="188188" y="626224"/>
                  </a:lnTo>
                  <a:lnTo>
                    <a:pt x="184975" y="624954"/>
                  </a:lnTo>
                  <a:lnTo>
                    <a:pt x="184378" y="623684"/>
                  </a:lnTo>
                  <a:lnTo>
                    <a:pt x="184505" y="622414"/>
                  </a:lnTo>
                  <a:lnTo>
                    <a:pt x="189077" y="623684"/>
                  </a:lnTo>
                  <a:lnTo>
                    <a:pt x="194246" y="626224"/>
                  </a:lnTo>
                  <a:lnTo>
                    <a:pt x="199377" y="627494"/>
                  </a:lnTo>
                  <a:lnTo>
                    <a:pt x="205320" y="628764"/>
                  </a:lnTo>
                  <a:lnTo>
                    <a:pt x="207987" y="630034"/>
                  </a:lnTo>
                  <a:lnTo>
                    <a:pt x="213550" y="633844"/>
                  </a:lnTo>
                  <a:lnTo>
                    <a:pt x="218567" y="637654"/>
                  </a:lnTo>
                  <a:lnTo>
                    <a:pt x="220738" y="638924"/>
                  </a:lnTo>
                  <a:lnTo>
                    <a:pt x="222237" y="640194"/>
                  </a:lnTo>
                  <a:lnTo>
                    <a:pt x="222237" y="621334"/>
                  </a:lnTo>
                  <a:lnTo>
                    <a:pt x="220154" y="619874"/>
                  </a:lnTo>
                  <a:lnTo>
                    <a:pt x="221983" y="621144"/>
                  </a:lnTo>
                  <a:lnTo>
                    <a:pt x="224561" y="622414"/>
                  </a:lnTo>
                  <a:lnTo>
                    <a:pt x="230581" y="626224"/>
                  </a:lnTo>
                  <a:lnTo>
                    <a:pt x="233895" y="628764"/>
                  </a:lnTo>
                  <a:lnTo>
                    <a:pt x="235623" y="630034"/>
                  </a:lnTo>
                  <a:lnTo>
                    <a:pt x="237350" y="630034"/>
                  </a:lnTo>
                  <a:lnTo>
                    <a:pt x="236131" y="628764"/>
                  </a:lnTo>
                  <a:lnTo>
                    <a:pt x="234086" y="627494"/>
                  </a:lnTo>
                  <a:lnTo>
                    <a:pt x="229857" y="624954"/>
                  </a:lnTo>
                  <a:lnTo>
                    <a:pt x="227622" y="623684"/>
                  </a:lnTo>
                  <a:lnTo>
                    <a:pt x="225983" y="622414"/>
                  </a:lnTo>
                  <a:lnTo>
                    <a:pt x="229654" y="623684"/>
                  </a:lnTo>
                  <a:lnTo>
                    <a:pt x="230632" y="623684"/>
                  </a:lnTo>
                  <a:lnTo>
                    <a:pt x="229120" y="622414"/>
                  </a:lnTo>
                  <a:lnTo>
                    <a:pt x="227622" y="621144"/>
                  </a:lnTo>
                  <a:lnTo>
                    <a:pt x="225323" y="621144"/>
                  </a:lnTo>
                  <a:lnTo>
                    <a:pt x="224256" y="619874"/>
                  </a:lnTo>
                  <a:lnTo>
                    <a:pt x="222935" y="618604"/>
                  </a:lnTo>
                  <a:lnTo>
                    <a:pt x="221792" y="618604"/>
                  </a:lnTo>
                  <a:lnTo>
                    <a:pt x="218122" y="617334"/>
                  </a:lnTo>
                  <a:lnTo>
                    <a:pt x="213880" y="616064"/>
                  </a:lnTo>
                  <a:lnTo>
                    <a:pt x="209334" y="612254"/>
                  </a:lnTo>
                  <a:lnTo>
                    <a:pt x="204914" y="609714"/>
                  </a:lnTo>
                  <a:lnTo>
                    <a:pt x="200215" y="605904"/>
                  </a:lnTo>
                  <a:lnTo>
                    <a:pt x="195961" y="602094"/>
                  </a:lnTo>
                  <a:lnTo>
                    <a:pt x="199136" y="602094"/>
                  </a:lnTo>
                  <a:lnTo>
                    <a:pt x="203288" y="604634"/>
                  </a:lnTo>
                  <a:lnTo>
                    <a:pt x="206006" y="605815"/>
                  </a:lnTo>
                  <a:lnTo>
                    <a:pt x="204889" y="603364"/>
                  </a:lnTo>
                  <a:lnTo>
                    <a:pt x="202831" y="602094"/>
                  </a:lnTo>
                  <a:lnTo>
                    <a:pt x="200787" y="600824"/>
                  </a:lnTo>
                  <a:lnTo>
                    <a:pt x="195745" y="600824"/>
                  </a:lnTo>
                  <a:lnTo>
                    <a:pt x="190487" y="594474"/>
                  </a:lnTo>
                  <a:lnTo>
                    <a:pt x="194411" y="595769"/>
                  </a:lnTo>
                  <a:lnTo>
                    <a:pt x="192925" y="594474"/>
                  </a:lnTo>
                  <a:lnTo>
                    <a:pt x="190195" y="591934"/>
                  </a:lnTo>
                  <a:lnTo>
                    <a:pt x="189750" y="591527"/>
                  </a:lnTo>
                  <a:lnTo>
                    <a:pt x="189750" y="614794"/>
                  </a:lnTo>
                  <a:lnTo>
                    <a:pt x="189014" y="614794"/>
                  </a:lnTo>
                  <a:lnTo>
                    <a:pt x="189077" y="616064"/>
                  </a:lnTo>
                  <a:lnTo>
                    <a:pt x="187833" y="614794"/>
                  </a:lnTo>
                  <a:lnTo>
                    <a:pt x="186105" y="613524"/>
                  </a:lnTo>
                  <a:lnTo>
                    <a:pt x="185064" y="612762"/>
                  </a:lnTo>
                  <a:lnTo>
                    <a:pt x="185064" y="614794"/>
                  </a:lnTo>
                  <a:lnTo>
                    <a:pt x="184924" y="614794"/>
                  </a:lnTo>
                  <a:lnTo>
                    <a:pt x="183984" y="613524"/>
                  </a:lnTo>
                  <a:lnTo>
                    <a:pt x="185064" y="614794"/>
                  </a:lnTo>
                  <a:lnTo>
                    <a:pt x="185064" y="612762"/>
                  </a:lnTo>
                  <a:lnTo>
                    <a:pt x="184378" y="612254"/>
                  </a:lnTo>
                  <a:lnTo>
                    <a:pt x="185775" y="612254"/>
                  </a:lnTo>
                  <a:lnTo>
                    <a:pt x="185445" y="610984"/>
                  </a:lnTo>
                  <a:lnTo>
                    <a:pt x="189750" y="614794"/>
                  </a:lnTo>
                  <a:lnTo>
                    <a:pt x="189750" y="591527"/>
                  </a:lnTo>
                  <a:lnTo>
                    <a:pt x="188823" y="590664"/>
                  </a:lnTo>
                  <a:lnTo>
                    <a:pt x="189661" y="589394"/>
                  </a:lnTo>
                  <a:lnTo>
                    <a:pt x="188696" y="588949"/>
                  </a:lnTo>
                  <a:lnTo>
                    <a:pt x="188696" y="608444"/>
                  </a:lnTo>
                  <a:lnTo>
                    <a:pt x="188163" y="610984"/>
                  </a:lnTo>
                  <a:lnTo>
                    <a:pt x="187045" y="608444"/>
                  </a:lnTo>
                  <a:lnTo>
                    <a:pt x="185699" y="604634"/>
                  </a:lnTo>
                  <a:lnTo>
                    <a:pt x="188696" y="608444"/>
                  </a:lnTo>
                  <a:lnTo>
                    <a:pt x="188696" y="588949"/>
                  </a:lnTo>
                  <a:lnTo>
                    <a:pt x="185064" y="587273"/>
                  </a:lnTo>
                  <a:lnTo>
                    <a:pt x="185064" y="608444"/>
                  </a:lnTo>
                  <a:lnTo>
                    <a:pt x="183273" y="607174"/>
                  </a:lnTo>
                  <a:lnTo>
                    <a:pt x="178536" y="605904"/>
                  </a:lnTo>
                  <a:lnTo>
                    <a:pt x="181165" y="607174"/>
                  </a:lnTo>
                  <a:lnTo>
                    <a:pt x="178117" y="605904"/>
                  </a:lnTo>
                  <a:lnTo>
                    <a:pt x="176428" y="605904"/>
                  </a:lnTo>
                  <a:lnTo>
                    <a:pt x="176631" y="607174"/>
                  </a:lnTo>
                  <a:lnTo>
                    <a:pt x="173037" y="604634"/>
                  </a:lnTo>
                  <a:lnTo>
                    <a:pt x="172097" y="602094"/>
                  </a:lnTo>
                  <a:lnTo>
                    <a:pt x="169456" y="599554"/>
                  </a:lnTo>
                  <a:lnTo>
                    <a:pt x="168440" y="597014"/>
                  </a:lnTo>
                  <a:lnTo>
                    <a:pt x="168656" y="595769"/>
                  </a:lnTo>
                  <a:lnTo>
                    <a:pt x="168783" y="595769"/>
                  </a:lnTo>
                  <a:lnTo>
                    <a:pt x="171450" y="598347"/>
                  </a:lnTo>
                  <a:lnTo>
                    <a:pt x="172821" y="599554"/>
                  </a:lnTo>
                  <a:lnTo>
                    <a:pt x="170065" y="595769"/>
                  </a:lnTo>
                  <a:lnTo>
                    <a:pt x="166865" y="593204"/>
                  </a:lnTo>
                  <a:lnTo>
                    <a:pt x="165341" y="590664"/>
                  </a:lnTo>
                  <a:lnTo>
                    <a:pt x="165582" y="591934"/>
                  </a:lnTo>
                  <a:lnTo>
                    <a:pt x="168694" y="595668"/>
                  </a:lnTo>
                  <a:lnTo>
                    <a:pt x="165976" y="594474"/>
                  </a:lnTo>
                  <a:lnTo>
                    <a:pt x="165912" y="595769"/>
                  </a:lnTo>
                  <a:lnTo>
                    <a:pt x="165823" y="597014"/>
                  </a:lnTo>
                  <a:lnTo>
                    <a:pt x="162064" y="594474"/>
                  </a:lnTo>
                  <a:lnTo>
                    <a:pt x="157111" y="589394"/>
                  </a:lnTo>
                  <a:lnTo>
                    <a:pt x="154901" y="588124"/>
                  </a:lnTo>
                  <a:lnTo>
                    <a:pt x="151142" y="583044"/>
                  </a:lnTo>
                  <a:lnTo>
                    <a:pt x="149174" y="577964"/>
                  </a:lnTo>
                  <a:lnTo>
                    <a:pt x="153225" y="579234"/>
                  </a:lnTo>
                  <a:lnTo>
                    <a:pt x="151549" y="577964"/>
                  </a:lnTo>
                  <a:lnTo>
                    <a:pt x="150126" y="576694"/>
                  </a:lnTo>
                  <a:lnTo>
                    <a:pt x="147180" y="574154"/>
                  </a:lnTo>
                  <a:lnTo>
                    <a:pt x="145605" y="572884"/>
                  </a:lnTo>
                  <a:lnTo>
                    <a:pt x="143471" y="571614"/>
                  </a:lnTo>
                  <a:lnTo>
                    <a:pt x="146850" y="574154"/>
                  </a:lnTo>
                  <a:lnTo>
                    <a:pt x="146024" y="575424"/>
                  </a:lnTo>
                  <a:lnTo>
                    <a:pt x="144907" y="576694"/>
                  </a:lnTo>
                  <a:lnTo>
                    <a:pt x="144487" y="577964"/>
                  </a:lnTo>
                  <a:lnTo>
                    <a:pt x="149021" y="580504"/>
                  </a:lnTo>
                  <a:lnTo>
                    <a:pt x="148945" y="583044"/>
                  </a:lnTo>
                  <a:lnTo>
                    <a:pt x="140652" y="572884"/>
                  </a:lnTo>
                  <a:lnTo>
                    <a:pt x="139382" y="571614"/>
                  </a:lnTo>
                  <a:lnTo>
                    <a:pt x="141541" y="572884"/>
                  </a:lnTo>
                  <a:lnTo>
                    <a:pt x="141160" y="571614"/>
                  </a:lnTo>
                  <a:lnTo>
                    <a:pt x="140792" y="570344"/>
                  </a:lnTo>
                  <a:lnTo>
                    <a:pt x="141859" y="570344"/>
                  </a:lnTo>
                  <a:lnTo>
                    <a:pt x="135953" y="565264"/>
                  </a:lnTo>
                  <a:lnTo>
                    <a:pt x="136677" y="569074"/>
                  </a:lnTo>
                  <a:lnTo>
                    <a:pt x="139788" y="574154"/>
                  </a:lnTo>
                  <a:lnTo>
                    <a:pt x="132537" y="569074"/>
                  </a:lnTo>
                  <a:lnTo>
                    <a:pt x="133096" y="569074"/>
                  </a:lnTo>
                  <a:lnTo>
                    <a:pt x="129755" y="566534"/>
                  </a:lnTo>
                  <a:lnTo>
                    <a:pt x="126606" y="562724"/>
                  </a:lnTo>
                  <a:lnTo>
                    <a:pt x="127723" y="560184"/>
                  </a:lnTo>
                  <a:lnTo>
                    <a:pt x="128816" y="558914"/>
                  </a:lnTo>
                  <a:lnTo>
                    <a:pt x="129374" y="560184"/>
                  </a:lnTo>
                  <a:lnTo>
                    <a:pt x="129044" y="558914"/>
                  </a:lnTo>
                  <a:lnTo>
                    <a:pt x="128143" y="556374"/>
                  </a:lnTo>
                  <a:lnTo>
                    <a:pt x="133299" y="561454"/>
                  </a:lnTo>
                  <a:lnTo>
                    <a:pt x="132854" y="558914"/>
                  </a:lnTo>
                  <a:lnTo>
                    <a:pt x="129857" y="556374"/>
                  </a:lnTo>
                  <a:lnTo>
                    <a:pt x="128358" y="555104"/>
                  </a:lnTo>
                  <a:lnTo>
                    <a:pt x="125984" y="552564"/>
                  </a:lnTo>
                  <a:lnTo>
                    <a:pt x="124917" y="550024"/>
                  </a:lnTo>
                  <a:lnTo>
                    <a:pt x="124383" y="548754"/>
                  </a:lnTo>
                  <a:lnTo>
                    <a:pt x="133527" y="558914"/>
                  </a:lnTo>
                  <a:lnTo>
                    <a:pt x="138811" y="560184"/>
                  </a:lnTo>
                  <a:lnTo>
                    <a:pt x="142709" y="562724"/>
                  </a:lnTo>
                  <a:lnTo>
                    <a:pt x="146672" y="569074"/>
                  </a:lnTo>
                  <a:lnTo>
                    <a:pt x="146888" y="569074"/>
                  </a:lnTo>
                  <a:lnTo>
                    <a:pt x="160731" y="580504"/>
                  </a:lnTo>
                  <a:lnTo>
                    <a:pt x="164998" y="585584"/>
                  </a:lnTo>
                  <a:lnTo>
                    <a:pt x="165747" y="586854"/>
                  </a:lnTo>
                  <a:lnTo>
                    <a:pt x="166408" y="589394"/>
                  </a:lnTo>
                  <a:lnTo>
                    <a:pt x="167106" y="590664"/>
                  </a:lnTo>
                  <a:lnTo>
                    <a:pt x="167703" y="593204"/>
                  </a:lnTo>
                  <a:lnTo>
                    <a:pt x="172212" y="595769"/>
                  </a:lnTo>
                  <a:lnTo>
                    <a:pt x="171589" y="594474"/>
                  </a:lnTo>
                  <a:lnTo>
                    <a:pt x="171030" y="593204"/>
                  </a:lnTo>
                  <a:lnTo>
                    <a:pt x="170522" y="591934"/>
                  </a:lnTo>
                  <a:lnTo>
                    <a:pt x="181216" y="600824"/>
                  </a:lnTo>
                  <a:lnTo>
                    <a:pt x="184569" y="604634"/>
                  </a:lnTo>
                  <a:lnTo>
                    <a:pt x="182778" y="603364"/>
                  </a:lnTo>
                  <a:lnTo>
                    <a:pt x="185064" y="608444"/>
                  </a:lnTo>
                  <a:lnTo>
                    <a:pt x="185064" y="587273"/>
                  </a:lnTo>
                  <a:lnTo>
                    <a:pt x="178701" y="584314"/>
                  </a:lnTo>
                  <a:lnTo>
                    <a:pt x="176822" y="583044"/>
                  </a:lnTo>
                  <a:lnTo>
                    <a:pt x="174764" y="580504"/>
                  </a:lnTo>
                  <a:lnTo>
                    <a:pt x="172631" y="577964"/>
                  </a:lnTo>
                  <a:lnTo>
                    <a:pt x="170472" y="576694"/>
                  </a:lnTo>
                  <a:lnTo>
                    <a:pt x="168287" y="574154"/>
                  </a:lnTo>
                  <a:lnTo>
                    <a:pt x="166166" y="572884"/>
                  </a:lnTo>
                  <a:lnTo>
                    <a:pt x="167614" y="574154"/>
                  </a:lnTo>
                  <a:lnTo>
                    <a:pt x="169202" y="575424"/>
                  </a:lnTo>
                  <a:lnTo>
                    <a:pt x="171094" y="577964"/>
                  </a:lnTo>
                  <a:lnTo>
                    <a:pt x="166928" y="576694"/>
                  </a:lnTo>
                  <a:lnTo>
                    <a:pt x="164693" y="572884"/>
                  </a:lnTo>
                  <a:lnTo>
                    <a:pt x="162356" y="570344"/>
                  </a:lnTo>
                  <a:lnTo>
                    <a:pt x="159994" y="566534"/>
                  </a:lnTo>
                  <a:lnTo>
                    <a:pt x="157848" y="563994"/>
                  </a:lnTo>
                  <a:lnTo>
                    <a:pt x="153962" y="560184"/>
                  </a:lnTo>
                  <a:lnTo>
                    <a:pt x="157949" y="562724"/>
                  </a:lnTo>
                  <a:lnTo>
                    <a:pt x="155702" y="560184"/>
                  </a:lnTo>
                  <a:lnTo>
                    <a:pt x="153377" y="557644"/>
                  </a:lnTo>
                  <a:lnTo>
                    <a:pt x="148615" y="552564"/>
                  </a:lnTo>
                  <a:lnTo>
                    <a:pt x="146177" y="551294"/>
                  </a:lnTo>
                  <a:lnTo>
                    <a:pt x="145034" y="550024"/>
                  </a:lnTo>
                  <a:lnTo>
                    <a:pt x="144068" y="548754"/>
                  </a:lnTo>
                  <a:lnTo>
                    <a:pt x="142887" y="550024"/>
                  </a:lnTo>
                  <a:lnTo>
                    <a:pt x="134035" y="539864"/>
                  </a:lnTo>
                  <a:lnTo>
                    <a:pt x="131559" y="538594"/>
                  </a:lnTo>
                  <a:lnTo>
                    <a:pt x="138645" y="546214"/>
                  </a:lnTo>
                  <a:lnTo>
                    <a:pt x="142290" y="551294"/>
                  </a:lnTo>
                  <a:lnTo>
                    <a:pt x="146050" y="556374"/>
                  </a:lnTo>
                  <a:lnTo>
                    <a:pt x="153428" y="563994"/>
                  </a:lnTo>
                  <a:lnTo>
                    <a:pt x="150025" y="562724"/>
                  </a:lnTo>
                  <a:lnTo>
                    <a:pt x="147396" y="561454"/>
                  </a:lnTo>
                  <a:lnTo>
                    <a:pt x="140614" y="556374"/>
                  </a:lnTo>
                  <a:lnTo>
                    <a:pt x="139217" y="556374"/>
                  </a:lnTo>
                  <a:lnTo>
                    <a:pt x="137706" y="555104"/>
                  </a:lnTo>
                  <a:lnTo>
                    <a:pt x="135991" y="553834"/>
                  </a:lnTo>
                  <a:lnTo>
                    <a:pt x="134353" y="551294"/>
                  </a:lnTo>
                  <a:lnTo>
                    <a:pt x="134035" y="550024"/>
                  </a:lnTo>
                  <a:lnTo>
                    <a:pt x="134416" y="550024"/>
                  </a:lnTo>
                  <a:lnTo>
                    <a:pt x="131991" y="548754"/>
                  </a:lnTo>
                  <a:lnTo>
                    <a:pt x="130035" y="550024"/>
                  </a:lnTo>
                  <a:lnTo>
                    <a:pt x="128879" y="548754"/>
                  </a:lnTo>
                  <a:lnTo>
                    <a:pt x="126580" y="546214"/>
                  </a:lnTo>
                  <a:lnTo>
                    <a:pt x="126669" y="544944"/>
                  </a:lnTo>
                  <a:lnTo>
                    <a:pt x="123355" y="539864"/>
                  </a:lnTo>
                  <a:lnTo>
                    <a:pt x="120726" y="537324"/>
                  </a:lnTo>
                  <a:lnTo>
                    <a:pt x="115316" y="534784"/>
                  </a:lnTo>
                  <a:lnTo>
                    <a:pt x="112496" y="532244"/>
                  </a:lnTo>
                  <a:lnTo>
                    <a:pt x="110972" y="530974"/>
                  </a:lnTo>
                  <a:lnTo>
                    <a:pt x="109512" y="528434"/>
                  </a:lnTo>
                  <a:lnTo>
                    <a:pt x="110020" y="527164"/>
                  </a:lnTo>
                  <a:lnTo>
                    <a:pt x="112141" y="528434"/>
                  </a:lnTo>
                  <a:lnTo>
                    <a:pt x="118021" y="533514"/>
                  </a:lnTo>
                  <a:lnTo>
                    <a:pt x="121564" y="537324"/>
                  </a:lnTo>
                  <a:lnTo>
                    <a:pt x="124434" y="539864"/>
                  </a:lnTo>
                  <a:lnTo>
                    <a:pt x="123774" y="536054"/>
                  </a:lnTo>
                  <a:lnTo>
                    <a:pt x="127889" y="541134"/>
                  </a:lnTo>
                  <a:lnTo>
                    <a:pt x="129946" y="542404"/>
                  </a:lnTo>
                  <a:lnTo>
                    <a:pt x="132219" y="543674"/>
                  </a:lnTo>
                  <a:lnTo>
                    <a:pt x="131546" y="541134"/>
                  </a:lnTo>
                  <a:lnTo>
                    <a:pt x="130340" y="539864"/>
                  </a:lnTo>
                  <a:lnTo>
                    <a:pt x="129197" y="539864"/>
                  </a:lnTo>
                  <a:lnTo>
                    <a:pt x="128016" y="538594"/>
                  </a:lnTo>
                  <a:lnTo>
                    <a:pt x="125818" y="536054"/>
                  </a:lnTo>
                  <a:lnTo>
                    <a:pt x="126809" y="534784"/>
                  </a:lnTo>
                  <a:lnTo>
                    <a:pt x="125336" y="533514"/>
                  </a:lnTo>
                  <a:lnTo>
                    <a:pt x="124282" y="533514"/>
                  </a:lnTo>
                  <a:lnTo>
                    <a:pt x="119481" y="527164"/>
                  </a:lnTo>
                  <a:lnTo>
                    <a:pt x="118529" y="525894"/>
                  </a:lnTo>
                  <a:lnTo>
                    <a:pt x="123278" y="525894"/>
                  </a:lnTo>
                  <a:lnTo>
                    <a:pt x="120015" y="519544"/>
                  </a:lnTo>
                  <a:lnTo>
                    <a:pt x="118706" y="517004"/>
                  </a:lnTo>
                  <a:lnTo>
                    <a:pt x="120484" y="518274"/>
                  </a:lnTo>
                  <a:lnTo>
                    <a:pt x="123202" y="523354"/>
                  </a:lnTo>
                  <a:lnTo>
                    <a:pt x="123977" y="520814"/>
                  </a:lnTo>
                  <a:lnTo>
                    <a:pt x="129247" y="529704"/>
                  </a:lnTo>
                  <a:lnTo>
                    <a:pt x="131127" y="528434"/>
                  </a:lnTo>
                  <a:lnTo>
                    <a:pt x="129324" y="525894"/>
                  </a:lnTo>
                  <a:lnTo>
                    <a:pt x="127571" y="523354"/>
                  </a:lnTo>
                  <a:lnTo>
                    <a:pt x="125056" y="520814"/>
                  </a:lnTo>
                  <a:lnTo>
                    <a:pt x="122555" y="518274"/>
                  </a:lnTo>
                  <a:lnTo>
                    <a:pt x="120942" y="517004"/>
                  </a:lnTo>
                  <a:lnTo>
                    <a:pt x="117729" y="514464"/>
                  </a:lnTo>
                  <a:lnTo>
                    <a:pt x="114579" y="513194"/>
                  </a:lnTo>
                  <a:lnTo>
                    <a:pt x="111467" y="510654"/>
                  </a:lnTo>
                  <a:lnTo>
                    <a:pt x="114719" y="514464"/>
                  </a:lnTo>
                  <a:lnTo>
                    <a:pt x="114185" y="515734"/>
                  </a:lnTo>
                  <a:lnTo>
                    <a:pt x="112598" y="517004"/>
                  </a:lnTo>
                  <a:lnTo>
                    <a:pt x="112687" y="519544"/>
                  </a:lnTo>
                  <a:lnTo>
                    <a:pt x="110540" y="518274"/>
                  </a:lnTo>
                  <a:lnTo>
                    <a:pt x="109867" y="515734"/>
                  </a:lnTo>
                  <a:lnTo>
                    <a:pt x="109689" y="514464"/>
                  </a:lnTo>
                  <a:lnTo>
                    <a:pt x="108673" y="514464"/>
                  </a:lnTo>
                  <a:lnTo>
                    <a:pt x="106019" y="510654"/>
                  </a:lnTo>
                  <a:lnTo>
                    <a:pt x="105244" y="509384"/>
                  </a:lnTo>
                  <a:lnTo>
                    <a:pt x="104584" y="510654"/>
                  </a:lnTo>
                  <a:lnTo>
                    <a:pt x="105143" y="509384"/>
                  </a:lnTo>
                  <a:lnTo>
                    <a:pt x="106095" y="508114"/>
                  </a:lnTo>
                  <a:lnTo>
                    <a:pt x="103670" y="501764"/>
                  </a:lnTo>
                  <a:lnTo>
                    <a:pt x="100939" y="492874"/>
                  </a:lnTo>
                  <a:lnTo>
                    <a:pt x="100622" y="492874"/>
                  </a:lnTo>
                  <a:lnTo>
                    <a:pt x="100355" y="491604"/>
                  </a:lnTo>
                  <a:lnTo>
                    <a:pt x="100190" y="490334"/>
                  </a:lnTo>
                  <a:lnTo>
                    <a:pt x="100164" y="487794"/>
                  </a:lnTo>
                  <a:lnTo>
                    <a:pt x="100825" y="486524"/>
                  </a:lnTo>
                  <a:lnTo>
                    <a:pt x="102654" y="486524"/>
                  </a:lnTo>
                  <a:lnTo>
                    <a:pt x="102171" y="485254"/>
                  </a:lnTo>
                  <a:lnTo>
                    <a:pt x="101003" y="482714"/>
                  </a:lnTo>
                  <a:lnTo>
                    <a:pt x="99402" y="480174"/>
                  </a:lnTo>
                  <a:lnTo>
                    <a:pt x="97840" y="477634"/>
                  </a:lnTo>
                  <a:lnTo>
                    <a:pt x="95669" y="473824"/>
                  </a:lnTo>
                  <a:lnTo>
                    <a:pt x="93700" y="471284"/>
                  </a:lnTo>
                  <a:lnTo>
                    <a:pt x="88696" y="462394"/>
                  </a:lnTo>
                  <a:lnTo>
                    <a:pt x="86537" y="458584"/>
                  </a:lnTo>
                  <a:lnTo>
                    <a:pt x="85801" y="457314"/>
                  </a:lnTo>
                  <a:lnTo>
                    <a:pt x="85432" y="456679"/>
                  </a:lnTo>
                  <a:lnTo>
                    <a:pt x="85432" y="465582"/>
                  </a:lnTo>
                  <a:lnTo>
                    <a:pt x="84937" y="466356"/>
                  </a:lnTo>
                  <a:lnTo>
                    <a:pt x="84683" y="466356"/>
                  </a:lnTo>
                  <a:lnTo>
                    <a:pt x="81470" y="461124"/>
                  </a:lnTo>
                  <a:lnTo>
                    <a:pt x="81445" y="458584"/>
                  </a:lnTo>
                  <a:lnTo>
                    <a:pt x="82511" y="458584"/>
                  </a:lnTo>
                  <a:lnTo>
                    <a:pt x="84861" y="466356"/>
                  </a:lnTo>
                  <a:lnTo>
                    <a:pt x="85432" y="465582"/>
                  </a:lnTo>
                  <a:lnTo>
                    <a:pt x="85432" y="456679"/>
                  </a:lnTo>
                  <a:lnTo>
                    <a:pt x="85077" y="456044"/>
                  </a:lnTo>
                  <a:lnTo>
                    <a:pt x="83324" y="452234"/>
                  </a:lnTo>
                  <a:lnTo>
                    <a:pt x="81686" y="449694"/>
                  </a:lnTo>
                  <a:lnTo>
                    <a:pt x="84709" y="452234"/>
                  </a:lnTo>
                  <a:lnTo>
                    <a:pt x="84353" y="449694"/>
                  </a:lnTo>
                  <a:lnTo>
                    <a:pt x="73380" y="436994"/>
                  </a:lnTo>
                  <a:lnTo>
                    <a:pt x="71056" y="433184"/>
                  </a:lnTo>
                  <a:lnTo>
                    <a:pt x="72974" y="435724"/>
                  </a:lnTo>
                  <a:lnTo>
                    <a:pt x="72707" y="433184"/>
                  </a:lnTo>
                  <a:lnTo>
                    <a:pt x="72580" y="431914"/>
                  </a:lnTo>
                  <a:lnTo>
                    <a:pt x="71374" y="426834"/>
                  </a:lnTo>
                  <a:lnTo>
                    <a:pt x="70853" y="423024"/>
                  </a:lnTo>
                  <a:lnTo>
                    <a:pt x="69519" y="420484"/>
                  </a:lnTo>
                  <a:lnTo>
                    <a:pt x="68859" y="419214"/>
                  </a:lnTo>
                  <a:lnTo>
                    <a:pt x="66700" y="416674"/>
                  </a:lnTo>
                  <a:lnTo>
                    <a:pt x="63601" y="411594"/>
                  </a:lnTo>
                  <a:lnTo>
                    <a:pt x="59309" y="401434"/>
                  </a:lnTo>
                  <a:lnTo>
                    <a:pt x="60744" y="398894"/>
                  </a:lnTo>
                  <a:lnTo>
                    <a:pt x="64084" y="397624"/>
                  </a:lnTo>
                  <a:lnTo>
                    <a:pt x="62776" y="392544"/>
                  </a:lnTo>
                  <a:lnTo>
                    <a:pt x="62445" y="391274"/>
                  </a:lnTo>
                  <a:lnTo>
                    <a:pt x="61429" y="391274"/>
                  </a:lnTo>
                  <a:lnTo>
                    <a:pt x="60337" y="390004"/>
                  </a:lnTo>
                  <a:lnTo>
                    <a:pt x="59385" y="388734"/>
                  </a:lnTo>
                  <a:lnTo>
                    <a:pt x="58039" y="382384"/>
                  </a:lnTo>
                  <a:lnTo>
                    <a:pt x="54216" y="373494"/>
                  </a:lnTo>
                  <a:lnTo>
                    <a:pt x="54686" y="369684"/>
                  </a:lnTo>
                  <a:lnTo>
                    <a:pt x="55029" y="370954"/>
                  </a:lnTo>
                  <a:lnTo>
                    <a:pt x="54902" y="368414"/>
                  </a:lnTo>
                  <a:lnTo>
                    <a:pt x="54787" y="365874"/>
                  </a:lnTo>
                  <a:lnTo>
                    <a:pt x="54673" y="363334"/>
                  </a:lnTo>
                  <a:lnTo>
                    <a:pt x="51371" y="363334"/>
                  </a:lnTo>
                  <a:lnTo>
                    <a:pt x="52158" y="369684"/>
                  </a:lnTo>
                  <a:lnTo>
                    <a:pt x="49453" y="363334"/>
                  </a:lnTo>
                  <a:lnTo>
                    <a:pt x="50076" y="362064"/>
                  </a:lnTo>
                  <a:lnTo>
                    <a:pt x="48463" y="358254"/>
                  </a:lnTo>
                  <a:lnTo>
                    <a:pt x="46291" y="354444"/>
                  </a:lnTo>
                  <a:lnTo>
                    <a:pt x="45364" y="351904"/>
                  </a:lnTo>
                  <a:lnTo>
                    <a:pt x="44450" y="349364"/>
                  </a:lnTo>
                  <a:lnTo>
                    <a:pt x="43967" y="348094"/>
                  </a:lnTo>
                  <a:lnTo>
                    <a:pt x="42506" y="344284"/>
                  </a:lnTo>
                  <a:lnTo>
                    <a:pt x="41135" y="339204"/>
                  </a:lnTo>
                  <a:lnTo>
                    <a:pt x="40259" y="336664"/>
                  </a:lnTo>
                  <a:lnTo>
                    <a:pt x="39890" y="335394"/>
                  </a:lnTo>
                  <a:lnTo>
                    <a:pt x="39725" y="334124"/>
                  </a:lnTo>
                  <a:lnTo>
                    <a:pt x="38404" y="335394"/>
                  </a:lnTo>
                  <a:lnTo>
                    <a:pt x="35585" y="329044"/>
                  </a:lnTo>
                  <a:lnTo>
                    <a:pt x="36982" y="326504"/>
                  </a:lnTo>
                  <a:lnTo>
                    <a:pt x="34328" y="322694"/>
                  </a:lnTo>
                  <a:lnTo>
                    <a:pt x="34264" y="323964"/>
                  </a:lnTo>
                  <a:lnTo>
                    <a:pt x="34163" y="326504"/>
                  </a:lnTo>
                  <a:lnTo>
                    <a:pt x="34048" y="329044"/>
                  </a:lnTo>
                  <a:lnTo>
                    <a:pt x="33934" y="331584"/>
                  </a:lnTo>
                  <a:lnTo>
                    <a:pt x="33832" y="334124"/>
                  </a:lnTo>
                  <a:lnTo>
                    <a:pt x="33718" y="336664"/>
                  </a:lnTo>
                  <a:lnTo>
                    <a:pt x="32232" y="339204"/>
                  </a:lnTo>
                  <a:lnTo>
                    <a:pt x="32054" y="337934"/>
                  </a:lnTo>
                  <a:lnTo>
                    <a:pt x="15024" y="337934"/>
                  </a:lnTo>
                  <a:lnTo>
                    <a:pt x="14973" y="340474"/>
                  </a:lnTo>
                  <a:lnTo>
                    <a:pt x="15468" y="343014"/>
                  </a:lnTo>
                  <a:lnTo>
                    <a:pt x="15862" y="346824"/>
                  </a:lnTo>
                  <a:lnTo>
                    <a:pt x="12242" y="346824"/>
                  </a:lnTo>
                  <a:lnTo>
                    <a:pt x="12179" y="349364"/>
                  </a:lnTo>
                  <a:lnTo>
                    <a:pt x="12077" y="353174"/>
                  </a:lnTo>
                  <a:lnTo>
                    <a:pt x="16027" y="360794"/>
                  </a:lnTo>
                  <a:lnTo>
                    <a:pt x="16649" y="358254"/>
                  </a:lnTo>
                  <a:lnTo>
                    <a:pt x="16687" y="358076"/>
                  </a:lnTo>
                  <a:lnTo>
                    <a:pt x="16814" y="360794"/>
                  </a:lnTo>
                  <a:lnTo>
                    <a:pt x="16891" y="362064"/>
                  </a:lnTo>
                  <a:lnTo>
                    <a:pt x="16979" y="363334"/>
                  </a:lnTo>
                  <a:lnTo>
                    <a:pt x="17056" y="364604"/>
                  </a:lnTo>
                  <a:lnTo>
                    <a:pt x="17145" y="365874"/>
                  </a:lnTo>
                  <a:lnTo>
                    <a:pt x="16344" y="363334"/>
                  </a:lnTo>
                  <a:lnTo>
                    <a:pt x="15951" y="362064"/>
                  </a:lnTo>
                  <a:lnTo>
                    <a:pt x="14554" y="363334"/>
                  </a:lnTo>
                  <a:lnTo>
                    <a:pt x="11315" y="356984"/>
                  </a:lnTo>
                  <a:lnTo>
                    <a:pt x="11099" y="358076"/>
                  </a:lnTo>
                  <a:lnTo>
                    <a:pt x="11061" y="358254"/>
                  </a:lnTo>
                  <a:lnTo>
                    <a:pt x="10947" y="359524"/>
                  </a:lnTo>
                  <a:lnTo>
                    <a:pt x="11569" y="362064"/>
                  </a:lnTo>
                  <a:lnTo>
                    <a:pt x="12344" y="363334"/>
                  </a:lnTo>
                  <a:lnTo>
                    <a:pt x="10490" y="364604"/>
                  </a:lnTo>
                  <a:lnTo>
                    <a:pt x="12382" y="370954"/>
                  </a:lnTo>
                  <a:lnTo>
                    <a:pt x="12814" y="372287"/>
                  </a:lnTo>
                  <a:lnTo>
                    <a:pt x="12941" y="372808"/>
                  </a:lnTo>
                  <a:lnTo>
                    <a:pt x="12776" y="372287"/>
                  </a:lnTo>
                  <a:lnTo>
                    <a:pt x="12534" y="373494"/>
                  </a:lnTo>
                  <a:lnTo>
                    <a:pt x="14351" y="377304"/>
                  </a:lnTo>
                  <a:lnTo>
                    <a:pt x="13322" y="373989"/>
                  </a:lnTo>
                  <a:lnTo>
                    <a:pt x="14693" y="377304"/>
                  </a:lnTo>
                  <a:lnTo>
                    <a:pt x="12915" y="365874"/>
                  </a:lnTo>
                  <a:lnTo>
                    <a:pt x="15113" y="365874"/>
                  </a:lnTo>
                  <a:lnTo>
                    <a:pt x="17500" y="369684"/>
                  </a:lnTo>
                  <a:lnTo>
                    <a:pt x="16129" y="370954"/>
                  </a:lnTo>
                  <a:lnTo>
                    <a:pt x="17284" y="376034"/>
                  </a:lnTo>
                  <a:lnTo>
                    <a:pt x="19608" y="374764"/>
                  </a:lnTo>
                  <a:lnTo>
                    <a:pt x="19507" y="383654"/>
                  </a:lnTo>
                  <a:lnTo>
                    <a:pt x="20815" y="382384"/>
                  </a:lnTo>
                  <a:lnTo>
                    <a:pt x="21844" y="388734"/>
                  </a:lnTo>
                  <a:lnTo>
                    <a:pt x="22618" y="390004"/>
                  </a:lnTo>
                  <a:lnTo>
                    <a:pt x="22682" y="391274"/>
                  </a:lnTo>
                  <a:lnTo>
                    <a:pt x="22745" y="392544"/>
                  </a:lnTo>
                  <a:lnTo>
                    <a:pt x="22821" y="393814"/>
                  </a:lnTo>
                  <a:lnTo>
                    <a:pt x="38023" y="393814"/>
                  </a:lnTo>
                  <a:lnTo>
                    <a:pt x="37236" y="391274"/>
                  </a:lnTo>
                  <a:lnTo>
                    <a:pt x="36309" y="388734"/>
                  </a:lnTo>
                  <a:lnTo>
                    <a:pt x="33299" y="382384"/>
                  </a:lnTo>
                  <a:lnTo>
                    <a:pt x="32105" y="379844"/>
                  </a:lnTo>
                  <a:lnTo>
                    <a:pt x="31991" y="377304"/>
                  </a:lnTo>
                  <a:lnTo>
                    <a:pt x="31889" y="374764"/>
                  </a:lnTo>
                  <a:lnTo>
                    <a:pt x="33197" y="376034"/>
                  </a:lnTo>
                  <a:lnTo>
                    <a:pt x="32702" y="374764"/>
                  </a:lnTo>
                  <a:lnTo>
                    <a:pt x="31229" y="370954"/>
                  </a:lnTo>
                  <a:lnTo>
                    <a:pt x="29921" y="363334"/>
                  </a:lnTo>
                  <a:lnTo>
                    <a:pt x="29629" y="360794"/>
                  </a:lnTo>
                  <a:lnTo>
                    <a:pt x="29527" y="359524"/>
                  </a:lnTo>
                  <a:lnTo>
                    <a:pt x="29349" y="358254"/>
                  </a:lnTo>
                  <a:lnTo>
                    <a:pt x="28867" y="353174"/>
                  </a:lnTo>
                  <a:lnTo>
                    <a:pt x="28752" y="351904"/>
                  </a:lnTo>
                  <a:lnTo>
                    <a:pt x="28663" y="350634"/>
                  </a:lnTo>
                  <a:lnTo>
                    <a:pt x="28575" y="349364"/>
                  </a:lnTo>
                  <a:lnTo>
                    <a:pt x="28473" y="348094"/>
                  </a:lnTo>
                  <a:lnTo>
                    <a:pt x="28956" y="348094"/>
                  </a:lnTo>
                  <a:lnTo>
                    <a:pt x="30708" y="353174"/>
                  </a:lnTo>
                  <a:lnTo>
                    <a:pt x="32131" y="354444"/>
                  </a:lnTo>
                  <a:lnTo>
                    <a:pt x="32727" y="351904"/>
                  </a:lnTo>
                  <a:lnTo>
                    <a:pt x="33502" y="353174"/>
                  </a:lnTo>
                  <a:lnTo>
                    <a:pt x="34201" y="355714"/>
                  </a:lnTo>
                  <a:lnTo>
                    <a:pt x="35026" y="358076"/>
                  </a:lnTo>
                  <a:lnTo>
                    <a:pt x="35090" y="358254"/>
                  </a:lnTo>
                  <a:lnTo>
                    <a:pt x="35509" y="360794"/>
                  </a:lnTo>
                  <a:lnTo>
                    <a:pt x="37973" y="368414"/>
                  </a:lnTo>
                  <a:lnTo>
                    <a:pt x="36131" y="369684"/>
                  </a:lnTo>
                  <a:lnTo>
                    <a:pt x="34823" y="363334"/>
                  </a:lnTo>
                  <a:lnTo>
                    <a:pt x="34010" y="367144"/>
                  </a:lnTo>
                  <a:lnTo>
                    <a:pt x="35560" y="369684"/>
                  </a:lnTo>
                  <a:lnTo>
                    <a:pt x="36487" y="374764"/>
                  </a:lnTo>
                  <a:lnTo>
                    <a:pt x="37693" y="377304"/>
                  </a:lnTo>
                  <a:lnTo>
                    <a:pt x="38874" y="381114"/>
                  </a:lnTo>
                  <a:lnTo>
                    <a:pt x="40017" y="383654"/>
                  </a:lnTo>
                  <a:lnTo>
                    <a:pt x="41465" y="382384"/>
                  </a:lnTo>
                  <a:lnTo>
                    <a:pt x="43675" y="391274"/>
                  </a:lnTo>
                  <a:lnTo>
                    <a:pt x="41516" y="384924"/>
                  </a:lnTo>
                  <a:lnTo>
                    <a:pt x="41605" y="386194"/>
                  </a:lnTo>
                  <a:lnTo>
                    <a:pt x="41706" y="387464"/>
                  </a:lnTo>
                  <a:lnTo>
                    <a:pt x="41795" y="388734"/>
                  </a:lnTo>
                  <a:lnTo>
                    <a:pt x="41884" y="390004"/>
                  </a:lnTo>
                  <a:lnTo>
                    <a:pt x="41986" y="391274"/>
                  </a:lnTo>
                  <a:lnTo>
                    <a:pt x="41262" y="392544"/>
                  </a:lnTo>
                  <a:lnTo>
                    <a:pt x="38773" y="388734"/>
                  </a:lnTo>
                  <a:lnTo>
                    <a:pt x="40627" y="395084"/>
                  </a:lnTo>
                  <a:lnTo>
                    <a:pt x="46875" y="411594"/>
                  </a:lnTo>
                  <a:lnTo>
                    <a:pt x="47650" y="410324"/>
                  </a:lnTo>
                  <a:lnTo>
                    <a:pt x="47548" y="409054"/>
                  </a:lnTo>
                  <a:lnTo>
                    <a:pt x="47421" y="406514"/>
                  </a:lnTo>
                  <a:lnTo>
                    <a:pt x="47345" y="401434"/>
                  </a:lnTo>
                  <a:lnTo>
                    <a:pt x="49657" y="403974"/>
                  </a:lnTo>
                  <a:lnTo>
                    <a:pt x="51015" y="405244"/>
                  </a:lnTo>
                  <a:lnTo>
                    <a:pt x="54216" y="403974"/>
                  </a:lnTo>
                  <a:lnTo>
                    <a:pt x="55829" y="411594"/>
                  </a:lnTo>
                  <a:lnTo>
                    <a:pt x="55537" y="412864"/>
                  </a:lnTo>
                  <a:lnTo>
                    <a:pt x="56337" y="414134"/>
                  </a:lnTo>
                  <a:lnTo>
                    <a:pt x="55727" y="415404"/>
                  </a:lnTo>
                  <a:lnTo>
                    <a:pt x="56642" y="419214"/>
                  </a:lnTo>
                  <a:lnTo>
                    <a:pt x="54889" y="421754"/>
                  </a:lnTo>
                  <a:lnTo>
                    <a:pt x="54597" y="420484"/>
                  </a:lnTo>
                  <a:lnTo>
                    <a:pt x="53924" y="420484"/>
                  </a:lnTo>
                  <a:lnTo>
                    <a:pt x="57315" y="428104"/>
                  </a:lnTo>
                  <a:lnTo>
                    <a:pt x="60147" y="430644"/>
                  </a:lnTo>
                  <a:lnTo>
                    <a:pt x="55333" y="421754"/>
                  </a:lnTo>
                  <a:lnTo>
                    <a:pt x="56464" y="420484"/>
                  </a:lnTo>
                  <a:lnTo>
                    <a:pt x="59626" y="425564"/>
                  </a:lnTo>
                  <a:lnTo>
                    <a:pt x="60833" y="429374"/>
                  </a:lnTo>
                  <a:lnTo>
                    <a:pt x="63385" y="434454"/>
                  </a:lnTo>
                  <a:lnTo>
                    <a:pt x="65290" y="439534"/>
                  </a:lnTo>
                  <a:lnTo>
                    <a:pt x="67144" y="444614"/>
                  </a:lnTo>
                  <a:lnTo>
                    <a:pt x="68935" y="450964"/>
                  </a:lnTo>
                  <a:lnTo>
                    <a:pt x="68630" y="453504"/>
                  </a:lnTo>
                  <a:lnTo>
                    <a:pt x="70561" y="460971"/>
                  </a:lnTo>
                  <a:lnTo>
                    <a:pt x="68529" y="457885"/>
                  </a:lnTo>
                  <a:lnTo>
                    <a:pt x="65163" y="447878"/>
                  </a:lnTo>
                  <a:lnTo>
                    <a:pt x="62420" y="447687"/>
                  </a:lnTo>
                  <a:lnTo>
                    <a:pt x="63271" y="449427"/>
                  </a:lnTo>
                  <a:lnTo>
                    <a:pt x="66116" y="459257"/>
                  </a:lnTo>
                  <a:lnTo>
                    <a:pt x="64122" y="458266"/>
                  </a:lnTo>
                  <a:lnTo>
                    <a:pt x="65227" y="459981"/>
                  </a:lnTo>
                  <a:lnTo>
                    <a:pt x="67335" y="466763"/>
                  </a:lnTo>
                  <a:lnTo>
                    <a:pt x="68008" y="468706"/>
                  </a:lnTo>
                  <a:lnTo>
                    <a:pt x="68656" y="469595"/>
                  </a:lnTo>
                  <a:lnTo>
                    <a:pt x="66878" y="463092"/>
                  </a:lnTo>
                  <a:lnTo>
                    <a:pt x="70180" y="468083"/>
                  </a:lnTo>
                  <a:lnTo>
                    <a:pt x="72910" y="471678"/>
                  </a:lnTo>
                  <a:lnTo>
                    <a:pt x="74091" y="475615"/>
                  </a:lnTo>
                  <a:lnTo>
                    <a:pt x="70815" y="471868"/>
                  </a:lnTo>
                  <a:lnTo>
                    <a:pt x="71983" y="475195"/>
                  </a:lnTo>
                  <a:lnTo>
                    <a:pt x="73494" y="477951"/>
                  </a:lnTo>
                  <a:lnTo>
                    <a:pt x="74930" y="480745"/>
                  </a:lnTo>
                  <a:lnTo>
                    <a:pt x="76479" y="483463"/>
                  </a:lnTo>
                  <a:lnTo>
                    <a:pt x="75272" y="481012"/>
                  </a:lnTo>
                  <a:lnTo>
                    <a:pt x="74206" y="478497"/>
                  </a:lnTo>
                  <a:lnTo>
                    <a:pt x="73050" y="476021"/>
                  </a:lnTo>
                  <a:lnTo>
                    <a:pt x="76238" y="477177"/>
                  </a:lnTo>
                  <a:lnTo>
                    <a:pt x="75666" y="476529"/>
                  </a:lnTo>
                  <a:lnTo>
                    <a:pt x="72923" y="470954"/>
                  </a:lnTo>
                  <a:lnTo>
                    <a:pt x="73279" y="469328"/>
                  </a:lnTo>
                  <a:lnTo>
                    <a:pt x="73558" y="467677"/>
                  </a:lnTo>
                  <a:lnTo>
                    <a:pt x="70586" y="462026"/>
                  </a:lnTo>
                  <a:lnTo>
                    <a:pt x="71043" y="462419"/>
                  </a:lnTo>
                  <a:lnTo>
                    <a:pt x="71729" y="462711"/>
                  </a:lnTo>
                  <a:lnTo>
                    <a:pt x="70624" y="461060"/>
                  </a:lnTo>
                  <a:lnTo>
                    <a:pt x="71704" y="457314"/>
                  </a:lnTo>
                  <a:lnTo>
                    <a:pt x="73761" y="458584"/>
                  </a:lnTo>
                  <a:lnTo>
                    <a:pt x="77254" y="461124"/>
                  </a:lnTo>
                  <a:lnTo>
                    <a:pt x="77165" y="462394"/>
                  </a:lnTo>
                  <a:lnTo>
                    <a:pt x="77063" y="463664"/>
                  </a:lnTo>
                  <a:lnTo>
                    <a:pt x="76987" y="464934"/>
                  </a:lnTo>
                  <a:lnTo>
                    <a:pt x="76873" y="466356"/>
                  </a:lnTo>
                  <a:lnTo>
                    <a:pt x="77000" y="466356"/>
                  </a:lnTo>
                  <a:lnTo>
                    <a:pt x="79578" y="470014"/>
                  </a:lnTo>
                  <a:lnTo>
                    <a:pt x="81114" y="468744"/>
                  </a:lnTo>
                  <a:lnTo>
                    <a:pt x="83312" y="473824"/>
                  </a:lnTo>
                  <a:lnTo>
                    <a:pt x="85356" y="472554"/>
                  </a:lnTo>
                  <a:lnTo>
                    <a:pt x="86296" y="475094"/>
                  </a:lnTo>
                  <a:lnTo>
                    <a:pt x="87147" y="476364"/>
                  </a:lnTo>
                  <a:lnTo>
                    <a:pt x="88150" y="478904"/>
                  </a:lnTo>
                  <a:lnTo>
                    <a:pt x="90589" y="480174"/>
                  </a:lnTo>
                  <a:lnTo>
                    <a:pt x="89585" y="477634"/>
                  </a:lnTo>
                  <a:lnTo>
                    <a:pt x="86918" y="472554"/>
                  </a:lnTo>
                  <a:lnTo>
                    <a:pt x="85039" y="470014"/>
                  </a:lnTo>
                  <a:lnTo>
                    <a:pt x="85267" y="468744"/>
                  </a:lnTo>
                  <a:lnTo>
                    <a:pt x="85509" y="467474"/>
                  </a:lnTo>
                  <a:lnTo>
                    <a:pt x="85623" y="466661"/>
                  </a:lnTo>
                  <a:lnTo>
                    <a:pt x="85661" y="466356"/>
                  </a:lnTo>
                  <a:lnTo>
                    <a:pt x="85458" y="466661"/>
                  </a:lnTo>
                  <a:lnTo>
                    <a:pt x="85191" y="467474"/>
                  </a:lnTo>
                  <a:lnTo>
                    <a:pt x="85813" y="465074"/>
                  </a:lnTo>
                  <a:lnTo>
                    <a:pt x="85915" y="464934"/>
                  </a:lnTo>
                  <a:lnTo>
                    <a:pt x="86207" y="463664"/>
                  </a:lnTo>
                  <a:lnTo>
                    <a:pt x="86702" y="462394"/>
                  </a:lnTo>
                  <a:lnTo>
                    <a:pt x="89395" y="468744"/>
                  </a:lnTo>
                  <a:lnTo>
                    <a:pt x="89916" y="468744"/>
                  </a:lnTo>
                  <a:lnTo>
                    <a:pt x="91249" y="471284"/>
                  </a:lnTo>
                  <a:lnTo>
                    <a:pt x="94018" y="476364"/>
                  </a:lnTo>
                  <a:lnTo>
                    <a:pt x="95745" y="478904"/>
                  </a:lnTo>
                  <a:lnTo>
                    <a:pt x="97091" y="480174"/>
                  </a:lnTo>
                  <a:lnTo>
                    <a:pt x="98602" y="487794"/>
                  </a:lnTo>
                  <a:lnTo>
                    <a:pt x="97764" y="486524"/>
                  </a:lnTo>
                  <a:lnTo>
                    <a:pt x="96939" y="485254"/>
                  </a:lnTo>
                  <a:lnTo>
                    <a:pt x="91122" y="476364"/>
                  </a:lnTo>
                  <a:lnTo>
                    <a:pt x="90627" y="477634"/>
                  </a:lnTo>
                  <a:lnTo>
                    <a:pt x="95821" y="485254"/>
                  </a:lnTo>
                  <a:lnTo>
                    <a:pt x="92519" y="481444"/>
                  </a:lnTo>
                  <a:lnTo>
                    <a:pt x="93319" y="486524"/>
                  </a:lnTo>
                  <a:lnTo>
                    <a:pt x="89395" y="482714"/>
                  </a:lnTo>
                  <a:lnTo>
                    <a:pt x="92837" y="486524"/>
                  </a:lnTo>
                  <a:lnTo>
                    <a:pt x="91389" y="489064"/>
                  </a:lnTo>
                  <a:lnTo>
                    <a:pt x="95300" y="492874"/>
                  </a:lnTo>
                  <a:lnTo>
                    <a:pt x="92329" y="490334"/>
                  </a:lnTo>
                  <a:lnTo>
                    <a:pt x="92722" y="492874"/>
                  </a:lnTo>
                  <a:lnTo>
                    <a:pt x="93700" y="495414"/>
                  </a:lnTo>
                  <a:lnTo>
                    <a:pt x="94716" y="497954"/>
                  </a:lnTo>
                  <a:lnTo>
                    <a:pt x="96456" y="501764"/>
                  </a:lnTo>
                  <a:lnTo>
                    <a:pt x="95745" y="501764"/>
                  </a:lnTo>
                  <a:lnTo>
                    <a:pt x="94678" y="500494"/>
                  </a:lnTo>
                  <a:lnTo>
                    <a:pt x="93649" y="499224"/>
                  </a:lnTo>
                  <a:lnTo>
                    <a:pt x="92735" y="496684"/>
                  </a:lnTo>
                  <a:lnTo>
                    <a:pt x="91884" y="495414"/>
                  </a:lnTo>
                  <a:lnTo>
                    <a:pt x="91186" y="492874"/>
                  </a:lnTo>
                  <a:lnTo>
                    <a:pt x="89941" y="489064"/>
                  </a:lnTo>
                  <a:lnTo>
                    <a:pt x="89522" y="487794"/>
                  </a:lnTo>
                  <a:lnTo>
                    <a:pt x="89293" y="486524"/>
                  </a:lnTo>
                  <a:lnTo>
                    <a:pt x="88887" y="485254"/>
                  </a:lnTo>
                  <a:lnTo>
                    <a:pt x="88379" y="483984"/>
                  </a:lnTo>
                  <a:lnTo>
                    <a:pt x="86791" y="481444"/>
                  </a:lnTo>
                  <a:lnTo>
                    <a:pt x="86245" y="480174"/>
                  </a:lnTo>
                  <a:lnTo>
                    <a:pt x="85801" y="478904"/>
                  </a:lnTo>
                  <a:lnTo>
                    <a:pt x="85394" y="477634"/>
                  </a:lnTo>
                  <a:lnTo>
                    <a:pt x="85077" y="476364"/>
                  </a:lnTo>
                  <a:lnTo>
                    <a:pt x="84924" y="476364"/>
                  </a:lnTo>
                  <a:lnTo>
                    <a:pt x="80200" y="473824"/>
                  </a:lnTo>
                  <a:lnTo>
                    <a:pt x="81305" y="475094"/>
                  </a:lnTo>
                  <a:lnTo>
                    <a:pt x="82918" y="478904"/>
                  </a:lnTo>
                  <a:lnTo>
                    <a:pt x="83896" y="480174"/>
                  </a:lnTo>
                  <a:lnTo>
                    <a:pt x="84950" y="482714"/>
                  </a:lnTo>
                  <a:lnTo>
                    <a:pt x="83693" y="482714"/>
                  </a:lnTo>
                  <a:lnTo>
                    <a:pt x="88290" y="489064"/>
                  </a:lnTo>
                  <a:lnTo>
                    <a:pt x="83070" y="485254"/>
                  </a:lnTo>
                  <a:lnTo>
                    <a:pt x="80238" y="482714"/>
                  </a:lnTo>
                  <a:lnTo>
                    <a:pt x="76885" y="478904"/>
                  </a:lnTo>
                  <a:lnTo>
                    <a:pt x="77647" y="482714"/>
                  </a:lnTo>
                  <a:lnTo>
                    <a:pt x="79108" y="485254"/>
                  </a:lnTo>
                  <a:lnTo>
                    <a:pt x="82372" y="491604"/>
                  </a:lnTo>
                  <a:lnTo>
                    <a:pt x="84213" y="492874"/>
                  </a:lnTo>
                  <a:lnTo>
                    <a:pt x="86029" y="495414"/>
                  </a:lnTo>
                  <a:lnTo>
                    <a:pt x="88684" y="499224"/>
                  </a:lnTo>
                  <a:lnTo>
                    <a:pt x="89598" y="500494"/>
                  </a:lnTo>
                  <a:lnTo>
                    <a:pt x="90474" y="501764"/>
                  </a:lnTo>
                  <a:lnTo>
                    <a:pt x="92900" y="504304"/>
                  </a:lnTo>
                  <a:lnTo>
                    <a:pt x="94246" y="506844"/>
                  </a:lnTo>
                  <a:lnTo>
                    <a:pt x="95097" y="509384"/>
                  </a:lnTo>
                  <a:lnTo>
                    <a:pt x="93903" y="508114"/>
                  </a:lnTo>
                  <a:lnTo>
                    <a:pt x="95453" y="510654"/>
                  </a:lnTo>
                  <a:lnTo>
                    <a:pt x="96799" y="513194"/>
                  </a:lnTo>
                  <a:lnTo>
                    <a:pt x="99136" y="517004"/>
                  </a:lnTo>
                  <a:lnTo>
                    <a:pt x="100253" y="518274"/>
                  </a:lnTo>
                  <a:lnTo>
                    <a:pt x="102933" y="523354"/>
                  </a:lnTo>
                  <a:lnTo>
                    <a:pt x="104089" y="525894"/>
                  </a:lnTo>
                  <a:lnTo>
                    <a:pt x="105511" y="530974"/>
                  </a:lnTo>
                  <a:lnTo>
                    <a:pt x="105638" y="532244"/>
                  </a:lnTo>
                  <a:lnTo>
                    <a:pt x="105714" y="538594"/>
                  </a:lnTo>
                  <a:lnTo>
                    <a:pt x="105498" y="539864"/>
                  </a:lnTo>
                  <a:lnTo>
                    <a:pt x="103162" y="537324"/>
                  </a:lnTo>
                  <a:lnTo>
                    <a:pt x="99187" y="532244"/>
                  </a:lnTo>
                  <a:lnTo>
                    <a:pt x="100482" y="530974"/>
                  </a:lnTo>
                  <a:lnTo>
                    <a:pt x="96431" y="524637"/>
                  </a:lnTo>
                  <a:lnTo>
                    <a:pt x="91643" y="519544"/>
                  </a:lnTo>
                  <a:lnTo>
                    <a:pt x="87261" y="514464"/>
                  </a:lnTo>
                  <a:lnTo>
                    <a:pt x="82765" y="509384"/>
                  </a:lnTo>
                  <a:lnTo>
                    <a:pt x="78422" y="503034"/>
                  </a:lnTo>
                  <a:lnTo>
                    <a:pt x="76568" y="500494"/>
                  </a:lnTo>
                  <a:lnTo>
                    <a:pt x="74777" y="496684"/>
                  </a:lnTo>
                  <a:lnTo>
                    <a:pt x="77495" y="497954"/>
                  </a:lnTo>
                  <a:lnTo>
                    <a:pt x="79565" y="503034"/>
                  </a:lnTo>
                  <a:lnTo>
                    <a:pt x="79971" y="501764"/>
                  </a:lnTo>
                  <a:lnTo>
                    <a:pt x="75590" y="492874"/>
                  </a:lnTo>
                  <a:lnTo>
                    <a:pt x="71666" y="496684"/>
                  </a:lnTo>
                  <a:lnTo>
                    <a:pt x="70319" y="491604"/>
                  </a:lnTo>
                  <a:lnTo>
                    <a:pt x="69303" y="487794"/>
                  </a:lnTo>
                  <a:lnTo>
                    <a:pt x="71970" y="491604"/>
                  </a:lnTo>
                  <a:lnTo>
                    <a:pt x="71335" y="489064"/>
                  </a:lnTo>
                  <a:lnTo>
                    <a:pt x="71056" y="487794"/>
                  </a:lnTo>
                  <a:lnTo>
                    <a:pt x="70777" y="486524"/>
                  </a:lnTo>
                  <a:lnTo>
                    <a:pt x="70116" y="485254"/>
                  </a:lnTo>
                  <a:lnTo>
                    <a:pt x="68732" y="482714"/>
                  </a:lnTo>
                  <a:lnTo>
                    <a:pt x="66713" y="478904"/>
                  </a:lnTo>
                  <a:lnTo>
                    <a:pt x="66065" y="477634"/>
                  </a:lnTo>
                  <a:lnTo>
                    <a:pt x="64770" y="475094"/>
                  </a:lnTo>
                  <a:lnTo>
                    <a:pt x="62928" y="471284"/>
                  </a:lnTo>
                  <a:lnTo>
                    <a:pt x="58013" y="457314"/>
                  </a:lnTo>
                  <a:lnTo>
                    <a:pt x="57124" y="454774"/>
                  </a:lnTo>
                  <a:lnTo>
                    <a:pt x="56527" y="452234"/>
                  </a:lnTo>
                  <a:lnTo>
                    <a:pt x="55905" y="450964"/>
                  </a:lnTo>
                  <a:lnTo>
                    <a:pt x="55321" y="449694"/>
                  </a:lnTo>
                  <a:lnTo>
                    <a:pt x="54800" y="448424"/>
                  </a:lnTo>
                  <a:lnTo>
                    <a:pt x="54190" y="447154"/>
                  </a:lnTo>
                  <a:lnTo>
                    <a:pt x="54114" y="448424"/>
                  </a:lnTo>
                  <a:lnTo>
                    <a:pt x="54038" y="449694"/>
                  </a:lnTo>
                  <a:lnTo>
                    <a:pt x="50711" y="443344"/>
                  </a:lnTo>
                  <a:lnTo>
                    <a:pt x="50190" y="443344"/>
                  </a:lnTo>
                  <a:lnTo>
                    <a:pt x="49276" y="440804"/>
                  </a:lnTo>
                  <a:lnTo>
                    <a:pt x="50825" y="440804"/>
                  </a:lnTo>
                  <a:lnTo>
                    <a:pt x="51765" y="443344"/>
                  </a:lnTo>
                  <a:lnTo>
                    <a:pt x="51320" y="440804"/>
                  </a:lnTo>
                  <a:lnTo>
                    <a:pt x="50673" y="436994"/>
                  </a:lnTo>
                  <a:lnTo>
                    <a:pt x="51892" y="435724"/>
                  </a:lnTo>
                  <a:lnTo>
                    <a:pt x="53771" y="435724"/>
                  </a:lnTo>
                  <a:lnTo>
                    <a:pt x="58343" y="447154"/>
                  </a:lnTo>
                  <a:lnTo>
                    <a:pt x="57454" y="443344"/>
                  </a:lnTo>
                  <a:lnTo>
                    <a:pt x="53492" y="431914"/>
                  </a:lnTo>
                  <a:lnTo>
                    <a:pt x="52451" y="431914"/>
                  </a:lnTo>
                  <a:lnTo>
                    <a:pt x="49860" y="429374"/>
                  </a:lnTo>
                  <a:lnTo>
                    <a:pt x="42926" y="420484"/>
                  </a:lnTo>
                  <a:lnTo>
                    <a:pt x="43421" y="420484"/>
                  </a:lnTo>
                  <a:lnTo>
                    <a:pt x="41084" y="414134"/>
                  </a:lnTo>
                  <a:lnTo>
                    <a:pt x="40576" y="412864"/>
                  </a:lnTo>
                  <a:lnTo>
                    <a:pt x="38989" y="409054"/>
                  </a:lnTo>
                  <a:lnTo>
                    <a:pt x="40398" y="410324"/>
                  </a:lnTo>
                  <a:lnTo>
                    <a:pt x="39763" y="409054"/>
                  </a:lnTo>
                  <a:lnTo>
                    <a:pt x="36576" y="402704"/>
                  </a:lnTo>
                  <a:lnTo>
                    <a:pt x="38747" y="402704"/>
                  </a:lnTo>
                  <a:lnTo>
                    <a:pt x="36906" y="400164"/>
                  </a:lnTo>
                  <a:lnTo>
                    <a:pt x="38493" y="400164"/>
                  </a:lnTo>
                  <a:lnTo>
                    <a:pt x="39077" y="398894"/>
                  </a:lnTo>
                  <a:lnTo>
                    <a:pt x="38976" y="397624"/>
                  </a:lnTo>
                  <a:lnTo>
                    <a:pt x="38481" y="395084"/>
                  </a:lnTo>
                  <a:lnTo>
                    <a:pt x="22885" y="395084"/>
                  </a:lnTo>
                  <a:lnTo>
                    <a:pt x="19812" y="395084"/>
                  </a:lnTo>
                  <a:lnTo>
                    <a:pt x="20104" y="396354"/>
                  </a:lnTo>
                  <a:lnTo>
                    <a:pt x="22567" y="400164"/>
                  </a:lnTo>
                  <a:lnTo>
                    <a:pt x="26035" y="406514"/>
                  </a:lnTo>
                  <a:lnTo>
                    <a:pt x="27355" y="412864"/>
                  </a:lnTo>
                  <a:lnTo>
                    <a:pt x="26873" y="412864"/>
                  </a:lnTo>
                  <a:lnTo>
                    <a:pt x="25577" y="410324"/>
                  </a:lnTo>
                  <a:lnTo>
                    <a:pt x="25971" y="412864"/>
                  </a:lnTo>
                  <a:lnTo>
                    <a:pt x="26733" y="415404"/>
                  </a:lnTo>
                  <a:lnTo>
                    <a:pt x="27520" y="417944"/>
                  </a:lnTo>
                  <a:lnTo>
                    <a:pt x="28600" y="420484"/>
                  </a:lnTo>
                  <a:lnTo>
                    <a:pt x="29819" y="423024"/>
                  </a:lnTo>
                  <a:lnTo>
                    <a:pt x="30848" y="425564"/>
                  </a:lnTo>
                  <a:lnTo>
                    <a:pt x="32956" y="430644"/>
                  </a:lnTo>
                  <a:lnTo>
                    <a:pt x="34556" y="435724"/>
                  </a:lnTo>
                  <a:lnTo>
                    <a:pt x="33578" y="438264"/>
                  </a:lnTo>
                  <a:lnTo>
                    <a:pt x="32664" y="438264"/>
                  </a:lnTo>
                  <a:lnTo>
                    <a:pt x="32766" y="439534"/>
                  </a:lnTo>
                  <a:lnTo>
                    <a:pt x="32880" y="440804"/>
                  </a:lnTo>
                  <a:lnTo>
                    <a:pt x="37630" y="450964"/>
                  </a:lnTo>
                  <a:lnTo>
                    <a:pt x="40792" y="456044"/>
                  </a:lnTo>
                  <a:lnTo>
                    <a:pt x="39738" y="457314"/>
                  </a:lnTo>
                  <a:lnTo>
                    <a:pt x="38252" y="454774"/>
                  </a:lnTo>
                  <a:lnTo>
                    <a:pt x="37223" y="453504"/>
                  </a:lnTo>
                  <a:lnTo>
                    <a:pt x="39192" y="457314"/>
                  </a:lnTo>
                  <a:lnTo>
                    <a:pt x="40805" y="461124"/>
                  </a:lnTo>
                  <a:lnTo>
                    <a:pt x="45059" y="467474"/>
                  </a:lnTo>
                  <a:lnTo>
                    <a:pt x="49288" y="477634"/>
                  </a:lnTo>
                  <a:lnTo>
                    <a:pt x="53860" y="481444"/>
                  </a:lnTo>
                  <a:lnTo>
                    <a:pt x="53060" y="477634"/>
                  </a:lnTo>
                  <a:lnTo>
                    <a:pt x="55041" y="478904"/>
                  </a:lnTo>
                  <a:lnTo>
                    <a:pt x="57899" y="482714"/>
                  </a:lnTo>
                  <a:lnTo>
                    <a:pt x="59766" y="483984"/>
                  </a:lnTo>
                  <a:lnTo>
                    <a:pt x="61518" y="487794"/>
                  </a:lnTo>
                  <a:lnTo>
                    <a:pt x="57569" y="491604"/>
                  </a:lnTo>
                  <a:lnTo>
                    <a:pt x="56527" y="490334"/>
                  </a:lnTo>
                  <a:lnTo>
                    <a:pt x="51358" y="483984"/>
                  </a:lnTo>
                  <a:lnTo>
                    <a:pt x="51752" y="481444"/>
                  </a:lnTo>
                  <a:lnTo>
                    <a:pt x="46634" y="476364"/>
                  </a:lnTo>
                  <a:lnTo>
                    <a:pt x="46405" y="475094"/>
                  </a:lnTo>
                  <a:lnTo>
                    <a:pt x="46659" y="475094"/>
                  </a:lnTo>
                  <a:lnTo>
                    <a:pt x="45732" y="473824"/>
                  </a:lnTo>
                  <a:lnTo>
                    <a:pt x="44589" y="471284"/>
                  </a:lnTo>
                  <a:lnTo>
                    <a:pt x="45148" y="473824"/>
                  </a:lnTo>
                  <a:lnTo>
                    <a:pt x="45999" y="476364"/>
                  </a:lnTo>
                  <a:lnTo>
                    <a:pt x="46177" y="477634"/>
                  </a:lnTo>
                  <a:lnTo>
                    <a:pt x="48475" y="478904"/>
                  </a:lnTo>
                  <a:lnTo>
                    <a:pt x="50800" y="483984"/>
                  </a:lnTo>
                  <a:lnTo>
                    <a:pt x="48031" y="481444"/>
                  </a:lnTo>
                  <a:lnTo>
                    <a:pt x="52209" y="490334"/>
                  </a:lnTo>
                  <a:lnTo>
                    <a:pt x="50139" y="490334"/>
                  </a:lnTo>
                  <a:lnTo>
                    <a:pt x="46926" y="489064"/>
                  </a:lnTo>
                  <a:lnTo>
                    <a:pt x="44983" y="483984"/>
                  </a:lnTo>
                  <a:lnTo>
                    <a:pt x="40805" y="475094"/>
                  </a:lnTo>
                  <a:lnTo>
                    <a:pt x="46990" y="481444"/>
                  </a:lnTo>
                  <a:lnTo>
                    <a:pt x="45275" y="478904"/>
                  </a:lnTo>
                  <a:lnTo>
                    <a:pt x="45999" y="476364"/>
                  </a:lnTo>
                  <a:lnTo>
                    <a:pt x="45542" y="475094"/>
                  </a:lnTo>
                  <a:lnTo>
                    <a:pt x="45148" y="473824"/>
                  </a:lnTo>
                  <a:lnTo>
                    <a:pt x="39306" y="467474"/>
                  </a:lnTo>
                  <a:lnTo>
                    <a:pt x="37973" y="462394"/>
                  </a:lnTo>
                  <a:lnTo>
                    <a:pt x="37642" y="461124"/>
                  </a:lnTo>
                  <a:lnTo>
                    <a:pt x="39243" y="463664"/>
                  </a:lnTo>
                  <a:lnTo>
                    <a:pt x="38074" y="461124"/>
                  </a:lnTo>
                  <a:lnTo>
                    <a:pt x="36918" y="458584"/>
                  </a:lnTo>
                  <a:lnTo>
                    <a:pt x="33235" y="448424"/>
                  </a:lnTo>
                  <a:lnTo>
                    <a:pt x="31076" y="448424"/>
                  </a:lnTo>
                  <a:lnTo>
                    <a:pt x="33096" y="452234"/>
                  </a:lnTo>
                  <a:lnTo>
                    <a:pt x="35013" y="456044"/>
                  </a:lnTo>
                  <a:lnTo>
                    <a:pt x="37096" y="459854"/>
                  </a:lnTo>
                  <a:lnTo>
                    <a:pt x="37642" y="462394"/>
                  </a:lnTo>
                  <a:lnTo>
                    <a:pt x="33896" y="457314"/>
                  </a:lnTo>
                  <a:lnTo>
                    <a:pt x="34455" y="461124"/>
                  </a:lnTo>
                  <a:lnTo>
                    <a:pt x="36880" y="464934"/>
                  </a:lnTo>
                  <a:lnTo>
                    <a:pt x="37731" y="466356"/>
                  </a:lnTo>
                  <a:lnTo>
                    <a:pt x="38798" y="470014"/>
                  </a:lnTo>
                  <a:lnTo>
                    <a:pt x="37731" y="470014"/>
                  </a:lnTo>
                  <a:lnTo>
                    <a:pt x="38163" y="471284"/>
                  </a:lnTo>
                  <a:lnTo>
                    <a:pt x="38811" y="473824"/>
                  </a:lnTo>
                  <a:lnTo>
                    <a:pt x="40043" y="477634"/>
                  </a:lnTo>
                  <a:lnTo>
                    <a:pt x="40487" y="477634"/>
                  </a:lnTo>
                  <a:lnTo>
                    <a:pt x="40970" y="478904"/>
                  </a:lnTo>
                  <a:lnTo>
                    <a:pt x="41490" y="480174"/>
                  </a:lnTo>
                  <a:lnTo>
                    <a:pt x="44932" y="487794"/>
                  </a:lnTo>
                  <a:lnTo>
                    <a:pt x="47574" y="491604"/>
                  </a:lnTo>
                  <a:lnTo>
                    <a:pt x="49898" y="495414"/>
                  </a:lnTo>
                  <a:lnTo>
                    <a:pt x="54546" y="495414"/>
                  </a:lnTo>
                  <a:lnTo>
                    <a:pt x="59131" y="497954"/>
                  </a:lnTo>
                  <a:lnTo>
                    <a:pt x="65011" y="499224"/>
                  </a:lnTo>
                  <a:lnTo>
                    <a:pt x="68173" y="504304"/>
                  </a:lnTo>
                  <a:lnTo>
                    <a:pt x="71272" y="510654"/>
                  </a:lnTo>
                  <a:lnTo>
                    <a:pt x="74752" y="515734"/>
                  </a:lnTo>
                  <a:lnTo>
                    <a:pt x="78143" y="522084"/>
                  </a:lnTo>
                  <a:lnTo>
                    <a:pt x="81381" y="527164"/>
                  </a:lnTo>
                  <a:lnTo>
                    <a:pt x="84251" y="532244"/>
                  </a:lnTo>
                  <a:lnTo>
                    <a:pt x="87452" y="532244"/>
                  </a:lnTo>
                  <a:lnTo>
                    <a:pt x="88684" y="536054"/>
                  </a:lnTo>
                  <a:lnTo>
                    <a:pt x="93408" y="541134"/>
                  </a:lnTo>
                  <a:lnTo>
                    <a:pt x="91490" y="542404"/>
                  </a:lnTo>
                  <a:lnTo>
                    <a:pt x="95643" y="544944"/>
                  </a:lnTo>
                  <a:lnTo>
                    <a:pt x="104101" y="552564"/>
                  </a:lnTo>
                  <a:lnTo>
                    <a:pt x="104432" y="550024"/>
                  </a:lnTo>
                  <a:lnTo>
                    <a:pt x="105473" y="551294"/>
                  </a:lnTo>
                  <a:lnTo>
                    <a:pt x="106032" y="553834"/>
                  </a:lnTo>
                  <a:lnTo>
                    <a:pt x="106908" y="557644"/>
                  </a:lnTo>
                  <a:lnTo>
                    <a:pt x="108915" y="560184"/>
                  </a:lnTo>
                  <a:lnTo>
                    <a:pt x="110896" y="563994"/>
                  </a:lnTo>
                  <a:lnTo>
                    <a:pt x="113741" y="569074"/>
                  </a:lnTo>
                  <a:lnTo>
                    <a:pt x="117805" y="574154"/>
                  </a:lnTo>
                  <a:lnTo>
                    <a:pt x="119430" y="576694"/>
                  </a:lnTo>
                  <a:lnTo>
                    <a:pt x="120827" y="575424"/>
                  </a:lnTo>
                  <a:lnTo>
                    <a:pt x="121996" y="574154"/>
                  </a:lnTo>
                  <a:lnTo>
                    <a:pt x="123393" y="576694"/>
                  </a:lnTo>
                  <a:lnTo>
                    <a:pt x="124739" y="577964"/>
                  </a:lnTo>
                  <a:lnTo>
                    <a:pt x="126466" y="580504"/>
                  </a:lnTo>
                  <a:lnTo>
                    <a:pt x="124383" y="579234"/>
                  </a:lnTo>
                  <a:lnTo>
                    <a:pt x="122542" y="579234"/>
                  </a:lnTo>
                  <a:lnTo>
                    <a:pt x="119811" y="576694"/>
                  </a:lnTo>
                  <a:lnTo>
                    <a:pt x="128714" y="586854"/>
                  </a:lnTo>
                  <a:lnTo>
                    <a:pt x="132842" y="590664"/>
                  </a:lnTo>
                  <a:lnTo>
                    <a:pt x="131864" y="589394"/>
                  </a:lnTo>
                  <a:lnTo>
                    <a:pt x="131470" y="588124"/>
                  </a:lnTo>
                  <a:lnTo>
                    <a:pt x="132854" y="588124"/>
                  </a:lnTo>
                  <a:lnTo>
                    <a:pt x="136550" y="590664"/>
                  </a:lnTo>
                  <a:lnTo>
                    <a:pt x="139039" y="593204"/>
                  </a:lnTo>
                  <a:lnTo>
                    <a:pt x="142582" y="597014"/>
                  </a:lnTo>
                  <a:lnTo>
                    <a:pt x="146519" y="600824"/>
                  </a:lnTo>
                  <a:lnTo>
                    <a:pt x="148094" y="602094"/>
                  </a:lnTo>
                  <a:lnTo>
                    <a:pt x="149987" y="602094"/>
                  </a:lnTo>
                  <a:lnTo>
                    <a:pt x="147104" y="605904"/>
                  </a:lnTo>
                  <a:lnTo>
                    <a:pt x="147281" y="605904"/>
                  </a:lnTo>
                  <a:lnTo>
                    <a:pt x="148691" y="607174"/>
                  </a:lnTo>
                  <a:lnTo>
                    <a:pt x="144843" y="607174"/>
                  </a:lnTo>
                  <a:lnTo>
                    <a:pt x="141300" y="605904"/>
                  </a:lnTo>
                  <a:lnTo>
                    <a:pt x="140563" y="605904"/>
                  </a:lnTo>
                  <a:lnTo>
                    <a:pt x="134886" y="603364"/>
                  </a:lnTo>
                  <a:lnTo>
                    <a:pt x="131432" y="599935"/>
                  </a:lnTo>
                  <a:lnTo>
                    <a:pt x="131978" y="600824"/>
                  </a:lnTo>
                  <a:lnTo>
                    <a:pt x="133870" y="603364"/>
                  </a:lnTo>
                  <a:lnTo>
                    <a:pt x="135712" y="605904"/>
                  </a:lnTo>
                  <a:lnTo>
                    <a:pt x="135978" y="605904"/>
                  </a:lnTo>
                  <a:lnTo>
                    <a:pt x="138988" y="608444"/>
                  </a:lnTo>
                  <a:lnTo>
                    <a:pt x="143459" y="613524"/>
                  </a:lnTo>
                  <a:lnTo>
                    <a:pt x="145389" y="614794"/>
                  </a:lnTo>
                  <a:lnTo>
                    <a:pt x="150761" y="621144"/>
                  </a:lnTo>
                  <a:lnTo>
                    <a:pt x="150495" y="622414"/>
                  </a:lnTo>
                  <a:lnTo>
                    <a:pt x="147383" y="619874"/>
                  </a:lnTo>
                  <a:lnTo>
                    <a:pt x="145059" y="618604"/>
                  </a:lnTo>
                  <a:lnTo>
                    <a:pt x="144868" y="618604"/>
                  </a:lnTo>
                  <a:lnTo>
                    <a:pt x="141973" y="616064"/>
                  </a:lnTo>
                  <a:lnTo>
                    <a:pt x="139509" y="614794"/>
                  </a:lnTo>
                  <a:lnTo>
                    <a:pt x="140271" y="616064"/>
                  </a:lnTo>
                  <a:lnTo>
                    <a:pt x="135420" y="610984"/>
                  </a:lnTo>
                  <a:lnTo>
                    <a:pt x="133832" y="608444"/>
                  </a:lnTo>
                  <a:lnTo>
                    <a:pt x="132283" y="607174"/>
                  </a:lnTo>
                  <a:lnTo>
                    <a:pt x="132562" y="607174"/>
                  </a:lnTo>
                  <a:lnTo>
                    <a:pt x="134226" y="607174"/>
                  </a:lnTo>
                  <a:lnTo>
                    <a:pt x="132791" y="605904"/>
                  </a:lnTo>
                  <a:lnTo>
                    <a:pt x="131356" y="604634"/>
                  </a:lnTo>
                  <a:lnTo>
                    <a:pt x="131419" y="605167"/>
                  </a:lnTo>
                  <a:lnTo>
                    <a:pt x="131191" y="604634"/>
                  </a:lnTo>
                  <a:lnTo>
                    <a:pt x="130136" y="604634"/>
                  </a:lnTo>
                  <a:lnTo>
                    <a:pt x="127825" y="602094"/>
                  </a:lnTo>
                  <a:lnTo>
                    <a:pt x="125653" y="599554"/>
                  </a:lnTo>
                  <a:lnTo>
                    <a:pt x="124498" y="598347"/>
                  </a:lnTo>
                  <a:lnTo>
                    <a:pt x="124358" y="598347"/>
                  </a:lnTo>
                  <a:lnTo>
                    <a:pt x="121602" y="595769"/>
                  </a:lnTo>
                  <a:lnTo>
                    <a:pt x="118033" y="593204"/>
                  </a:lnTo>
                  <a:lnTo>
                    <a:pt x="115620" y="589394"/>
                  </a:lnTo>
                  <a:lnTo>
                    <a:pt x="124091" y="597954"/>
                  </a:lnTo>
                  <a:lnTo>
                    <a:pt x="123494" y="597014"/>
                  </a:lnTo>
                  <a:lnTo>
                    <a:pt x="121107" y="593204"/>
                  </a:lnTo>
                  <a:lnTo>
                    <a:pt x="122745" y="594474"/>
                  </a:lnTo>
                  <a:lnTo>
                    <a:pt x="124828" y="595769"/>
                  </a:lnTo>
                  <a:lnTo>
                    <a:pt x="126720" y="597014"/>
                  </a:lnTo>
                  <a:lnTo>
                    <a:pt x="128981" y="598347"/>
                  </a:lnTo>
                  <a:lnTo>
                    <a:pt x="132156" y="598347"/>
                  </a:lnTo>
                  <a:lnTo>
                    <a:pt x="128358" y="594474"/>
                  </a:lnTo>
                  <a:lnTo>
                    <a:pt x="126834" y="593204"/>
                  </a:lnTo>
                  <a:lnTo>
                    <a:pt x="125158" y="593204"/>
                  </a:lnTo>
                  <a:lnTo>
                    <a:pt x="123520" y="591934"/>
                  </a:lnTo>
                  <a:lnTo>
                    <a:pt x="121831" y="591934"/>
                  </a:lnTo>
                  <a:lnTo>
                    <a:pt x="118211" y="589394"/>
                  </a:lnTo>
                  <a:lnTo>
                    <a:pt x="115963" y="584314"/>
                  </a:lnTo>
                  <a:lnTo>
                    <a:pt x="114846" y="581774"/>
                  </a:lnTo>
                  <a:lnTo>
                    <a:pt x="111620" y="579234"/>
                  </a:lnTo>
                  <a:lnTo>
                    <a:pt x="114896" y="584314"/>
                  </a:lnTo>
                  <a:lnTo>
                    <a:pt x="114566" y="584314"/>
                  </a:lnTo>
                  <a:lnTo>
                    <a:pt x="110502" y="581774"/>
                  </a:lnTo>
                  <a:lnTo>
                    <a:pt x="110464" y="579234"/>
                  </a:lnTo>
                  <a:lnTo>
                    <a:pt x="107886" y="575424"/>
                  </a:lnTo>
                  <a:lnTo>
                    <a:pt x="108229" y="576694"/>
                  </a:lnTo>
                  <a:lnTo>
                    <a:pt x="109499" y="579234"/>
                  </a:lnTo>
                  <a:lnTo>
                    <a:pt x="108419" y="579234"/>
                  </a:lnTo>
                  <a:lnTo>
                    <a:pt x="105537" y="572884"/>
                  </a:lnTo>
                  <a:lnTo>
                    <a:pt x="100304" y="569074"/>
                  </a:lnTo>
                  <a:lnTo>
                    <a:pt x="99682" y="565264"/>
                  </a:lnTo>
                  <a:lnTo>
                    <a:pt x="93535" y="561454"/>
                  </a:lnTo>
                  <a:lnTo>
                    <a:pt x="91414" y="558914"/>
                  </a:lnTo>
                  <a:lnTo>
                    <a:pt x="94843" y="566534"/>
                  </a:lnTo>
                  <a:lnTo>
                    <a:pt x="95732" y="569074"/>
                  </a:lnTo>
                  <a:lnTo>
                    <a:pt x="96710" y="571614"/>
                  </a:lnTo>
                  <a:lnTo>
                    <a:pt x="99504" y="574154"/>
                  </a:lnTo>
                  <a:lnTo>
                    <a:pt x="101942" y="576694"/>
                  </a:lnTo>
                  <a:lnTo>
                    <a:pt x="106502" y="581774"/>
                  </a:lnTo>
                  <a:lnTo>
                    <a:pt x="108546" y="585584"/>
                  </a:lnTo>
                  <a:lnTo>
                    <a:pt x="110871" y="588124"/>
                  </a:lnTo>
                  <a:lnTo>
                    <a:pt x="115443" y="593204"/>
                  </a:lnTo>
                  <a:lnTo>
                    <a:pt x="120738" y="598347"/>
                  </a:lnTo>
                  <a:lnTo>
                    <a:pt x="123329" y="600824"/>
                  </a:lnTo>
                  <a:lnTo>
                    <a:pt x="126733" y="603364"/>
                  </a:lnTo>
                  <a:lnTo>
                    <a:pt x="125095" y="603364"/>
                  </a:lnTo>
                  <a:lnTo>
                    <a:pt x="133362" y="614794"/>
                  </a:lnTo>
                  <a:lnTo>
                    <a:pt x="138811" y="617334"/>
                  </a:lnTo>
                  <a:lnTo>
                    <a:pt x="146519" y="621144"/>
                  </a:lnTo>
                  <a:lnTo>
                    <a:pt x="149186" y="622414"/>
                  </a:lnTo>
                  <a:lnTo>
                    <a:pt x="155295" y="624954"/>
                  </a:lnTo>
                  <a:lnTo>
                    <a:pt x="158711" y="627494"/>
                  </a:lnTo>
                  <a:lnTo>
                    <a:pt x="163233" y="631304"/>
                  </a:lnTo>
                  <a:lnTo>
                    <a:pt x="161683" y="633844"/>
                  </a:lnTo>
                  <a:lnTo>
                    <a:pt x="171792" y="637654"/>
                  </a:lnTo>
                  <a:lnTo>
                    <a:pt x="169164" y="640194"/>
                  </a:lnTo>
                  <a:lnTo>
                    <a:pt x="163868" y="635114"/>
                  </a:lnTo>
                  <a:lnTo>
                    <a:pt x="164820" y="638924"/>
                  </a:lnTo>
                  <a:lnTo>
                    <a:pt x="168656" y="641464"/>
                  </a:lnTo>
                  <a:lnTo>
                    <a:pt x="172237" y="641464"/>
                  </a:lnTo>
                  <a:lnTo>
                    <a:pt x="177723" y="646544"/>
                  </a:lnTo>
                  <a:lnTo>
                    <a:pt x="174421" y="646544"/>
                  </a:lnTo>
                  <a:lnTo>
                    <a:pt x="179108" y="651624"/>
                  </a:lnTo>
                  <a:lnTo>
                    <a:pt x="172593" y="646544"/>
                  </a:lnTo>
                  <a:lnTo>
                    <a:pt x="174612" y="649084"/>
                  </a:lnTo>
                  <a:lnTo>
                    <a:pt x="176428" y="650354"/>
                  </a:lnTo>
                  <a:lnTo>
                    <a:pt x="179832" y="652894"/>
                  </a:lnTo>
                  <a:lnTo>
                    <a:pt x="181419" y="654164"/>
                  </a:lnTo>
                  <a:lnTo>
                    <a:pt x="185978" y="656704"/>
                  </a:lnTo>
                  <a:lnTo>
                    <a:pt x="188976" y="657974"/>
                  </a:lnTo>
                  <a:lnTo>
                    <a:pt x="191757" y="659244"/>
                  </a:lnTo>
                  <a:lnTo>
                    <a:pt x="199732" y="663054"/>
                  </a:lnTo>
                  <a:lnTo>
                    <a:pt x="200304" y="664324"/>
                  </a:lnTo>
                  <a:lnTo>
                    <a:pt x="201307" y="666864"/>
                  </a:lnTo>
                  <a:lnTo>
                    <a:pt x="201688" y="669404"/>
                  </a:lnTo>
                  <a:lnTo>
                    <a:pt x="209473" y="673214"/>
                  </a:lnTo>
                  <a:lnTo>
                    <a:pt x="206667" y="673214"/>
                  </a:lnTo>
                  <a:lnTo>
                    <a:pt x="216052" y="678294"/>
                  </a:lnTo>
                  <a:lnTo>
                    <a:pt x="215315" y="677024"/>
                  </a:lnTo>
                  <a:lnTo>
                    <a:pt x="213880" y="675754"/>
                  </a:lnTo>
                  <a:lnTo>
                    <a:pt x="217792" y="677024"/>
                  </a:lnTo>
                  <a:lnTo>
                    <a:pt x="221830" y="678294"/>
                  </a:lnTo>
                  <a:lnTo>
                    <a:pt x="225780" y="680834"/>
                  </a:lnTo>
                  <a:lnTo>
                    <a:pt x="233387" y="683374"/>
                  </a:lnTo>
                  <a:lnTo>
                    <a:pt x="224078" y="677024"/>
                  </a:lnTo>
                  <a:lnTo>
                    <a:pt x="222173" y="677024"/>
                  </a:lnTo>
                  <a:lnTo>
                    <a:pt x="220091" y="675754"/>
                  </a:lnTo>
                  <a:lnTo>
                    <a:pt x="218833" y="674484"/>
                  </a:lnTo>
                  <a:lnTo>
                    <a:pt x="218147" y="674484"/>
                  </a:lnTo>
                  <a:lnTo>
                    <a:pt x="217792" y="673328"/>
                  </a:lnTo>
                  <a:lnTo>
                    <a:pt x="217792" y="674484"/>
                  </a:lnTo>
                  <a:lnTo>
                    <a:pt x="210883" y="671944"/>
                  </a:lnTo>
                  <a:lnTo>
                    <a:pt x="210858" y="669404"/>
                  </a:lnTo>
                  <a:lnTo>
                    <a:pt x="216255" y="673214"/>
                  </a:lnTo>
                  <a:lnTo>
                    <a:pt x="217792" y="674484"/>
                  </a:lnTo>
                  <a:lnTo>
                    <a:pt x="217792" y="673328"/>
                  </a:lnTo>
                  <a:lnTo>
                    <a:pt x="217373" y="671944"/>
                  </a:lnTo>
                  <a:lnTo>
                    <a:pt x="218262" y="671944"/>
                  </a:lnTo>
                  <a:lnTo>
                    <a:pt x="213474" y="669404"/>
                  </a:lnTo>
                  <a:lnTo>
                    <a:pt x="212242" y="665594"/>
                  </a:lnTo>
                  <a:lnTo>
                    <a:pt x="207581" y="663054"/>
                  </a:lnTo>
                  <a:lnTo>
                    <a:pt x="204774" y="660514"/>
                  </a:lnTo>
                  <a:lnTo>
                    <a:pt x="201523" y="657974"/>
                  </a:lnTo>
                  <a:lnTo>
                    <a:pt x="202895" y="660514"/>
                  </a:lnTo>
                  <a:lnTo>
                    <a:pt x="200469" y="660514"/>
                  </a:lnTo>
                  <a:lnTo>
                    <a:pt x="197192" y="659244"/>
                  </a:lnTo>
                  <a:lnTo>
                    <a:pt x="193738" y="657974"/>
                  </a:lnTo>
                  <a:lnTo>
                    <a:pt x="193586" y="657974"/>
                  </a:lnTo>
                  <a:lnTo>
                    <a:pt x="189763" y="655434"/>
                  </a:lnTo>
                  <a:lnTo>
                    <a:pt x="183578" y="651624"/>
                  </a:lnTo>
                  <a:lnTo>
                    <a:pt x="181495" y="650354"/>
                  </a:lnTo>
                  <a:lnTo>
                    <a:pt x="181686" y="649084"/>
                  </a:lnTo>
                  <a:lnTo>
                    <a:pt x="179387" y="647814"/>
                  </a:lnTo>
                  <a:lnTo>
                    <a:pt x="181076" y="647814"/>
                  </a:lnTo>
                  <a:lnTo>
                    <a:pt x="182410" y="649084"/>
                  </a:lnTo>
                  <a:lnTo>
                    <a:pt x="183095" y="649084"/>
                  </a:lnTo>
                  <a:lnTo>
                    <a:pt x="183172" y="648576"/>
                  </a:lnTo>
                  <a:lnTo>
                    <a:pt x="183756" y="648868"/>
                  </a:lnTo>
                  <a:lnTo>
                    <a:pt x="183540" y="648563"/>
                  </a:lnTo>
                  <a:lnTo>
                    <a:pt x="183222" y="648284"/>
                  </a:lnTo>
                  <a:lnTo>
                    <a:pt x="183311" y="647814"/>
                  </a:lnTo>
                  <a:lnTo>
                    <a:pt x="188048" y="650354"/>
                  </a:lnTo>
                  <a:lnTo>
                    <a:pt x="184696" y="647814"/>
                  </a:lnTo>
                  <a:lnTo>
                    <a:pt x="181356" y="645274"/>
                  </a:lnTo>
                  <a:lnTo>
                    <a:pt x="185140" y="645274"/>
                  </a:lnTo>
                  <a:lnTo>
                    <a:pt x="192570" y="646544"/>
                  </a:lnTo>
                  <a:lnTo>
                    <a:pt x="192760" y="645274"/>
                  </a:lnTo>
                  <a:lnTo>
                    <a:pt x="195021" y="646544"/>
                  </a:lnTo>
                  <a:lnTo>
                    <a:pt x="202539" y="651624"/>
                  </a:lnTo>
                  <a:lnTo>
                    <a:pt x="204812" y="654164"/>
                  </a:lnTo>
                  <a:lnTo>
                    <a:pt x="206311" y="655434"/>
                  </a:lnTo>
                  <a:lnTo>
                    <a:pt x="205803" y="655434"/>
                  </a:lnTo>
                  <a:lnTo>
                    <a:pt x="207543" y="656704"/>
                  </a:lnTo>
                  <a:lnTo>
                    <a:pt x="209524" y="657974"/>
                  </a:lnTo>
                  <a:lnTo>
                    <a:pt x="218452" y="661784"/>
                  </a:lnTo>
                  <a:lnTo>
                    <a:pt x="217957" y="664324"/>
                  </a:lnTo>
                  <a:lnTo>
                    <a:pt x="220535" y="665594"/>
                  </a:lnTo>
                  <a:lnTo>
                    <a:pt x="227253" y="669404"/>
                  </a:lnTo>
                  <a:lnTo>
                    <a:pt x="221386" y="664324"/>
                  </a:lnTo>
                  <a:lnTo>
                    <a:pt x="225132" y="665594"/>
                  </a:lnTo>
                  <a:lnTo>
                    <a:pt x="229031" y="668134"/>
                  </a:lnTo>
                  <a:lnTo>
                    <a:pt x="232841" y="669404"/>
                  </a:lnTo>
                  <a:lnTo>
                    <a:pt x="232029" y="671944"/>
                  </a:lnTo>
                  <a:lnTo>
                    <a:pt x="232511" y="673214"/>
                  </a:lnTo>
                  <a:lnTo>
                    <a:pt x="233057" y="674484"/>
                  </a:lnTo>
                  <a:lnTo>
                    <a:pt x="274624" y="674484"/>
                  </a:lnTo>
                  <a:lnTo>
                    <a:pt x="271411" y="673214"/>
                  </a:lnTo>
                  <a:lnTo>
                    <a:pt x="273583" y="671944"/>
                  </a:lnTo>
                  <a:lnTo>
                    <a:pt x="274904" y="673214"/>
                  </a:lnTo>
                  <a:lnTo>
                    <a:pt x="275005" y="674484"/>
                  </a:lnTo>
                  <a:lnTo>
                    <a:pt x="288378" y="674484"/>
                  </a:lnTo>
                  <a:lnTo>
                    <a:pt x="283578" y="671944"/>
                  </a:lnTo>
                  <a:lnTo>
                    <a:pt x="278498" y="669404"/>
                  </a:lnTo>
                  <a:lnTo>
                    <a:pt x="285432" y="666864"/>
                  </a:lnTo>
                  <a:lnTo>
                    <a:pt x="289953" y="664324"/>
                  </a:lnTo>
                  <a:lnTo>
                    <a:pt x="294487" y="661784"/>
                  </a:lnTo>
                  <a:lnTo>
                    <a:pt x="299021" y="659244"/>
                  </a:lnTo>
                  <a:lnTo>
                    <a:pt x="299529" y="659244"/>
                  </a:lnTo>
                  <a:lnTo>
                    <a:pt x="299847" y="658736"/>
                  </a:lnTo>
                  <a:lnTo>
                    <a:pt x="301599" y="659091"/>
                  </a:lnTo>
                  <a:lnTo>
                    <a:pt x="304723" y="659980"/>
                  </a:lnTo>
                  <a:lnTo>
                    <a:pt x="303771" y="660438"/>
                  </a:lnTo>
                  <a:lnTo>
                    <a:pt x="302691" y="661073"/>
                  </a:lnTo>
                  <a:lnTo>
                    <a:pt x="306209" y="662546"/>
                  </a:lnTo>
                  <a:lnTo>
                    <a:pt x="312686" y="666902"/>
                  </a:lnTo>
                  <a:lnTo>
                    <a:pt x="317957" y="665289"/>
                  </a:lnTo>
                  <a:lnTo>
                    <a:pt x="322961" y="667639"/>
                  </a:lnTo>
                  <a:lnTo>
                    <a:pt x="321246" y="667308"/>
                  </a:lnTo>
                  <a:lnTo>
                    <a:pt x="325767" y="670013"/>
                  </a:lnTo>
                  <a:lnTo>
                    <a:pt x="332054" y="672363"/>
                  </a:lnTo>
                  <a:lnTo>
                    <a:pt x="336397" y="672363"/>
                  </a:lnTo>
                  <a:lnTo>
                    <a:pt x="337769" y="674497"/>
                  </a:lnTo>
                  <a:lnTo>
                    <a:pt x="332689" y="672884"/>
                  </a:lnTo>
                  <a:lnTo>
                    <a:pt x="331076" y="672363"/>
                  </a:lnTo>
                  <a:lnTo>
                    <a:pt x="327952" y="671258"/>
                  </a:lnTo>
                  <a:lnTo>
                    <a:pt x="325323" y="670267"/>
                  </a:lnTo>
                  <a:lnTo>
                    <a:pt x="328587" y="673100"/>
                  </a:lnTo>
                  <a:lnTo>
                    <a:pt x="323710" y="670013"/>
                  </a:lnTo>
                  <a:lnTo>
                    <a:pt x="324078" y="670013"/>
                  </a:lnTo>
                  <a:lnTo>
                    <a:pt x="315061" y="669010"/>
                  </a:lnTo>
                  <a:lnTo>
                    <a:pt x="311073" y="667308"/>
                  </a:lnTo>
                  <a:lnTo>
                    <a:pt x="311607" y="667639"/>
                  </a:lnTo>
                  <a:lnTo>
                    <a:pt x="317449" y="671004"/>
                  </a:lnTo>
                  <a:lnTo>
                    <a:pt x="322364" y="676198"/>
                  </a:lnTo>
                  <a:lnTo>
                    <a:pt x="319684" y="677138"/>
                  </a:lnTo>
                  <a:lnTo>
                    <a:pt x="327621" y="679272"/>
                  </a:lnTo>
                  <a:lnTo>
                    <a:pt x="328231" y="677659"/>
                  </a:lnTo>
                  <a:lnTo>
                    <a:pt x="328764" y="675246"/>
                  </a:lnTo>
                  <a:lnTo>
                    <a:pt x="328879" y="674725"/>
                  </a:lnTo>
                  <a:lnTo>
                    <a:pt x="328993" y="673468"/>
                  </a:lnTo>
                  <a:lnTo>
                    <a:pt x="329006" y="673100"/>
                  </a:lnTo>
                  <a:lnTo>
                    <a:pt x="329018" y="672884"/>
                  </a:lnTo>
                  <a:lnTo>
                    <a:pt x="335826" y="674725"/>
                  </a:lnTo>
                  <a:lnTo>
                    <a:pt x="338785" y="676046"/>
                  </a:lnTo>
                  <a:lnTo>
                    <a:pt x="341718" y="677418"/>
                  </a:lnTo>
                  <a:lnTo>
                    <a:pt x="344779" y="678726"/>
                  </a:lnTo>
                  <a:lnTo>
                    <a:pt x="345109" y="678497"/>
                  </a:lnTo>
                  <a:lnTo>
                    <a:pt x="345478" y="678307"/>
                  </a:lnTo>
                  <a:lnTo>
                    <a:pt x="345655" y="678307"/>
                  </a:lnTo>
                  <a:lnTo>
                    <a:pt x="353301" y="680631"/>
                  </a:lnTo>
                  <a:lnTo>
                    <a:pt x="356133" y="679856"/>
                  </a:lnTo>
                  <a:lnTo>
                    <a:pt x="360730" y="682752"/>
                  </a:lnTo>
                  <a:lnTo>
                    <a:pt x="361480" y="682752"/>
                  </a:lnTo>
                  <a:lnTo>
                    <a:pt x="362305" y="682752"/>
                  </a:lnTo>
                  <a:lnTo>
                    <a:pt x="363181" y="682536"/>
                  </a:lnTo>
                  <a:lnTo>
                    <a:pt x="363042" y="682752"/>
                  </a:lnTo>
                  <a:lnTo>
                    <a:pt x="362661" y="683437"/>
                  </a:lnTo>
                  <a:lnTo>
                    <a:pt x="362483" y="683729"/>
                  </a:lnTo>
                  <a:lnTo>
                    <a:pt x="362623" y="683437"/>
                  </a:lnTo>
                  <a:lnTo>
                    <a:pt x="361480" y="682752"/>
                  </a:lnTo>
                  <a:lnTo>
                    <a:pt x="362356" y="683971"/>
                  </a:lnTo>
                  <a:lnTo>
                    <a:pt x="362546" y="684212"/>
                  </a:lnTo>
                  <a:lnTo>
                    <a:pt x="364591" y="687019"/>
                  </a:lnTo>
                  <a:lnTo>
                    <a:pt x="375043" y="690257"/>
                  </a:lnTo>
                  <a:lnTo>
                    <a:pt x="373989" y="688873"/>
                  </a:lnTo>
                  <a:lnTo>
                    <a:pt x="371944" y="686219"/>
                  </a:lnTo>
                  <a:lnTo>
                    <a:pt x="371944" y="688873"/>
                  </a:lnTo>
                  <a:lnTo>
                    <a:pt x="365544" y="685126"/>
                  </a:lnTo>
                  <a:lnTo>
                    <a:pt x="365696" y="685126"/>
                  </a:lnTo>
                  <a:lnTo>
                    <a:pt x="366712" y="685457"/>
                  </a:lnTo>
                  <a:lnTo>
                    <a:pt x="367131" y="685126"/>
                  </a:lnTo>
                  <a:lnTo>
                    <a:pt x="367118" y="683729"/>
                  </a:lnTo>
                  <a:lnTo>
                    <a:pt x="370560" y="684771"/>
                  </a:lnTo>
                  <a:lnTo>
                    <a:pt x="371944" y="688873"/>
                  </a:lnTo>
                  <a:lnTo>
                    <a:pt x="371944" y="686219"/>
                  </a:lnTo>
                  <a:lnTo>
                    <a:pt x="371513" y="685647"/>
                  </a:lnTo>
                  <a:lnTo>
                    <a:pt x="373278" y="685647"/>
                  </a:lnTo>
                  <a:lnTo>
                    <a:pt x="373824" y="685647"/>
                  </a:lnTo>
                  <a:lnTo>
                    <a:pt x="373570" y="685431"/>
                  </a:lnTo>
                  <a:lnTo>
                    <a:pt x="373951" y="685126"/>
                  </a:lnTo>
                  <a:lnTo>
                    <a:pt x="373786" y="685126"/>
                  </a:lnTo>
                  <a:lnTo>
                    <a:pt x="373329" y="685215"/>
                  </a:lnTo>
                  <a:lnTo>
                    <a:pt x="371830" y="684542"/>
                  </a:lnTo>
                  <a:lnTo>
                    <a:pt x="371957" y="684212"/>
                  </a:lnTo>
                  <a:lnTo>
                    <a:pt x="372021" y="684034"/>
                  </a:lnTo>
                  <a:lnTo>
                    <a:pt x="372135" y="683729"/>
                  </a:lnTo>
                  <a:lnTo>
                    <a:pt x="372211" y="683501"/>
                  </a:lnTo>
                  <a:lnTo>
                    <a:pt x="376148" y="685647"/>
                  </a:lnTo>
                  <a:close/>
                </a:path>
                <a:path w="655320" h="890904">
                  <a:moveTo>
                    <a:pt x="389559" y="744334"/>
                  </a:moveTo>
                  <a:lnTo>
                    <a:pt x="385038" y="743064"/>
                  </a:lnTo>
                  <a:lnTo>
                    <a:pt x="386168" y="743064"/>
                  </a:lnTo>
                  <a:lnTo>
                    <a:pt x="382092" y="741794"/>
                  </a:lnTo>
                  <a:lnTo>
                    <a:pt x="377139" y="739254"/>
                  </a:lnTo>
                  <a:lnTo>
                    <a:pt x="378104" y="739254"/>
                  </a:lnTo>
                  <a:lnTo>
                    <a:pt x="379971" y="737984"/>
                  </a:lnTo>
                  <a:lnTo>
                    <a:pt x="377710" y="735444"/>
                  </a:lnTo>
                  <a:lnTo>
                    <a:pt x="374865" y="735444"/>
                  </a:lnTo>
                  <a:lnTo>
                    <a:pt x="367855" y="735444"/>
                  </a:lnTo>
                  <a:lnTo>
                    <a:pt x="372173" y="736714"/>
                  </a:lnTo>
                  <a:lnTo>
                    <a:pt x="370357" y="739254"/>
                  </a:lnTo>
                  <a:lnTo>
                    <a:pt x="371805" y="739254"/>
                  </a:lnTo>
                  <a:lnTo>
                    <a:pt x="374053" y="740549"/>
                  </a:lnTo>
                  <a:lnTo>
                    <a:pt x="370751" y="740549"/>
                  </a:lnTo>
                  <a:lnTo>
                    <a:pt x="375996" y="743064"/>
                  </a:lnTo>
                  <a:lnTo>
                    <a:pt x="386778" y="745604"/>
                  </a:lnTo>
                  <a:lnTo>
                    <a:pt x="389559" y="744334"/>
                  </a:lnTo>
                  <a:close/>
                </a:path>
                <a:path w="655320" h="890904">
                  <a:moveTo>
                    <a:pt x="394462" y="744334"/>
                  </a:moveTo>
                  <a:lnTo>
                    <a:pt x="392836" y="744334"/>
                  </a:lnTo>
                  <a:lnTo>
                    <a:pt x="387400" y="743064"/>
                  </a:lnTo>
                  <a:lnTo>
                    <a:pt x="394322" y="745604"/>
                  </a:lnTo>
                  <a:lnTo>
                    <a:pt x="394462" y="744334"/>
                  </a:lnTo>
                  <a:close/>
                </a:path>
                <a:path w="655320" h="890904">
                  <a:moveTo>
                    <a:pt x="404507" y="743064"/>
                  </a:moveTo>
                  <a:lnTo>
                    <a:pt x="394766" y="741794"/>
                  </a:lnTo>
                  <a:lnTo>
                    <a:pt x="394576" y="743064"/>
                  </a:lnTo>
                  <a:lnTo>
                    <a:pt x="394462" y="744334"/>
                  </a:lnTo>
                  <a:lnTo>
                    <a:pt x="400939" y="744334"/>
                  </a:lnTo>
                  <a:lnTo>
                    <a:pt x="404507" y="743064"/>
                  </a:lnTo>
                  <a:close/>
                </a:path>
                <a:path w="655320" h="890904">
                  <a:moveTo>
                    <a:pt x="415734" y="703859"/>
                  </a:moveTo>
                  <a:lnTo>
                    <a:pt x="415493" y="703643"/>
                  </a:lnTo>
                  <a:lnTo>
                    <a:pt x="415074" y="703440"/>
                  </a:lnTo>
                  <a:lnTo>
                    <a:pt x="414312" y="703211"/>
                  </a:lnTo>
                  <a:lnTo>
                    <a:pt x="414756" y="703491"/>
                  </a:lnTo>
                  <a:lnTo>
                    <a:pt x="415239" y="703668"/>
                  </a:lnTo>
                  <a:lnTo>
                    <a:pt x="415734" y="703859"/>
                  </a:lnTo>
                  <a:close/>
                </a:path>
                <a:path w="655320" h="890904">
                  <a:moveTo>
                    <a:pt x="444411" y="704735"/>
                  </a:moveTo>
                  <a:lnTo>
                    <a:pt x="443839" y="704659"/>
                  </a:lnTo>
                  <a:lnTo>
                    <a:pt x="443204" y="704557"/>
                  </a:lnTo>
                  <a:lnTo>
                    <a:pt x="442810" y="704507"/>
                  </a:lnTo>
                  <a:lnTo>
                    <a:pt x="442747" y="704634"/>
                  </a:lnTo>
                  <a:lnTo>
                    <a:pt x="443280" y="704723"/>
                  </a:lnTo>
                  <a:lnTo>
                    <a:pt x="443839" y="704735"/>
                  </a:lnTo>
                  <a:lnTo>
                    <a:pt x="444411" y="704735"/>
                  </a:lnTo>
                  <a:close/>
                </a:path>
                <a:path w="655320" h="890904">
                  <a:moveTo>
                    <a:pt x="457301" y="702132"/>
                  </a:moveTo>
                  <a:lnTo>
                    <a:pt x="455612" y="702132"/>
                  </a:lnTo>
                  <a:lnTo>
                    <a:pt x="454406" y="703186"/>
                  </a:lnTo>
                  <a:lnTo>
                    <a:pt x="452602" y="703884"/>
                  </a:lnTo>
                  <a:lnTo>
                    <a:pt x="449211" y="704735"/>
                  </a:lnTo>
                  <a:lnTo>
                    <a:pt x="444411" y="704735"/>
                  </a:lnTo>
                  <a:lnTo>
                    <a:pt x="445389" y="704875"/>
                  </a:lnTo>
                  <a:lnTo>
                    <a:pt x="451192" y="705612"/>
                  </a:lnTo>
                  <a:lnTo>
                    <a:pt x="456006" y="705612"/>
                  </a:lnTo>
                  <a:lnTo>
                    <a:pt x="457301" y="702132"/>
                  </a:lnTo>
                  <a:close/>
                </a:path>
                <a:path w="655320" h="890904">
                  <a:moveTo>
                    <a:pt x="463207" y="695299"/>
                  </a:moveTo>
                  <a:lnTo>
                    <a:pt x="461010" y="695299"/>
                  </a:lnTo>
                  <a:lnTo>
                    <a:pt x="460756" y="695693"/>
                  </a:lnTo>
                  <a:lnTo>
                    <a:pt x="460629" y="695871"/>
                  </a:lnTo>
                  <a:lnTo>
                    <a:pt x="463207" y="695299"/>
                  </a:lnTo>
                  <a:close/>
                </a:path>
                <a:path w="655320" h="890904">
                  <a:moveTo>
                    <a:pt x="471627" y="702767"/>
                  </a:moveTo>
                  <a:lnTo>
                    <a:pt x="470979" y="702767"/>
                  </a:lnTo>
                  <a:lnTo>
                    <a:pt x="464794" y="703491"/>
                  </a:lnTo>
                  <a:lnTo>
                    <a:pt x="465366" y="702132"/>
                  </a:lnTo>
                  <a:lnTo>
                    <a:pt x="465556" y="701535"/>
                  </a:lnTo>
                  <a:lnTo>
                    <a:pt x="465150" y="701535"/>
                  </a:lnTo>
                  <a:lnTo>
                    <a:pt x="463702" y="702767"/>
                  </a:lnTo>
                  <a:lnTo>
                    <a:pt x="459435" y="704735"/>
                  </a:lnTo>
                  <a:lnTo>
                    <a:pt x="460692" y="704735"/>
                  </a:lnTo>
                  <a:lnTo>
                    <a:pt x="461873" y="705459"/>
                  </a:lnTo>
                  <a:lnTo>
                    <a:pt x="467372" y="704875"/>
                  </a:lnTo>
                  <a:lnTo>
                    <a:pt x="468972" y="703491"/>
                  </a:lnTo>
                  <a:lnTo>
                    <a:pt x="469328" y="703186"/>
                  </a:lnTo>
                  <a:lnTo>
                    <a:pt x="471627" y="702767"/>
                  </a:lnTo>
                  <a:close/>
                </a:path>
                <a:path w="655320" h="890904">
                  <a:moveTo>
                    <a:pt x="474624" y="702348"/>
                  </a:moveTo>
                  <a:lnTo>
                    <a:pt x="473989" y="702386"/>
                  </a:lnTo>
                  <a:lnTo>
                    <a:pt x="473417" y="702462"/>
                  </a:lnTo>
                  <a:lnTo>
                    <a:pt x="472884" y="702551"/>
                  </a:lnTo>
                  <a:lnTo>
                    <a:pt x="473456" y="702487"/>
                  </a:lnTo>
                  <a:lnTo>
                    <a:pt x="473938" y="702424"/>
                  </a:lnTo>
                  <a:lnTo>
                    <a:pt x="474624" y="702348"/>
                  </a:lnTo>
                  <a:close/>
                </a:path>
                <a:path w="655320" h="890904">
                  <a:moveTo>
                    <a:pt x="476669" y="692518"/>
                  </a:moveTo>
                  <a:lnTo>
                    <a:pt x="475627" y="692886"/>
                  </a:lnTo>
                  <a:lnTo>
                    <a:pt x="474865" y="693191"/>
                  </a:lnTo>
                  <a:lnTo>
                    <a:pt x="476440" y="692886"/>
                  </a:lnTo>
                  <a:lnTo>
                    <a:pt x="476669" y="692518"/>
                  </a:lnTo>
                  <a:close/>
                </a:path>
                <a:path w="655320" h="890904">
                  <a:moveTo>
                    <a:pt x="476745" y="694512"/>
                  </a:moveTo>
                  <a:lnTo>
                    <a:pt x="475030" y="693991"/>
                  </a:lnTo>
                  <a:lnTo>
                    <a:pt x="474853" y="693991"/>
                  </a:lnTo>
                  <a:lnTo>
                    <a:pt x="474560" y="693305"/>
                  </a:lnTo>
                  <a:lnTo>
                    <a:pt x="471551" y="694512"/>
                  </a:lnTo>
                  <a:lnTo>
                    <a:pt x="476745" y="694512"/>
                  </a:lnTo>
                  <a:close/>
                </a:path>
                <a:path w="655320" h="890904">
                  <a:moveTo>
                    <a:pt x="476948" y="698004"/>
                  </a:moveTo>
                  <a:lnTo>
                    <a:pt x="471652" y="697801"/>
                  </a:lnTo>
                  <a:lnTo>
                    <a:pt x="470331" y="697801"/>
                  </a:lnTo>
                  <a:lnTo>
                    <a:pt x="469163" y="700443"/>
                  </a:lnTo>
                  <a:lnTo>
                    <a:pt x="469087" y="700620"/>
                  </a:lnTo>
                  <a:lnTo>
                    <a:pt x="475653" y="699947"/>
                  </a:lnTo>
                  <a:lnTo>
                    <a:pt x="474789" y="699592"/>
                  </a:lnTo>
                  <a:lnTo>
                    <a:pt x="474281" y="699592"/>
                  </a:lnTo>
                  <a:lnTo>
                    <a:pt x="476948" y="698004"/>
                  </a:lnTo>
                  <a:close/>
                </a:path>
                <a:path w="655320" h="890904">
                  <a:moveTo>
                    <a:pt x="494068" y="706691"/>
                  </a:moveTo>
                  <a:lnTo>
                    <a:pt x="490639" y="706869"/>
                  </a:lnTo>
                  <a:lnTo>
                    <a:pt x="485114" y="706767"/>
                  </a:lnTo>
                  <a:lnTo>
                    <a:pt x="480263" y="708113"/>
                  </a:lnTo>
                  <a:lnTo>
                    <a:pt x="480212" y="704126"/>
                  </a:lnTo>
                  <a:lnTo>
                    <a:pt x="472998" y="704494"/>
                  </a:lnTo>
                  <a:lnTo>
                    <a:pt x="479361" y="707174"/>
                  </a:lnTo>
                  <a:lnTo>
                    <a:pt x="469303" y="707478"/>
                  </a:lnTo>
                  <a:lnTo>
                    <a:pt x="472249" y="707580"/>
                  </a:lnTo>
                  <a:lnTo>
                    <a:pt x="468668" y="708329"/>
                  </a:lnTo>
                  <a:lnTo>
                    <a:pt x="463715" y="708685"/>
                  </a:lnTo>
                  <a:lnTo>
                    <a:pt x="446290" y="708469"/>
                  </a:lnTo>
                  <a:lnTo>
                    <a:pt x="447319" y="707351"/>
                  </a:lnTo>
                  <a:lnTo>
                    <a:pt x="441566" y="706501"/>
                  </a:lnTo>
                  <a:lnTo>
                    <a:pt x="442722" y="704723"/>
                  </a:lnTo>
                  <a:lnTo>
                    <a:pt x="431761" y="704215"/>
                  </a:lnTo>
                  <a:lnTo>
                    <a:pt x="428637" y="705726"/>
                  </a:lnTo>
                  <a:lnTo>
                    <a:pt x="425348" y="704583"/>
                  </a:lnTo>
                  <a:lnTo>
                    <a:pt x="419912" y="705446"/>
                  </a:lnTo>
                  <a:lnTo>
                    <a:pt x="415734" y="703859"/>
                  </a:lnTo>
                  <a:lnTo>
                    <a:pt x="417360" y="705307"/>
                  </a:lnTo>
                  <a:lnTo>
                    <a:pt x="408851" y="706577"/>
                  </a:lnTo>
                  <a:lnTo>
                    <a:pt x="419671" y="707059"/>
                  </a:lnTo>
                  <a:lnTo>
                    <a:pt x="418795" y="707072"/>
                  </a:lnTo>
                  <a:lnTo>
                    <a:pt x="419277" y="707415"/>
                  </a:lnTo>
                  <a:lnTo>
                    <a:pt x="418414" y="707428"/>
                  </a:lnTo>
                  <a:lnTo>
                    <a:pt x="424980" y="710171"/>
                  </a:lnTo>
                  <a:lnTo>
                    <a:pt x="428155" y="707898"/>
                  </a:lnTo>
                  <a:lnTo>
                    <a:pt x="434009" y="708672"/>
                  </a:lnTo>
                  <a:lnTo>
                    <a:pt x="437388" y="710285"/>
                  </a:lnTo>
                  <a:lnTo>
                    <a:pt x="428015" y="709676"/>
                  </a:lnTo>
                  <a:lnTo>
                    <a:pt x="431266" y="710590"/>
                  </a:lnTo>
                  <a:lnTo>
                    <a:pt x="435025" y="710603"/>
                  </a:lnTo>
                  <a:lnTo>
                    <a:pt x="440778" y="711657"/>
                  </a:lnTo>
                  <a:lnTo>
                    <a:pt x="449478" y="712216"/>
                  </a:lnTo>
                  <a:lnTo>
                    <a:pt x="452335" y="711568"/>
                  </a:lnTo>
                  <a:lnTo>
                    <a:pt x="453148" y="710920"/>
                  </a:lnTo>
                  <a:lnTo>
                    <a:pt x="453047" y="709866"/>
                  </a:lnTo>
                  <a:lnTo>
                    <a:pt x="458165" y="709536"/>
                  </a:lnTo>
                  <a:lnTo>
                    <a:pt x="459066" y="710412"/>
                  </a:lnTo>
                  <a:lnTo>
                    <a:pt x="460679" y="711149"/>
                  </a:lnTo>
                  <a:lnTo>
                    <a:pt x="464934" y="708787"/>
                  </a:lnTo>
                  <a:lnTo>
                    <a:pt x="494068" y="709574"/>
                  </a:lnTo>
                  <a:lnTo>
                    <a:pt x="494068" y="706691"/>
                  </a:lnTo>
                  <a:close/>
                </a:path>
                <a:path w="655320" h="890904">
                  <a:moveTo>
                    <a:pt x="513626" y="744334"/>
                  </a:moveTo>
                  <a:lnTo>
                    <a:pt x="511962" y="744334"/>
                  </a:lnTo>
                  <a:lnTo>
                    <a:pt x="510400" y="745604"/>
                  </a:lnTo>
                  <a:lnTo>
                    <a:pt x="511695" y="746874"/>
                  </a:lnTo>
                  <a:lnTo>
                    <a:pt x="512470" y="745604"/>
                  </a:lnTo>
                  <a:lnTo>
                    <a:pt x="513626" y="744334"/>
                  </a:lnTo>
                  <a:close/>
                </a:path>
                <a:path w="655320" h="890904">
                  <a:moveTo>
                    <a:pt x="524573" y="696214"/>
                  </a:moveTo>
                  <a:lnTo>
                    <a:pt x="524179" y="696214"/>
                  </a:lnTo>
                  <a:lnTo>
                    <a:pt x="523481" y="695693"/>
                  </a:lnTo>
                  <a:lnTo>
                    <a:pt x="522287" y="695299"/>
                  </a:lnTo>
                  <a:lnTo>
                    <a:pt x="520941" y="694867"/>
                  </a:lnTo>
                  <a:lnTo>
                    <a:pt x="519696" y="694512"/>
                  </a:lnTo>
                  <a:lnTo>
                    <a:pt x="517486" y="693991"/>
                  </a:lnTo>
                  <a:lnTo>
                    <a:pt x="509206" y="692518"/>
                  </a:lnTo>
                  <a:lnTo>
                    <a:pt x="508774" y="692518"/>
                  </a:lnTo>
                  <a:lnTo>
                    <a:pt x="505802" y="692175"/>
                  </a:lnTo>
                  <a:lnTo>
                    <a:pt x="506095" y="691769"/>
                  </a:lnTo>
                  <a:lnTo>
                    <a:pt x="504177" y="690905"/>
                  </a:lnTo>
                  <a:lnTo>
                    <a:pt x="505688" y="692162"/>
                  </a:lnTo>
                  <a:lnTo>
                    <a:pt x="500761" y="691515"/>
                  </a:lnTo>
                  <a:lnTo>
                    <a:pt x="498360" y="691248"/>
                  </a:lnTo>
                  <a:lnTo>
                    <a:pt x="505218" y="692518"/>
                  </a:lnTo>
                  <a:lnTo>
                    <a:pt x="497255" y="694232"/>
                  </a:lnTo>
                  <a:lnTo>
                    <a:pt x="492709" y="694512"/>
                  </a:lnTo>
                  <a:lnTo>
                    <a:pt x="486232" y="694512"/>
                  </a:lnTo>
                  <a:lnTo>
                    <a:pt x="486664" y="693991"/>
                  </a:lnTo>
                  <a:lnTo>
                    <a:pt x="485711" y="693991"/>
                  </a:lnTo>
                  <a:lnTo>
                    <a:pt x="489661" y="693305"/>
                  </a:lnTo>
                  <a:lnTo>
                    <a:pt x="491566" y="693305"/>
                  </a:lnTo>
                  <a:lnTo>
                    <a:pt x="485724" y="692175"/>
                  </a:lnTo>
                  <a:lnTo>
                    <a:pt x="485025" y="692518"/>
                  </a:lnTo>
                  <a:lnTo>
                    <a:pt x="480098" y="695299"/>
                  </a:lnTo>
                  <a:lnTo>
                    <a:pt x="479361" y="695299"/>
                  </a:lnTo>
                  <a:lnTo>
                    <a:pt x="477913" y="694867"/>
                  </a:lnTo>
                  <a:lnTo>
                    <a:pt x="476935" y="694575"/>
                  </a:lnTo>
                  <a:lnTo>
                    <a:pt x="460362" y="694842"/>
                  </a:lnTo>
                  <a:lnTo>
                    <a:pt x="462495" y="693305"/>
                  </a:lnTo>
                  <a:lnTo>
                    <a:pt x="461289" y="693991"/>
                  </a:lnTo>
                  <a:lnTo>
                    <a:pt x="460756" y="694232"/>
                  </a:lnTo>
                  <a:lnTo>
                    <a:pt x="458711" y="694867"/>
                  </a:lnTo>
                  <a:lnTo>
                    <a:pt x="458508" y="694867"/>
                  </a:lnTo>
                  <a:lnTo>
                    <a:pt x="454025" y="695693"/>
                  </a:lnTo>
                  <a:lnTo>
                    <a:pt x="450875" y="695693"/>
                  </a:lnTo>
                  <a:lnTo>
                    <a:pt x="448259" y="695299"/>
                  </a:lnTo>
                  <a:lnTo>
                    <a:pt x="446900" y="695071"/>
                  </a:lnTo>
                  <a:lnTo>
                    <a:pt x="444004" y="694512"/>
                  </a:lnTo>
                  <a:lnTo>
                    <a:pt x="442785" y="694232"/>
                  </a:lnTo>
                  <a:lnTo>
                    <a:pt x="441731" y="693991"/>
                  </a:lnTo>
                  <a:lnTo>
                    <a:pt x="439229" y="693305"/>
                  </a:lnTo>
                  <a:lnTo>
                    <a:pt x="436727" y="692518"/>
                  </a:lnTo>
                  <a:lnTo>
                    <a:pt x="437222" y="692886"/>
                  </a:lnTo>
                  <a:lnTo>
                    <a:pt x="437857" y="693305"/>
                  </a:lnTo>
                  <a:lnTo>
                    <a:pt x="438137" y="693305"/>
                  </a:lnTo>
                  <a:lnTo>
                    <a:pt x="440258" y="693991"/>
                  </a:lnTo>
                  <a:lnTo>
                    <a:pt x="438645" y="693991"/>
                  </a:lnTo>
                  <a:lnTo>
                    <a:pt x="438010" y="694232"/>
                  </a:lnTo>
                  <a:lnTo>
                    <a:pt x="432790" y="694232"/>
                  </a:lnTo>
                  <a:lnTo>
                    <a:pt x="428917" y="691515"/>
                  </a:lnTo>
                  <a:lnTo>
                    <a:pt x="429463" y="691248"/>
                  </a:lnTo>
                  <a:lnTo>
                    <a:pt x="431634" y="690283"/>
                  </a:lnTo>
                  <a:lnTo>
                    <a:pt x="428815" y="691134"/>
                  </a:lnTo>
                  <a:lnTo>
                    <a:pt x="408152" y="685609"/>
                  </a:lnTo>
                  <a:lnTo>
                    <a:pt x="395097" y="688276"/>
                  </a:lnTo>
                  <a:lnTo>
                    <a:pt x="385851" y="689940"/>
                  </a:lnTo>
                  <a:lnTo>
                    <a:pt x="375691" y="691515"/>
                  </a:lnTo>
                  <a:lnTo>
                    <a:pt x="368261" y="692518"/>
                  </a:lnTo>
                  <a:lnTo>
                    <a:pt x="361823" y="692518"/>
                  </a:lnTo>
                  <a:lnTo>
                    <a:pt x="367030" y="692683"/>
                  </a:lnTo>
                  <a:lnTo>
                    <a:pt x="373456" y="692886"/>
                  </a:lnTo>
                  <a:lnTo>
                    <a:pt x="371157" y="692886"/>
                  </a:lnTo>
                  <a:lnTo>
                    <a:pt x="373405" y="696214"/>
                  </a:lnTo>
                  <a:lnTo>
                    <a:pt x="370801" y="696214"/>
                  </a:lnTo>
                  <a:lnTo>
                    <a:pt x="374332" y="696569"/>
                  </a:lnTo>
                  <a:lnTo>
                    <a:pt x="373519" y="695071"/>
                  </a:lnTo>
                  <a:lnTo>
                    <a:pt x="381495" y="697128"/>
                  </a:lnTo>
                  <a:lnTo>
                    <a:pt x="378040" y="697560"/>
                  </a:lnTo>
                  <a:lnTo>
                    <a:pt x="377888" y="697801"/>
                  </a:lnTo>
                  <a:lnTo>
                    <a:pt x="376351" y="700443"/>
                  </a:lnTo>
                  <a:lnTo>
                    <a:pt x="376707" y="700443"/>
                  </a:lnTo>
                  <a:lnTo>
                    <a:pt x="384492" y="702767"/>
                  </a:lnTo>
                  <a:lnTo>
                    <a:pt x="385787" y="702767"/>
                  </a:lnTo>
                  <a:lnTo>
                    <a:pt x="391299" y="703186"/>
                  </a:lnTo>
                  <a:lnTo>
                    <a:pt x="397827" y="703186"/>
                  </a:lnTo>
                  <a:lnTo>
                    <a:pt x="403847" y="702767"/>
                  </a:lnTo>
                  <a:lnTo>
                    <a:pt x="404177" y="702767"/>
                  </a:lnTo>
                  <a:lnTo>
                    <a:pt x="409587" y="702132"/>
                  </a:lnTo>
                  <a:lnTo>
                    <a:pt x="409841" y="702132"/>
                  </a:lnTo>
                  <a:lnTo>
                    <a:pt x="423443" y="700112"/>
                  </a:lnTo>
                  <a:lnTo>
                    <a:pt x="429628" y="699274"/>
                  </a:lnTo>
                  <a:lnTo>
                    <a:pt x="436473" y="698550"/>
                  </a:lnTo>
                  <a:lnTo>
                    <a:pt x="436600" y="699274"/>
                  </a:lnTo>
                  <a:lnTo>
                    <a:pt x="436664" y="699592"/>
                  </a:lnTo>
                  <a:lnTo>
                    <a:pt x="440258" y="700443"/>
                  </a:lnTo>
                  <a:lnTo>
                    <a:pt x="448056" y="701535"/>
                  </a:lnTo>
                  <a:lnTo>
                    <a:pt x="444627" y="701535"/>
                  </a:lnTo>
                  <a:lnTo>
                    <a:pt x="457301" y="702119"/>
                  </a:lnTo>
                  <a:lnTo>
                    <a:pt x="457530" y="701535"/>
                  </a:lnTo>
                  <a:lnTo>
                    <a:pt x="457631" y="701268"/>
                  </a:lnTo>
                  <a:lnTo>
                    <a:pt x="465582" y="701433"/>
                  </a:lnTo>
                  <a:lnTo>
                    <a:pt x="465632" y="701268"/>
                  </a:lnTo>
                  <a:lnTo>
                    <a:pt x="465709" y="701052"/>
                  </a:lnTo>
                  <a:lnTo>
                    <a:pt x="465823" y="700709"/>
                  </a:lnTo>
                  <a:lnTo>
                    <a:pt x="466229" y="699592"/>
                  </a:lnTo>
                  <a:lnTo>
                    <a:pt x="466356" y="699274"/>
                  </a:lnTo>
                  <a:lnTo>
                    <a:pt x="466496" y="698550"/>
                  </a:lnTo>
                  <a:lnTo>
                    <a:pt x="466598" y="698004"/>
                  </a:lnTo>
                  <a:lnTo>
                    <a:pt x="466648" y="697801"/>
                  </a:lnTo>
                  <a:lnTo>
                    <a:pt x="458889" y="698449"/>
                  </a:lnTo>
                  <a:lnTo>
                    <a:pt x="459320" y="697801"/>
                  </a:lnTo>
                  <a:lnTo>
                    <a:pt x="460400" y="696214"/>
                  </a:lnTo>
                  <a:lnTo>
                    <a:pt x="460629" y="695871"/>
                  </a:lnTo>
                  <a:lnTo>
                    <a:pt x="459105" y="696214"/>
                  </a:lnTo>
                  <a:lnTo>
                    <a:pt x="458470" y="696214"/>
                  </a:lnTo>
                  <a:lnTo>
                    <a:pt x="459193" y="695693"/>
                  </a:lnTo>
                  <a:lnTo>
                    <a:pt x="460324" y="694867"/>
                  </a:lnTo>
                  <a:lnTo>
                    <a:pt x="465201" y="694867"/>
                  </a:lnTo>
                  <a:lnTo>
                    <a:pt x="463207" y="695299"/>
                  </a:lnTo>
                  <a:lnTo>
                    <a:pt x="470166" y="694867"/>
                  </a:lnTo>
                  <a:lnTo>
                    <a:pt x="477367" y="695693"/>
                  </a:lnTo>
                  <a:lnTo>
                    <a:pt x="476326" y="695693"/>
                  </a:lnTo>
                  <a:lnTo>
                    <a:pt x="481825" y="697979"/>
                  </a:lnTo>
                  <a:lnTo>
                    <a:pt x="477304" y="697801"/>
                  </a:lnTo>
                  <a:lnTo>
                    <a:pt x="476948" y="698004"/>
                  </a:lnTo>
                  <a:lnTo>
                    <a:pt x="482422" y="698220"/>
                  </a:lnTo>
                  <a:lnTo>
                    <a:pt x="481901" y="698004"/>
                  </a:lnTo>
                  <a:lnTo>
                    <a:pt x="482549" y="698004"/>
                  </a:lnTo>
                  <a:lnTo>
                    <a:pt x="487680" y="697128"/>
                  </a:lnTo>
                  <a:lnTo>
                    <a:pt x="487159" y="697128"/>
                  </a:lnTo>
                  <a:lnTo>
                    <a:pt x="498500" y="696214"/>
                  </a:lnTo>
                  <a:lnTo>
                    <a:pt x="503123" y="696214"/>
                  </a:lnTo>
                  <a:lnTo>
                    <a:pt x="506755" y="698550"/>
                  </a:lnTo>
                  <a:lnTo>
                    <a:pt x="509917" y="698550"/>
                  </a:lnTo>
                  <a:lnTo>
                    <a:pt x="517944" y="697560"/>
                  </a:lnTo>
                  <a:lnTo>
                    <a:pt x="519722" y="697128"/>
                  </a:lnTo>
                  <a:lnTo>
                    <a:pt x="523760" y="697128"/>
                  </a:lnTo>
                  <a:lnTo>
                    <a:pt x="524573" y="696214"/>
                  </a:lnTo>
                  <a:close/>
                </a:path>
                <a:path w="655320" h="890904">
                  <a:moveTo>
                    <a:pt x="525094" y="757034"/>
                  </a:moveTo>
                  <a:lnTo>
                    <a:pt x="523621" y="754494"/>
                  </a:lnTo>
                  <a:lnTo>
                    <a:pt x="521055" y="750684"/>
                  </a:lnTo>
                  <a:lnTo>
                    <a:pt x="522630" y="754494"/>
                  </a:lnTo>
                  <a:lnTo>
                    <a:pt x="525094" y="757034"/>
                  </a:lnTo>
                  <a:close/>
                </a:path>
                <a:path w="655320" h="890904">
                  <a:moveTo>
                    <a:pt x="538530" y="731621"/>
                  </a:moveTo>
                  <a:lnTo>
                    <a:pt x="537870" y="730440"/>
                  </a:lnTo>
                  <a:lnTo>
                    <a:pt x="537425" y="730097"/>
                  </a:lnTo>
                  <a:lnTo>
                    <a:pt x="537108" y="729996"/>
                  </a:lnTo>
                  <a:lnTo>
                    <a:pt x="537591" y="730516"/>
                  </a:lnTo>
                  <a:lnTo>
                    <a:pt x="538060" y="731050"/>
                  </a:lnTo>
                  <a:lnTo>
                    <a:pt x="538530" y="731621"/>
                  </a:lnTo>
                  <a:close/>
                </a:path>
                <a:path w="655320" h="890904">
                  <a:moveTo>
                    <a:pt x="542213" y="793864"/>
                  </a:moveTo>
                  <a:lnTo>
                    <a:pt x="541807" y="792594"/>
                  </a:lnTo>
                  <a:lnTo>
                    <a:pt x="542023" y="793864"/>
                  </a:lnTo>
                  <a:lnTo>
                    <a:pt x="542213" y="793864"/>
                  </a:lnTo>
                  <a:close/>
                </a:path>
                <a:path w="655320" h="890904">
                  <a:moveTo>
                    <a:pt x="544487" y="749414"/>
                  </a:moveTo>
                  <a:lnTo>
                    <a:pt x="544068" y="749414"/>
                  </a:lnTo>
                  <a:lnTo>
                    <a:pt x="544487" y="750684"/>
                  </a:lnTo>
                  <a:lnTo>
                    <a:pt x="544487" y="749414"/>
                  </a:lnTo>
                  <a:close/>
                </a:path>
                <a:path w="655320" h="890904">
                  <a:moveTo>
                    <a:pt x="569379" y="866254"/>
                  </a:moveTo>
                  <a:lnTo>
                    <a:pt x="569099" y="864984"/>
                  </a:lnTo>
                  <a:lnTo>
                    <a:pt x="567969" y="864984"/>
                  </a:lnTo>
                  <a:lnTo>
                    <a:pt x="569379" y="866254"/>
                  </a:lnTo>
                  <a:close/>
                </a:path>
                <a:path w="655320" h="890904">
                  <a:moveTo>
                    <a:pt x="585101" y="864984"/>
                  </a:moveTo>
                  <a:lnTo>
                    <a:pt x="584200" y="862444"/>
                  </a:lnTo>
                  <a:lnTo>
                    <a:pt x="581812" y="856094"/>
                  </a:lnTo>
                  <a:lnTo>
                    <a:pt x="584771" y="857364"/>
                  </a:lnTo>
                  <a:lnTo>
                    <a:pt x="584428" y="856094"/>
                  </a:lnTo>
                  <a:lnTo>
                    <a:pt x="583412" y="852284"/>
                  </a:lnTo>
                  <a:lnTo>
                    <a:pt x="581748" y="847204"/>
                  </a:lnTo>
                  <a:lnTo>
                    <a:pt x="580034" y="842124"/>
                  </a:lnTo>
                  <a:lnTo>
                    <a:pt x="577977" y="835774"/>
                  </a:lnTo>
                  <a:lnTo>
                    <a:pt x="579716" y="834504"/>
                  </a:lnTo>
                  <a:lnTo>
                    <a:pt x="579158" y="833234"/>
                  </a:lnTo>
                  <a:lnTo>
                    <a:pt x="578599" y="831964"/>
                  </a:lnTo>
                  <a:lnTo>
                    <a:pt x="576033" y="825614"/>
                  </a:lnTo>
                  <a:lnTo>
                    <a:pt x="574433" y="825614"/>
                  </a:lnTo>
                  <a:lnTo>
                    <a:pt x="575843" y="828154"/>
                  </a:lnTo>
                  <a:lnTo>
                    <a:pt x="576160" y="831964"/>
                  </a:lnTo>
                  <a:lnTo>
                    <a:pt x="576275" y="833234"/>
                  </a:lnTo>
                  <a:lnTo>
                    <a:pt x="575259" y="833234"/>
                  </a:lnTo>
                  <a:lnTo>
                    <a:pt x="573265" y="826884"/>
                  </a:lnTo>
                  <a:lnTo>
                    <a:pt x="570382" y="819264"/>
                  </a:lnTo>
                  <a:lnTo>
                    <a:pt x="568312" y="819264"/>
                  </a:lnTo>
                  <a:lnTo>
                    <a:pt x="568198" y="816724"/>
                  </a:lnTo>
                  <a:lnTo>
                    <a:pt x="568134" y="814184"/>
                  </a:lnTo>
                  <a:lnTo>
                    <a:pt x="568058" y="812914"/>
                  </a:lnTo>
                  <a:lnTo>
                    <a:pt x="567982" y="811644"/>
                  </a:lnTo>
                  <a:lnTo>
                    <a:pt x="566394" y="812914"/>
                  </a:lnTo>
                  <a:lnTo>
                    <a:pt x="563905" y="810374"/>
                  </a:lnTo>
                  <a:lnTo>
                    <a:pt x="562648" y="807834"/>
                  </a:lnTo>
                  <a:lnTo>
                    <a:pt x="562610" y="804024"/>
                  </a:lnTo>
                  <a:lnTo>
                    <a:pt x="561568" y="802754"/>
                  </a:lnTo>
                  <a:lnTo>
                    <a:pt x="559993" y="802754"/>
                  </a:lnTo>
                  <a:lnTo>
                    <a:pt x="559142" y="800214"/>
                  </a:lnTo>
                  <a:lnTo>
                    <a:pt x="558304" y="797674"/>
                  </a:lnTo>
                  <a:lnTo>
                    <a:pt x="560768" y="798944"/>
                  </a:lnTo>
                  <a:lnTo>
                    <a:pt x="562673" y="801484"/>
                  </a:lnTo>
                  <a:lnTo>
                    <a:pt x="564210" y="801484"/>
                  </a:lnTo>
                  <a:lnTo>
                    <a:pt x="563003" y="797674"/>
                  </a:lnTo>
                  <a:lnTo>
                    <a:pt x="562597" y="796404"/>
                  </a:lnTo>
                  <a:lnTo>
                    <a:pt x="561975" y="796404"/>
                  </a:lnTo>
                  <a:lnTo>
                    <a:pt x="560120" y="792594"/>
                  </a:lnTo>
                  <a:lnTo>
                    <a:pt x="560743" y="791324"/>
                  </a:lnTo>
                  <a:lnTo>
                    <a:pt x="564718" y="796404"/>
                  </a:lnTo>
                  <a:lnTo>
                    <a:pt x="566953" y="800214"/>
                  </a:lnTo>
                  <a:lnTo>
                    <a:pt x="565975" y="795134"/>
                  </a:lnTo>
                  <a:lnTo>
                    <a:pt x="565416" y="792594"/>
                  </a:lnTo>
                  <a:lnTo>
                    <a:pt x="564603" y="791324"/>
                  </a:lnTo>
                  <a:lnTo>
                    <a:pt x="562991" y="788784"/>
                  </a:lnTo>
                  <a:lnTo>
                    <a:pt x="559854" y="784974"/>
                  </a:lnTo>
                  <a:lnTo>
                    <a:pt x="556895" y="779894"/>
                  </a:lnTo>
                  <a:lnTo>
                    <a:pt x="555866" y="778624"/>
                  </a:lnTo>
                  <a:lnTo>
                    <a:pt x="553821" y="776084"/>
                  </a:lnTo>
                  <a:lnTo>
                    <a:pt x="550900" y="769734"/>
                  </a:lnTo>
                  <a:lnTo>
                    <a:pt x="549033" y="764654"/>
                  </a:lnTo>
                  <a:lnTo>
                    <a:pt x="551065" y="765924"/>
                  </a:lnTo>
                  <a:lnTo>
                    <a:pt x="552488" y="769734"/>
                  </a:lnTo>
                  <a:lnTo>
                    <a:pt x="553148" y="765924"/>
                  </a:lnTo>
                  <a:lnTo>
                    <a:pt x="552538" y="764654"/>
                  </a:lnTo>
                  <a:lnTo>
                    <a:pt x="550710" y="760844"/>
                  </a:lnTo>
                  <a:lnTo>
                    <a:pt x="545426" y="757034"/>
                  </a:lnTo>
                  <a:lnTo>
                    <a:pt x="543928" y="749414"/>
                  </a:lnTo>
                  <a:lnTo>
                    <a:pt x="542213" y="746874"/>
                  </a:lnTo>
                  <a:lnTo>
                    <a:pt x="541489" y="745604"/>
                  </a:lnTo>
                  <a:lnTo>
                    <a:pt x="540766" y="744334"/>
                  </a:lnTo>
                  <a:lnTo>
                    <a:pt x="540359" y="743064"/>
                  </a:lnTo>
                  <a:lnTo>
                    <a:pt x="539407" y="739254"/>
                  </a:lnTo>
                  <a:lnTo>
                    <a:pt x="539292" y="737984"/>
                  </a:lnTo>
                  <a:lnTo>
                    <a:pt x="539178" y="736714"/>
                  </a:lnTo>
                  <a:lnTo>
                    <a:pt x="537718" y="734174"/>
                  </a:lnTo>
                  <a:lnTo>
                    <a:pt x="536257" y="731634"/>
                  </a:lnTo>
                  <a:lnTo>
                    <a:pt x="537108" y="731634"/>
                  </a:lnTo>
                  <a:lnTo>
                    <a:pt x="535470" y="729094"/>
                  </a:lnTo>
                  <a:lnTo>
                    <a:pt x="533146" y="729094"/>
                  </a:lnTo>
                  <a:lnTo>
                    <a:pt x="530847" y="727862"/>
                  </a:lnTo>
                  <a:lnTo>
                    <a:pt x="527113" y="726605"/>
                  </a:lnTo>
                  <a:lnTo>
                    <a:pt x="524167" y="726605"/>
                  </a:lnTo>
                  <a:lnTo>
                    <a:pt x="521830" y="725284"/>
                  </a:lnTo>
                  <a:lnTo>
                    <a:pt x="519569" y="725284"/>
                  </a:lnTo>
                  <a:lnTo>
                    <a:pt x="517867" y="724014"/>
                  </a:lnTo>
                  <a:lnTo>
                    <a:pt x="516293" y="724014"/>
                  </a:lnTo>
                  <a:lnTo>
                    <a:pt x="514731" y="722744"/>
                  </a:lnTo>
                  <a:lnTo>
                    <a:pt x="513410" y="721474"/>
                  </a:lnTo>
                  <a:lnTo>
                    <a:pt x="511733" y="721474"/>
                  </a:lnTo>
                  <a:lnTo>
                    <a:pt x="508469" y="718934"/>
                  </a:lnTo>
                  <a:lnTo>
                    <a:pt x="508279" y="718934"/>
                  </a:lnTo>
                  <a:lnTo>
                    <a:pt x="505688" y="717664"/>
                  </a:lnTo>
                  <a:lnTo>
                    <a:pt x="500075" y="716394"/>
                  </a:lnTo>
                  <a:lnTo>
                    <a:pt x="499999" y="718934"/>
                  </a:lnTo>
                  <a:lnTo>
                    <a:pt x="498754" y="720204"/>
                  </a:lnTo>
                  <a:lnTo>
                    <a:pt x="487489" y="721423"/>
                  </a:lnTo>
                  <a:lnTo>
                    <a:pt x="492874" y="720204"/>
                  </a:lnTo>
                  <a:lnTo>
                    <a:pt x="491324" y="717664"/>
                  </a:lnTo>
                  <a:lnTo>
                    <a:pt x="499999" y="718934"/>
                  </a:lnTo>
                  <a:lnTo>
                    <a:pt x="499999" y="716394"/>
                  </a:lnTo>
                  <a:lnTo>
                    <a:pt x="489191" y="716394"/>
                  </a:lnTo>
                  <a:lnTo>
                    <a:pt x="484251" y="717588"/>
                  </a:lnTo>
                  <a:lnTo>
                    <a:pt x="481533" y="716394"/>
                  </a:lnTo>
                  <a:lnTo>
                    <a:pt x="483882" y="717664"/>
                  </a:lnTo>
                  <a:lnTo>
                    <a:pt x="484454" y="717664"/>
                  </a:lnTo>
                  <a:lnTo>
                    <a:pt x="487375" y="718934"/>
                  </a:lnTo>
                  <a:lnTo>
                    <a:pt x="483501" y="718934"/>
                  </a:lnTo>
                  <a:lnTo>
                    <a:pt x="487172" y="721448"/>
                  </a:lnTo>
                  <a:lnTo>
                    <a:pt x="486918" y="721474"/>
                  </a:lnTo>
                  <a:lnTo>
                    <a:pt x="487222" y="721474"/>
                  </a:lnTo>
                  <a:lnTo>
                    <a:pt x="487794" y="721474"/>
                  </a:lnTo>
                  <a:lnTo>
                    <a:pt x="485800" y="724014"/>
                  </a:lnTo>
                  <a:lnTo>
                    <a:pt x="481088" y="724014"/>
                  </a:lnTo>
                  <a:lnTo>
                    <a:pt x="479983" y="722744"/>
                  </a:lnTo>
                  <a:lnTo>
                    <a:pt x="478993" y="721474"/>
                  </a:lnTo>
                  <a:lnTo>
                    <a:pt x="477786" y="720204"/>
                  </a:lnTo>
                  <a:lnTo>
                    <a:pt x="477291" y="718934"/>
                  </a:lnTo>
                  <a:lnTo>
                    <a:pt x="443014" y="718934"/>
                  </a:lnTo>
                  <a:lnTo>
                    <a:pt x="440613" y="720204"/>
                  </a:lnTo>
                  <a:lnTo>
                    <a:pt x="437095" y="721474"/>
                  </a:lnTo>
                  <a:lnTo>
                    <a:pt x="430479" y="721474"/>
                  </a:lnTo>
                  <a:lnTo>
                    <a:pt x="427393" y="720204"/>
                  </a:lnTo>
                  <a:lnTo>
                    <a:pt x="425208" y="718934"/>
                  </a:lnTo>
                  <a:lnTo>
                    <a:pt x="424726" y="720204"/>
                  </a:lnTo>
                  <a:lnTo>
                    <a:pt x="419735" y="717664"/>
                  </a:lnTo>
                  <a:lnTo>
                    <a:pt x="417182" y="717664"/>
                  </a:lnTo>
                  <a:lnTo>
                    <a:pt x="420814" y="721360"/>
                  </a:lnTo>
                  <a:lnTo>
                    <a:pt x="411873" y="718934"/>
                  </a:lnTo>
                  <a:lnTo>
                    <a:pt x="416445" y="722744"/>
                  </a:lnTo>
                  <a:lnTo>
                    <a:pt x="410146" y="721474"/>
                  </a:lnTo>
                  <a:lnTo>
                    <a:pt x="409486" y="721474"/>
                  </a:lnTo>
                  <a:lnTo>
                    <a:pt x="408698" y="715124"/>
                  </a:lnTo>
                  <a:lnTo>
                    <a:pt x="404152" y="715124"/>
                  </a:lnTo>
                  <a:lnTo>
                    <a:pt x="398754" y="713854"/>
                  </a:lnTo>
                  <a:lnTo>
                    <a:pt x="392391" y="711314"/>
                  </a:lnTo>
                  <a:lnTo>
                    <a:pt x="385711" y="710044"/>
                  </a:lnTo>
                  <a:lnTo>
                    <a:pt x="396290" y="710044"/>
                  </a:lnTo>
                  <a:lnTo>
                    <a:pt x="394169" y="708774"/>
                  </a:lnTo>
                  <a:lnTo>
                    <a:pt x="389483" y="708774"/>
                  </a:lnTo>
                  <a:lnTo>
                    <a:pt x="384771" y="710044"/>
                  </a:lnTo>
                  <a:lnTo>
                    <a:pt x="380034" y="710044"/>
                  </a:lnTo>
                  <a:lnTo>
                    <a:pt x="385927" y="711314"/>
                  </a:lnTo>
                  <a:lnTo>
                    <a:pt x="375234" y="711314"/>
                  </a:lnTo>
                  <a:lnTo>
                    <a:pt x="373189" y="707504"/>
                  </a:lnTo>
                  <a:lnTo>
                    <a:pt x="370471" y="706234"/>
                  </a:lnTo>
                  <a:lnTo>
                    <a:pt x="367753" y="704964"/>
                  </a:lnTo>
                  <a:lnTo>
                    <a:pt x="366915" y="703694"/>
                  </a:lnTo>
                  <a:lnTo>
                    <a:pt x="370573" y="703694"/>
                  </a:lnTo>
                  <a:lnTo>
                    <a:pt x="365912" y="702424"/>
                  </a:lnTo>
                  <a:lnTo>
                    <a:pt x="358775" y="702424"/>
                  </a:lnTo>
                  <a:lnTo>
                    <a:pt x="347345" y="701154"/>
                  </a:lnTo>
                  <a:lnTo>
                    <a:pt x="342582" y="701154"/>
                  </a:lnTo>
                  <a:lnTo>
                    <a:pt x="340982" y="699884"/>
                  </a:lnTo>
                  <a:lnTo>
                    <a:pt x="339648" y="699884"/>
                  </a:lnTo>
                  <a:lnTo>
                    <a:pt x="334645" y="697344"/>
                  </a:lnTo>
                  <a:lnTo>
                    <a:pt x="334416" y="697344"/>
                  </a:lnTo>
                  <a:lnTo>
                    <a:pt x="333832" y="696074"/>
                  </a:lnTo>
                  <a:lnTo>
                    <a:pt x="331254" y="694804"/>
                  </a:lnTo>
                  <a:lnTo>
                    <a:pt x="328574" y="693534"/>
                  </a:lnTo>
                  <a:lnTo>
                    <a:pt x="325539" y="693534"/>
                  </a:lnTo>
                  <a:lnTo>
                    <a:pt x="326859" y="694804"/>
                  </a:lnTo>
                  <a:lnTo>
                    <a:pt x="326072" y="696074"/>
                  </a:lnTo>
                  <a:lnTo>
                    <a:pt x="324764" y="696074"/>
                  </a:lnTo>
                  <a:lnTo>
                    <a:pt x="324561" y="696074"/>
                  </a:lnTo>
                  <a:lnTo>
                    <a:pt x="318808" y="696074"/>
                  </a:lnTo>
                  <a:lnTo>
                    <a:pt x="320687" y="697344"/>
                  </a:lnTo>
                  <a:lnTo>
                    <a:pt x="318465" y="697344"/>
                  </a:lnTo>
                  <a:lnTo>
                    <a:pt x="314680" y="696074"/>
                  </a:lnTo>
                  <a:lnTo>
                    <a:pt x="314490" y="696074"/>
                  </a:lnTo>
                  <a:lnTo>
                    <a:pt x="310261" y="693534"/>
                  </a:lnTo>
                  <a:lnTo>
                    <a:pt x="306412" y="692264"/>
                  </a:lnTo>
                  <a:lnTo>
                    <a:pt x="295262" y="685914"/>
                  </a:lnTo>
                  <a:lnTo>
                    <a:pt x="301104" y="688454"/>
                  </a:lnTo>
                  <a:lnTo>
                    <a:pt x="304304" y="689724"/>
                  </a:lnTo>
                  <a:lnTo>
                    <a:pt x="298234" y="685914"/>
                  </a:lnTo>
                  <a:lnTo>
                    <a:pt x="294754" y="684644"/>
                  </a:lnTo>
                  <a:lnTo>
                    <a:pt x="291287" y="683374"/>
                  </a:lnTo>
                  <a:lnTo>
                    <a:pt x="289267" y="682104"/>
                  </a:lnTo>
                  <a:lnTo>
                    <a:pt x="286905" y="680631"/>
                  </a:lnTo>
                  <a:lnTo>
                    <a:pt x="286905" y="682104"/>
                  </a:lnTo>
                  <a:lnTo>
                    <a:pt x="282994" y="679564"/>
                  </a:lnTo>
                  <a:lnTo>
                    <a:pt x="283603" y="679564"/>
                  </a:lnTo>
                  <a:lnTo>
                    <a:pt x="285483" y="680834"/>
                  </a:lnTo>
                  <a:lnTo>
                    <a:pt x="286448" y="680834"/>
                  </a:lnTo>
                  <a:lnTo>
                    <a:pt x="286905" y="682104"/>
                  </a:lnTo>
                  <a:lnTo>
                    <a:pt x="286905" y="680631"/>
                  </a:lnTo>
                  <a:lnTo>
                    <a:pt x="285216" y="679564"/>
                  </a:lnTo>
                  <a:lnTo>
                    <a:pt x="281762" y="677024"/>
                  </a:lnTo>
                  <a:lnTo>
                    <a:pt x="288328" y="678294"/>
                  </a:lnTo>
                  <a:lnTo>
                    <a:pt x="292849" y="679564"/>
                  </a:lnTo>
                  <a:lnTo>
                    <a:pt x="297319" y="682104"/>
                  </a:lnTo>
                  <a:lnTo>
                    <a:pt x="301866" y="683374"/>
                  </a:lnTo>
                  <a:lnTo>
                    <a:pt x="306336" y="685914"/>
                  </a:lnTo>
                  <a:lnTo>
                    <a:pt x="312902" y="688454"/>
                  </a:lnTo>
                  <a:lnTo>
                    <a:pt x="315645" y="690994"/>
                  </a:lnTo>
                  <a:lnTo>
                    <a:pt x="313448" y="689724"/>
                  </a:lnTo>
                  <a:lnTo>
                    <a:pt x="310413" y="689724"/>
                  </a:lnTo>
                  <a:lnTo>
                    <a:pt x="307403" y="688454"/>
                  </a:lnTo>
                  <a:lnTo>
                    <a:pt x="303631" y="687184"/>
                  </a:lnTo>
                  <a:lnTo>
                    <a:pt x="303110" y="687184"/>
                  </a:lnTo>
                  <a:lnTo>
                    <a:pt x="307682" y="689724"/>
                  </a:lnTo>
                  <a:lnTo>
                    <a:pt x="310019" y="690994"/>
                  </a:lnTo>
                  <a:lnTo>
                    <a:pt x="309676" y="689724"/>
                  </a:lnTo>
                  <a:lnTo>
                    <a:pt x="324497" y="695972"/>
                  </a:lnTo>
                  <a:lnTo>
                    <a:pt x="322084" y="690994"/>
                  </a:lnTo>
                  <a:lnTo>
                    <a:pt x="310603" y="685914"/>
                  </a:lnTo>
                  <a:lnTo>
                    <a:pt x="299402" y="679564"/>
                  </a:lnTo>
                  <a:lnTo>
                    <a:pt x="294030" y="677024"/>
                  </a:lnTo>
                  <a:lnTo>
                    <a:pt x="291338" y="675754"/>
                  </a:lnTo>
                  <a:lnTo>
                    <a:pt x="232295" y="675754"/>
                  </a:lnTo>
                  <a:lnTo>
                    <a:pt x="229920" y="675754"/>
                  </a:lnTo>
                  <a:lnTo>
                    <a:pt x="231863" y="677024"/>
                  </a:lnTo>
                  <a:lnTo>
                    <a:pt x="234632" y="678294"/>
                  </a:lnTo>
                  <a:lnTo>
                    <a:pt x="238074" y="679564"/>
                  </a:lnTo>
                  <a:lnTo>
                    <a:pt x="234238" y="679564"/>
                  </a:lnTo>
                  <a:lnTo>
                    <a:pt x="234391" y="678294"/>
                  </a:lnTo>
                  <a:lnTo>
                    <a:pt x="229133" y="678294"/>
                  </a:lnTo>
                  <a:lnTo>
                    <a:pt x="234530" y="682104"/>
                  </a:lnTo>
                  <a:lnTo>
                    <a:pt x="240576" y="685914"/>
                  </a:lnTo>
                  <a:lnTo>
                    <a:pt x="243039" y="684644"/>
                  </a:lnTo>
                  <a:lnTo>
                    <a:pt x="247726" y="688454"/>
                  </a:lnTo>
                  <a:lnTo>
                    <a:pt x="250139" y="692264"/>
                  </a:lnTo>
                  <a:lnTo>
                    <a:pt x="253669" y="693458"/>
                  </a:lnTo>
                  <a:lnTo>
                    <a:pt x="246824" y="692658"/>
                  </a:lnTo>
                  <a:lnTo>
                    <a:pt x="243852" y="693153"/>
                  </a:lnTo>
                  <a:lnTo>
                    <a:pt x="255676" y="697166"/>
                  </a:lnTo>
                  <a:lnTo>
                    <a:pt x="253746" y="697306"/>
                  </a:lnTo>
                  <a:lnTo>
                    <a:pt x="258521" y="699465"/>
                  </a:lnTo>
                  <a:lnTo>
                    <a:pt x="265328" y="699757"/>
                  </a:lnTo>
                  <a:lnTo>
                    <a:pt x="262356" y="697039"/>
                  </a:lnTo>
                  <a:lnTo>
                    <a:pt x="269709" y="697039"/>
                  </a:lnTo>
                  <a:lnTo>
                    <a:pt x="268592" y="696074"/>
                  </a:lnTo>
                  <a:lnTo>
                    <a:pt x="271894" y="696074"/>
                  </a:lnTo>
                  <a:lnTo>
                    <a:pt x="278079" y="697344"/>
                  </a:lnTo>
                  <a:lnTo>
                    <a:pt x="283273" y="698614"/>
                  </a:lnTo>
                  <a:lnTo>
                    <a:pt x="284124" y="699884"/>
                  </a:lnTo>
                  <a:lnTo>
                    <a:pt x="286512" y="701154"/>
                  </a:lnTo>
                  <a:lnTo>
                    <a:pt x="289915" y="703694"/>
                  </a:lnTo>
                  <a:lnTo>
                    <a:pt x="290918" y="703694"/>
                  </a:lnTo>
                  <a:lnTo>
                    <a:pt x="288937" y="704964"/>
                  </a:lnTo>
                  <a:lnTo>
                    <a:pt x="289318" y="706234"/>
                  </a:lnTo>
                  <a:lnTo>
                    <a:pt x="286550" y="704964"/>
                  </a:lnTo>
                  <a:lnTo>
                    <a:pt x="283464" y="703694"/>
                  </a:lnTo>
                  <a:lnTo>
                    <a:pt x="283171" y="702424"/>
                  </a:lnTo>
                  <a:lnTo>
                    <a:pt x="282079" y="703694"/>
                  </a:lnTo>
                  <a:lnTo>
                    <a:pt x="281025" y="703694"/>
                  </a:lnTo>
                  <a:lnTo>
                    <a:pt x="284467" y="707504"/>
                  </a:lnTo>
                  <a:lnTo>
                    <a:pt x="282460" y="706234"/>
                  </a:lnTo>
                  <a:lnTo>
                    <a:pt x="280466" y="704964"/>
                  </a:lnTo>
                  <a:lnTo>
                    <a:pt x="280047" y="704964"/>
                  </a:lnTo>
                  <a:lnTo>
                    <a:pt x="276809" y="703694"/>
                  </a:lnTo>
                  <a:lnTo>
                    <a:pt x="280835" y="706234"/>
                  </a:lnTo>
                  <a:lnTo>
                    <a:pt x="277660" y="704964"/>
                  </a:lnTo>
                  <a:lnTo>
                    <a:pt x="273392" y="703694"/>
                  </a:lnTo>
                  <a:lnTo>
                    <a:pt x="269849" y="703694"/>
                  </a:lnTo>
                  <a:lnTo>
                    <a:pt x="266547" y="702424"/>
                  </a:lnTo>
                  <a:lnTo>
                    <a:pt x="266179" y="702424"/>
                  </a:lnTo>
                  <a:lnTo>
                    <a:pt x="268947" y="706234"/>
                  </a:lnTo>
                  <a:lnTo>
                    <a:pt x="272135" y="708774"/>
                  </a:lnTo>
                  <a:lnTo>
                    <a:pt x="263334" y="706234"/>
                  </a:lnTo>
                  <a:lnTo>
                    <a:pt x="267335" y="708774"/>
                  </a:lnTo>
                  <a:lnTo>
                    <a:pt x="269278" y="708774"/>
                  </a:lnTo>
                  <a:lnTo>
                    <a:pt x="281254" y="712584"/>
                  </a:lnTo>
                  <a:lnTo>
                    <a:pt x="273621" y="707504"/>
                  </a:lnTo>
                  <a:lnTo>
                    <a:pt x="277329" y="708774"/>
                  </a:lnTo>
                  <a:lnTo>
                    <a:pt x="282384" y="710044"/>
                  </a:lnTo>
                  <a:lnTo>
                    <a:pt x="285991" y="712584"/>
                  </a:lnTo>
                  <a:lnTo>
                    <a:pt x="280885" y="711314"/>
                  </a:lnTo>
                  <a:lnTo>
                    <a:pt x="283552" y="713854"/>
                  </a:lnTo>
                  <a:lnTo>
                    <a:pt x="281571" y="713854"/>
                  </a:lnTo>
                  <a:lnTo>
                    <a:pt x="286283" y="715124"/>
                  </a:lnTo>
                  <a:lnTo>
                    <a:pt x="286880" y="712584"/>
                  </a:lnTo>
                  <a:lnTo>
                    <a:pt x="287883" y="712584"/>
                  </a:lnTo>
                  <a:lnTo>
                    <a:pt x="291122" y="715124"/>
                  </a:lnTo>
                  <a:lnTo>
                    <a:pt x="290156" y="713854"/>
                  </a:lnTo>
                  <a:lnTo>
                    <a:pt x="298945" y="716394"/>
                  </a:lnTo>
                  <a:lnTo>
                    <a:pt x="308457" y="718934"/>
                  </a:lnTo>
                  <a:lnTo>
                    <a:pt x="314858" y="720204"/>
                  </a:lnTo>
                  <a:lnTo>
                    <a:pt x="313410" y="717664"/>
                  </a:lnTo>
                  <a:lnTo>
                    <a:pt x="305968" y="717664"/>
                  </a:lnTo>
                  <a:lnTo>
                    <a:pt x="297586" y="715124"/>
                  </a:lnTo>
                  <a:lnTo>
                    <a:pt x="297649" y="713854"/>
                  </a:lnTo>
                  <a:lnTo>
                    <a:pt x="297726" y="712584"/>
                  </a:lnTo>
                  <a:lnTo>
                    <a:pt x="307759" y="715124"/>
                  </a:lnTo>
                  <a:lnTo>
                    <a:pt x="310896" y="713854"/>
                  </a:lnTo>
                  <a:lnTo>
                    <a:pt x="316331" y="715124"/>
                  </a:lnTo>
                  <a:lnTo>
                    <a:pt x="316522" y="713854"/>
                  </a:lnTo>
                  <a:lnTo>
                    <a:pt x="317461" y="713854"/>
                  </a:lnTo>
                  <a:lnTo>
                    <a:pt x="321830" y="715124"/>
                  </a:lnTo>
                  <a:lnTo>
                    <a:pt x="326377" y="717664"/>
                  </a:lnTo>
                  <a:lnTo>
                    <a:pt x="329171" y="717664"/>
                  </a:lnTo>
                  <a:lnTo>
                    <a:pt x="332384" y="720204"/>
                  </a:lnTo>
                  <a:lnTo>
                    <a:pt x="329171" y="720204"/>
                  </a:lnTo>
                  <a:lnTo>
                    <a:pt x="337134" y="724014"/>
                  </a:lnTo>
                  <a:lnTo>
                    <a:pt x="345071" y="725284"/>
                  </a:lnTo>
                  <a:lnTo>
                    <a:pt x="353212" y="725284"/>
                  </a:lnTo>
                  <a:lnTo>
                    <a:pt x="361911" y="727862"/>
                  </a:lnTo>
                  <a:lnTo>
                    <a:pt x="361759" y="727862"/>
                  </a:lnTo>
                  <a:lnTo>
                    <a:pt x="361391" y="730364"/>
                  </a:lnTo>
                  <a:lnTo>
                    <a:pt x="370928" y="732904"/>
                  </a:lnTo>
                  <a:lnTo>
                    <a:pt x="367677" y="732904"/>
                  </a:lnTo>
                  <a:lnTo>
                    <a:pt x="374865" y="735444"/>
                  </a:lnTo>
                  <a:lnTo>
                    <a:pt x="379463" y="734174"/>
                  </a:lnTo>
                  <a:lnTo>
                    <a:pt x="384556" y="734174"/>
                  </a:lnTo>
                  <a:lnTo>
                    <a:pt x="385229" y="736714"/>
                  </a:lnTo>
                  <a:lnTo>
                    <a:pt x="395668" y="737984"/>
                  </a:lnTo>
                  <a:lnTo>
                    <a:pt x="396481" y="737984"/>
                  </a:lnTo>
                  <a:lnTo>
                    <a:pt x="398907" y="736714"/>
                  </a:lnTo>
                  <a:lnTo>
                    <a:pt x="403377" y="739254"/>
                  </a:lnTo>
                  <a:lnTo>
                    <a:pt x="413359" y="739254"/>
                  </a:lnTo>
                  <a:lnTo>
                    <a:pt x="414680" y="741794"/>
                  </a:lnTo>
                  <a:lnTo>
                    <a:pt x="419963" y="741794"/>
                  </a:lnTo>
                  <a:lnTo>
                    <a:pt x="416585" y="739254"/>
                  </a:lnTo>
                  <a:lnTo>
                    <a:pt x="423595" y="741794"/>
                  </a:lnTo>
                  <a:lnTo>
                    <a:pt x="422249" y="741794"/>
                  </a:lnTo>
                  <a:lnTo>
                    <a:pt x="425335" y="743064"/>
                  </a:lnTo>
                  <a:lnTo>
                    <a:pt x="433273" y="744334"/>
                  </a:lnTo>
                  <a:lnTo>
                    <a:pt x="436867" y="743064"/>
                  </a:lnTo>
                  <a:lnTo>
                    <a:pt x="431850" y="741794"/>
                  </a:lnTo>
                  <a:lnTo>
                    <a:pt x="435749" y="743064"/>
                  </a:lnTo>
                  <a:lnTo>
                    <a:pt x="429780" y="741794"/>
                  </a:lnTo>
                  <a:lnTo>
                    <a:pt x="430060" y="740549"/>
                  </a:lnTo>
                  <a:lnTo>
                    <a:pt x="429895" y="740549"/>
                  </a:lnTo>
                  <a:lnTo>
                    <a:pt x="436956" y="739254"/>
                  </a:lnTo>
                  <a:lnTo>
                    <a:pt x="443661" y="741794"/>
                  </a:lnTo>
                  <a:lnTo>
                    <a:pt x="438861" y="743064"/>
                  </a:lnTo>
                  <a:lnTo>
                    <a:pt x="440626" y="743064"/>
                  </a:lnTo>
                  <a:lnTo>
                    <a:pt x="443039" y="744334"/>
                  </a:lnTo>
                  <a:lnTo>
                    <a:pt x="445770" y="744334"/>
                  </a:lnTo>
                  <a:lnTo>
                    <a:pt x="446138" y="745604"/>
                  </a:lnTo>
                  <a:lnTo>
                    <a:pt x="446595" y="745604"/>
                  </a:lnTo>
                  <a:lnTo>
                    <a:pt x="449300" y="746874"/>
                  </a:lnTo>
                  <a:lnTo>
                    <a:pt x="453047" y="745604"/>
                  </a:lnTo>
                  <a:lnTo>
                    <a:pt x="461187" y="745604"/>
                  </a:lnTo>
                  <a:lnTo>
                    <a:pt x="463956" y="744334"/>
                  </a:lnTo>
                  <a:lnTo>
                    <a:pt x="471932" y="743064"/>
                  </a:lnTo>
                  <a:lnTo>
                    <a:pt x="476758" y="740549"/>
                  </a:lnTo>
                  <a:lnTo>
                    <a:pt x="482625" y="739254"/>
                  </a:lnTo>
                  <a:lnTo>
                    <a:pt x="497090" y="739254"/>
                  </a:lnTo>
                  <a:lnTo>
                    <a:pt x="512902" y="740549"/>
                  </a:lnTo>
                  <a:lnTo>
                    <a:pt x="522960" y="740549"/>
                  </a:lnTo>
                  <a:lnTo>
                    <a:pt x="524040" y="741794"/>
                  </a:lnTo>
                  <a:lnTo>
                    <a:pt x="523544" y="741794"/>
                  </a:lnTo>
                  <a:lnTo>
                    <a:pt x="523151" y="743064"/>
                  </a:lnTo>
                  <a:lnTo>
                    <a:pt x="523265" y="744334"/>
                  </a:lnTo>
                  <a:lnTo>
                    <a:pt x="523582" y="744334"/>
                  </a:lnTo>
                  <a:lnTo>
                    <a:pt x="524141" y="745604"/>
                  </a:lnTo>
                  <a:lnTo>
                    <a:pt x="523011" y="745604"/>
                  </a:lnTo>
                  <a:lnTo>
                    <a:pt x="522427" y="744334"/>
                  </a:lnTo>
                  <a:lnTo>
                    <a:pt x="521131" y="744334"/>
                  </a:lnTo>
                  <a:lnTo>
                    <a:pt x="520306" y="743064"/>
                  </a:lnTo>
                  <a:lnTo>
                    <a:pt x="518680" y="743064"/>
                  </a:lnTo>
                  <a:lnTo>
                    <a:pt x="516521" y="741794"/>
                  </a:lnTo>
                  <a:lnTo>
                    <a:pt x="514477" y="741794"/>
                  </a:lnTo>
                  <a:lnTo>
                    <a:pt x="516890" y="744334"/>
                  </a:lnTo>
                  <a:lnTo>
                    <a:pt x="516318" y="744334"/>
                  </a:lnTo>
                  <a:lnTo>
                    <a:pt x="517867" y="745604"/>
                  </a:lnTo>
                  <a:lnTo>
                    <a:pt x="519836" y="746874"/>
                  </a:lnTo>
                  <a:lnTo>
                    <a:pt x="520420" y="746874"/>
                  </a:lnTo>
                  <a:lnTo>
                    <a:pt x="520801" y="748144"/>
                  </a:lnTo>
                  <a:lnTo>
                    <a:pt x="521703" y="749414"/>
                  </a:lnTo>
                  <a:lnTo>
                    <a:pt x="522249" y="750684"/>
                  </a:lnTo>
                  <a:lnTo>
                    <a:pt x="522617" y="750684"/>
                  </a:lnTo>
                  <a:lnTo>
                    <a:pt x="523049" y="751954"/>
                  </a:lnTo>
                  <a:lnTo>
                    <a:pt x="523506" y="751954"/>
                  </a:lnTo>
                  <a:lnTo>
                    <a:pt x="524141" y="753224"/>
                  </a:lnTo>
                  <a:lnTo>
                    <a:pt x="524713" y="753224"/>
                  </a:lnTo>
                  <a:lnTo>
                    <a:pt x="527888" y="760844"/>
                  </a:lnTo>
                  <a:lnTo>
                    <a:pt x="525322" y="757034"/>
                  </a:lnTo>
                  <a:lnTo>
                    <a:pt x="526237" y="759574"/>
                  </a:lnTo>
                  <a:lnTo>
                    <a:pt x="526186" y="760844"/>
                  </a:lnTo>
                  <a:lnTo>
                    <a:pt x="525157" y="762114"/>
                  </a:lnTo>
                  <a:lnTo>
                    <a:pt x="526580" y="765924"/>
                  </a:lnTo>
                  <a:lnTo>
                    <a:pt x="528599" y="769734"/>
                  </a:lnTo>
                  <a:lnTo>
                    <a:pt x="530758" y="774814"/>
                  </a:lnTo>
                  <a:lnTo>
                    <a:pt x="532866" y="778624"/>
                  </a:lnTo>
                  <a:lnTo>
                    <a:pt x="535266" y="782434"/>
                  </a:lnTo>
                  <a:lnTo>
                    <a:pt x="537718" y="784974"/>
                  </a:lnTo>
                  <a:lnTo>
                    <a:pt x="536194" y="782434"/>
                  </a:lnTo>
                  <a:lnTo>
                    <a:pt x="538454" y="782434"/>
                  </a:lnTo>
                  <a:lnTo>
                    <a:pt x="537540" y="778624"/>
                  </a:lnTo>
                  <a:lnTo>
                    <a:pt x="539496" y="781164"/>
                  </a:lnTo>
                  <a:lnTo>
                    <a:pt x="542391" y="786244"/>
                  </a:lnTo>
                  <a:lnTo>
                    <a:pt x="544525" y="792594"/>
                  </a:lnTo>
                  <a:lnTo>
                    <a:pt x="543217" y="791324"/>
                  </a:lnTo>
                  <a:lnTo>
                    <a:pt x="542721" y="792594"/>
                  </a:lnTo>
                  <a:lnTo>
                    <a:pt x="542340" y="792594"/>
                  </a:lnTo>
                  <a:lnTo>
                    <a:pt x="542213" y="793864"/>
                  </a:lnTo>
                  <a:lnTo>
                    <a:pt x="542823" y="793864"/>
                  </a:lnTo>
                  <a:lnTo>
                    <a:pt x="544512" y="800214"/>
                  </a:lnTo>
                  <a:lnTo>
                    <a:pt x="542607" y="797674"/>
                  </a:lnTo>
                  <a:lnTo>
                    <a:pt x="539064" y="791324"/>
                  </a:lnTo>
                  <a:lnTo>
                    <a:pt x="541807" y="792594"/>
                  </a:lnTo>
                  <a:lnTo>
                    <a:pt x="541070" y="791324"/>
                  </a:lnTo>
                  <a:lnTo>
                    <a:pt x="540131" y="788784"/>
                  </a:lnTo>
                  <a:lnTo>
                    <a:pt x="538378" y="791324"/>
                  </a:lnTo>
                  <a:lnTo>
                    <a:pt x="538822" y="791324"/>
                  </a:lnTo>
                  <a:lnTo>
                    <a:pt x="538797" y="792594"/>
                  </a:lnTo>
                  <a:lnTo>
                    <a:pt x="542734" y="798944"/>
                  </a:lnTo>
                  <a:lnTo>
                    <a:pt x="545426" y="809104"/>
                  </a:lnTo>
                  <a:lnTo>
                    <a:pt x="547560" y="816724"/>
                  </a:lnTo>
                  <a:lnTo>
                    <a:pt x="549808" y="821804"/>
                  </a:lnTo>
                  <a:lnTo>
                    <a:pt x="553923" y="826884"/>
                  </a:lnTo>
                  <a:lnTo>
                    <a:pt x="558812" y="834504"/>
                  </a:lnTo>
                  <a:lnTo>
                    <a:pt x="563143" y="842124"/>
                  </a:lnTo>
                  <a:lnTo>
                    <a:pt x="563460" y="845934"/>
                  </a:lnTo>
                  <a:lnTo>
                    <a:pt x="563562" y="847204"/>
                  </a:lnTo>
                  <a:lnTo>
                    <a:pt x="563664" y="848474"/>
                  </a:lnTo>
                  <a:lnTo>
                    <a:pt x="563778" y="849744"/>
                  </a:lnTo>
                  <a:lnTo>
                    <a:pt x="567423" y="857364"/>
                  </a:lnTo>
                  <a:lnTo>
                    <a:pt x="569099" y="864984"/>
                  </a:lnTo>
                  <a:lnTo>
                    <a:pt x="585101" y="864984"/>
                  </a:lnTo>
                  <a:close/>
                </a:path>
                <a:path w="655320" h="890904">
                  <a:moveTo>
                    <a:pt x="594639" y="890384"/>
                  </a:moveTo>
                  <a:lnTo>
                    <a:pt x="593382" y="887844"/>
                  </a:lnTo>
                  <a:lnTo>
                    <a:pt x="586460" y="868794"/>
                  </a:lnTo>
                  <a:lnTo>
                    <a:pt x="585558" y="866254"/>
                  </a:lnTo>
                  <a:lnTo>
                    <a:pt x="569379" y="866254"/>
                  </a:lnTo>
                  <a:lnTo>
                    <a:pt x="568198" y="866254"/>
                  </a:lnTo>
                  <a:lnTo>
                    <a:pt x="568540" y="867524"/>
                  </a:lnTo>
                  <a:lnTo>
                    <a:pt x="571055" y="875144"/>
                  </a:lnTo>
                  <a:lnTo>
                    <a:pt x="574065" y="884034"/>
                  </a:lnTo>
                  <a:lnTo>
                    <a:pt x="575259" y="889114"/>
                  </a:lnTo>
                  <a:lnTo>
                    <a:pt x="574738" y="890384"/>
                  </a:lnTo>
                  <a:lnTo>
                    <a:pt x="594639" y="890384"/>
                  </a:lnTo>
                  <a:close/>
                </a:path>
                <a:path w="655320" h="890904">
                  <a:moveTo>
                    <a:pt x="632523" y="885723"/>
                  </a:moveTo>
                  <a:lnTo>
                    <a:pt x="631913" y="886993"/>
                  </a:lnTo>
                  <a:lnTo>
                    <a:pt x="630809" y="890384"/>
                  </a:lnTo>
                  <a:lnTo>
                    <a:pt x="632231" y="890384"/>
                  </a:lnTo>
                  <a:lnTo>
                    <a:pt x="632307" y="886993"/>
                  </a:lnTo>
                  <a:lnTo>
                    <a:pt x="632523" y="885723"/>
                  </a:lnTo>
                  <a:close/>
                </a:path>
                <a:path w="655320" h="890904">
                  <a:moveTo>
                    <a:pt x="637997" y="871004"/>
                  </a:moveTo>
                  <a:lnTo>
                    <a:pt x="637209" y="874077"/>
                  </a:lnTo>
                  <a:lnTo>
                    <a:pt x="637273" y="874864"/>
                  </a:lnTo>
                  <a:lnTo>
                    <a:pt x="637603" y="874991"/>
                  </a:lnTo>
                  <a:lnTo>
                    <a:pt x="637806" y="873671"/>
                  </a:lnTo>
                  <a:lnTo>
                    <a:pt x="637971" y="872375"/>
                  </a:lnTo>
                  <a:lnTo>
                    <a:pt x="637997" y="871004"/>
                  </a:lnTo>
                  <a:close/>
                </a:path>
                <a:path w="655320" h="890904">
                  <a:moveTo>
                    <a:pt x="653986" y="860323"/>
                  </a:moveTo>
                  <a:lnTo>
                    <a:pt x="651929" y="864133"/>
                  </a:lnTo>
                  <a:lnTo>
                    <a:pt x="651090" y="864133"/>
                  </a:lnTo>
                  <a:lnTo>
                    <a:pt x="652335" y="860323"/>
                  </a:lnTo>
                  <a:lnTo>
                    <a:pt x="652297" y="859053"/>
                  </a:lnTo>
                  <a:lnTo>
                    <a:pt x="651332" y="859053"/>
                  </a:lnTo>
                  <a:lnTo>
                    <a:pt x="650290" y="865403"/>
                  </a:lnTo>
                  <a:lnTo>
                    <a:pt x="649643" y="867943"/>
                  </a:lnTo>
                  <a:lnTo>
                    <a:pt x="648042" y="870483"/>
                  </a:lnTo>
                  <a:lnTo>
                    <a:pt x="648627" y="866673"/>
                  </a:lnTo>
                  <a:lnTo>
                    <a:pt x="649135" y="862863"/>
                  </a:lnTo>
                  <a:lnTo>
                    <a:pt x="649579" y="859053"/>
                  </a:lnTo>
                  <a:lnTo>
                    <a:pt x="648449" y="860323"/>
                  </a:lnTo>
                  <a:lnTo>
                    <a:pt x="646264" y="862863"/>
                  </a:lnTo>
                  <a:lnTo>
                    <a:pt x="647293" y="853973"/>
                  </a:lnTo>
                  <a:lnTo>
                    <a:pt x="647992" y="847623"/>
                  </a:lnTo>
                  <a:lnTo>
                    <a:pt x="648360" y="841273"/>
                  </a:lnTo>
                  <a:lnTo>
                    <a:pt x="646747" y="845083"/>
                  </a:lnTo>
                  <a:lnTo>
                    <a:pt x="645871" y="847623"/>
                  </a:lnTo>
                  <a:lnTo>
                    <a:pt x="644626" y="853973"/>
                  </a:lnTo>
                  <a:lnTo>
                    <a:pt x="644283" y="856513"/>
                  </a:lnTo>
                  <a:lnTo>
                    <a:pt x="643089" y="866673"/>
                  </a:lnTo>
                  <a:lnTo>
                    <a:pt x="641946" y="873023"/>
                  </a:lnTo>
                  <a:lnTo>
                    <a:pt x="638784" y="876833"/>
                  </a:lnTo>
                  <a:lnTo>
                    <a:pt x="639114" y="874293"/>
                  </a:lnTo>
                  <a:lnTo>
                    <a:pt x="638073" y="875563"/>
                  </a:lnTo>
                  <a:lnTo>
                    <a:pt x="637603" y="875563"/>
                  </a:lnTo>
                  <a:lnTo>
                    <a:pt x="636790" y="880643"/>
                  </a:lnTo>
                  <a:lnTo>
                    <a:pt x="635050" y="885723"/>
                  </a:lnTo>
                  <a:lnTo>
                    <a:pt x="634961" y="886993"/>
                  </a:lnTo>
                  <a:lnTo>
                    <a:pt x="634885" y="888263"/>
                  </a:lnTo>
                  <a:lnTo>
                    <a:pt x="634809" y="889533"/>
                  </a:lnTo>
                  <a:lnTo>
                    <a:pt x="634492" y="890384"/>
                  </a:lnTo>
                  <a:lnTo>
                    <a:pt x="645731" y="890384"/>
                  </a:lnTo>
                  <a:lnTo>
                    <a:pt x="647141" y="885723"/>
                  </a:lnTo>
                  <a:lnTo>
                    <a:pt x="649325" y="879373"/>
                  </a:lnTo>
                  <a:lnTo>
                    <a:pt x="649998" y="876833"/>
                  </a:lnTo>
                  <a:lnTo>
                    <a:pt x="651687" y="870483"/>
                  </a:lnTo>
                  <a:lnTo>
                    <a:pt x="653034" y="865403"/>
                  </a:lnTo>
                  <a:lnTo>
                    <a:pt x="653275" y="864133"/>
                  </a:lnTo>
                  <a:lnTo>
                    <a:pt x="653986" y="860323"/>
                  </a:lnTo>
                  <a:close/>
                </a:path>
                <a:path w="655320" h="890904">
                  <a:moveTo>
                    <a:pt x="654672" y="859053"/>
                  </a:moveTo>
                  <a:lnTo>
                    <a:pt x="654278" y="858596"/>
                  </a:lnTo>
                  <a:lnTo>
                    <a:pt x="654227" y="859053"/>
                  </a:lnTo>
                  <a:lnTo>
                    <a:pt x="653986" y="860323"/>
                  </a:lnTo>
                  <a:lnTo>
                    <a:pt x="654672" y="859053"/>
                  </a:lnTo>
                  <a:close/>
                </a:path>
                <a:path w="655320" h="890904">
                  <a:moveTo>
                    <a:pt x="654773" y="853973"/>
                  </a:moveTo>
                  <a:lnTo>
                    <a:pt x="653605" y="857783"/>
                  </a:lnTo>
                  <a:lnTo>
                    <a:pt x="654278" y="858596"/>
                  </a:lnTo>
                  <a:lnTo>
                    <a:pt x="654773" y="853973"/>
                  </a:lnTo>
                  <a:close/>
                </a:path>
              </a:pathLst>
            </a:custGeom>
            <a:solidFill>
              <a:srgbClr val="F7D8BA"/>
            </a:solidFill>
          </p:spPr>
          <p:txBody>
            <a:bodyPr wrap="square" lIns="0" tIns="0" rIns="0" bIns="0" rtlCol="0"/>
            <a:lstStyle/>
            <a:p>
              <a:endParaRPr/>
            </a:p>
          </p:txBody>
        </p:sp>
        <p:sp>
          <p:nvSpPr>
            <p:cNvPr id="66" name="object 66"/>
            <p:cNvSpPr/>
            <p:nvPr/>
          </p:nvSpPr>
          <p:spPr>
            <a:xfrm>
              <a:off x="2705404" y="4854257"/>
              <a:ext cx="1005205" cy="562610"/>
            </a:xfrm>
            <a:custGeom>
              <a:avLst/>
              <a:gdLst/>
              <a:ahLst/>
              <a:cxnLst/>
              <a:rect l="l" t="t" r="r" b="b"/>
              <a:pathLst>
                <a:path w="1005204" h="562610">
                  <a:moveTo>
                    <a:pt x="3746" y="80899"/>
                  </a:moveTo>
                  <a:lnTo>
                    <a:pt x="2882" y="79387"/>
                  </a:lnTo>
                  <a:lnTo>
                    <a:pt x="0" y="77254"/>
                  </a:lnTo>
                  <a:lnTo>
                    <a:pt x="3746" y="80899"/>
                  </a:lnTo>
                  <a:close/>
                </a:path>
                <a:path w="1005204" h="562610">
                  <a:moveTo>
                    <a:pt x="22974" y="229196"/>
                  </a:moveTo>
                  <a:lnTo>
                    <a:pt x="22110" y="227888"/>
                  </a:lnTo>
                  <a:lnTo>
                    <a:pt x="21259" y="226580"/>
                  </a:lnTo>
                  <a:lnTo>
                    <a:pt x="19697" y="224624"/>
                  </a:lnTo>
                  <a:lnTo>
                    <a:pt x="19392" y="223342"/>
                  </a:lnTo>
                  <a:lnTo>
                    <a:pt x="17881" y="223888"/>
                  </a:lnTo>
                  <a:lnTo>
                    <a:pt x="22974" y="229196"/>
                  </a:lnTo>
                  <a:close/>
                </a:path>
                <a:path w="1005204" h="562610">
                  <a:moveTo>
                    <a:pt x="26530" y="180657"/>
                  </a:moveTo>
                  <a:lnTo>
                    <a:pt x="26225" y="179959"/>
                  </a:lnTo>
                  <a:lnTo>
                    <a:pt x="25209" y="178028"/>
                  </a:lnTo>
                  <a:lnTo>
                    <a:pt x="25984" y="179959"/>
                  </a:lnTo>
                  <a:lnTo>
                    <a:pt x="26530" y="180657"/>
                  </a:lnTo>
                  <a:close/>
                </a:path>
                <a:path w="1005204" h="562610">
                  <a:moveTo>
                    <a:pt x="29095" y="183934"/>
                  </a:moveTo>
                  <a:lnTo>
                    <a:pt x="26746" y="180936"/>
                  </a:lnTo>
                  <a:lnTo>
                    <a:pt x="26441" y="180936"/>
                  </a:lnTo>
                  <a:lnTo>
                    <a:pt x="25539" y="183934"/>
                  </a:lnTo>
                  <a:lnTo>
                    <a:pt x="25463" y="184175"/>
                  </a:lnTo>
                  <a:lnTo>
                    <a:pt x="28727" y="185115"/>
                  </a:lnTo>
                  <a:lnTo>
                    <a:pt x="29019" y="184175"/>
                  </a:lnTo>
                  <a:lnTo>
                    <a:pt x="29095" y="183934"/>
                  </a:lnTo>
                  <a:close/>
                </a:path>
                <a:path w="1005204" h="562610">
                  <a:moveTo>
                    <a:pt x="36537" y="197154"/>
                  </a:moveTo>
                  <a:lnTo>
                    <a:pt x="36334" y="195935"/>
                  </a:lnTo>
                  <a:lnTo>
                    <a:pt x="32486" y="192049"/>
                  </a:lnTo>
                  <a:lnTo>
                    <a:pt x="36537" y="197154"/>
                  </a:lnTo>
                  <a:close/>
                </a:path>
                <a:path w="1005204" h="562610">
                  <a:moveTo>
                    <a:pt x="41897" y="239026"/>
                  </a:moveTo>
                  <a:lnTo>
                    <a:pt x="39916" y="237794"/>
                  </a:lnTo>
                  <a:lnTo>
                    <a:pt x="35890" y="237159"/>
                  </a:lnTo>
                  <a:lnTo>
                    <a:pt x="41884" y="242760"/>
                  </a:lnTo>
                  <a:lnTo>
                    <a:pt x="40982" y="241515"/>
                  </a:lnTo>
                  <a:lnTo>
                    <a:pt x="40271" y="239039"/>
                  </a:lnTo>
                  <a:lnTo>
                    <a:pt x="41897" y="239026"/>
                  </a:lnTo>
                  <a:close/>
                </a:path>
                <a:path w="1005204" h="562610">
                  <a:moveTo>
                    <a:pt x="46088" y="177609"/>
                  </a:moveTo>
                  <a:lnTo>
                    <a:pt x="44716" y="174917"/>
                  </a:lnTo>
                  <a:lnTo>
                    <a:pt x="44208" y="173913"/>
                  </a:lnTo>
                  <a:lnTo>
                    <a:pt x="43548" y="172618"/>
                  </a:lnTo>
                  <a:lnTo>
                    <a:pt x="44145" y="169138"/>
                  </a:lnTo>
                  <a:lnTo>
                    <a:pt x="43180" y="169138"/>
                  </a:lnTo>
                  <a:lnTo>
                    <a:pt x="43065" y="171767"/>
                  </a:lnTo>
                  <a:lnTo>
                    <a:pt x="42583" y="173913"/>
                  </a:lnTo>
                  <a:lnTo>
                    <a:pt x="39801" y="171767"/>
                  </a:lnTo>
                  <a:lnTo>
                    <a:pt x="40119" y="172618"/>
                  </a:lnTo>
                  <a:lnTo>
                    <a:pt x="42138" y="176479"/>
                  </a:lnTo>
                  <a:lnTo>
                    <a:pt x="42976" y="176060"/>
                  </a:lnTo>
                  <a:lnTo>
                    <a:pt x="43751" y="174917"/>
                  </a:lnTo>
                  <a:lnTo>
                    <a:pt x="46088" y="177609"/>
                  </a:lnTo>
                  <a:close/>
                </a:path>
                <a:path w="1005204" h="562610">
                  <a:moveTo>
                    <a:pt x="47447" y="179857"/>
                  </a:moveTo>
                  <a:lnTo>
                    <a:pt x="46926" y="178943"/>
                  </a:lnTo>
                  <a:lnTo>
                    <a:pt x="46482" y="178219"/>
                  </a:lnTo>
                  <a:lnTo>
                    <a:pt x="46088" y="177609"/>
                  </a:lnTo>
                  <a:lnTo>
                    <a:pt x="46456" y="178320"/>
                  </a:lnTo>
                  <a:lnTo>
                    <a:pt x="46913" y="179070"/>
                  </a:lnTo>
                  <a:lnTo>
                    <a:pt x="47447" y="179857"/>
                  </a:lnTo>
                  <a:close/>
                </a:path>
                <a:path w="1005204" h="562610">
                  <a:moveTo>
                    <a:pt x="72809" y="208737"/>
                  </a:moveTo>
                  <a:lnTo>
                    <a:pt x="70167" y="204851"/>
                  </a:lnTo>
                  <a:lnTo>
                    <a:pt x="66306" y="200736"/>
                  </a:lnTo>
                  <a:lnTo>
                    <a:pt x="63957" y="199593"/>
                  </a:lnTo>
                  <a:lnTo>
                    <a:pt x="64846" y="201358"/>
                  </a:lnTo>
                  <a:lnTo>
                    <a:pt x="59931" y="197853"/>
                  </a:lnTo>
                  <a:lnTo>
                    <a:pt x="63322" y="201663"/>
                  </a:lnTo>
                  <a:lnTo>
                    <a:pt x="69278" y="207797"/>
                  </a:lnTo>
                  <a:lnTo>
                    <a:pt x="72072" y="209918"/>
                  </a:lnTo>
                  <a:lnTo>
                    <a:pt x="72809" y="208737"/>
                  </a:lnTo>
                  <a:close/>
                </a:path>
                <a:path w="1005204" h="562610">
                  <a:moveTo>
                    <a:pt x="76390" y="237578"/>
                  </a:moveTo>
                  <a:lnTo>
                    <a:pt x="74587" y="235305"/>
                  </a:lnTo>
                  <a:lnTo>
                    <a:pt x="72986" y="233654"/>
                  </a:lnTo>
                  <a:lnTo>
                    <a:pt x="70853" y="232016"/>
                  </a:lnTo>
                  <a:lnTo>
                    <a:pt x="71196" y="233159"/>
                  </a:lnTo>
                  <a:lnTo>
                    <a:pt x="75692" y="238836"/>
                  </a:lnTo>
                  <a:lnTo>
                    <a:pt x="76390" y="237578"/>
                  </a:lnTo>
                  <a:close/>
                </a:path>
                <a:path w="1005204" h="562610">
                  <a:moveTo>
                    <a:pt x="88900" y="248983"/>
                  </a:moveTo>
                  <a:lnTo>
                    <a:pt x="88150" y="248500"/>
                  </a:lnTo>
                  <a:lnTo>
                    <a:pt x="87591" y="248221"/>
                  </a:lnTo>
                  <a:lnTo>
                    <a:pt x="87058" y="247980"/>
                  </a:lnTo>
                  <a:lnTo>
                    <a:pt x="87642" y="248361"/>
                  </a:lnTo>
                  <a:lnTo>
                    <a:pt x="88226" y="248704"/>
                  </a:lnTo>
                  <a:lnTo>
                    <a:pt x="88900" y="248983"/>
                  </a:lnTo>
                  <a:close/>
                </a:path>
                <a:path w="1005204" h="562610">
                  <a:moveTo>
                    <a:pt x="103276" y="313131"/>
                  </a:moveTo>
                  <a:lnTo>
                    <a:pt x="102527" y="312458"/>
                  </a:lnTo>
                  <a:lnTo>
                    <a:pt x="102654" y="312648"/>
                  </a:lnTo>
                  <a:lnTo>
                    <a:pt x="102895" y="312864"/>
                  </a:lnTo>
                  <a:lnTo>
                    <a:pt x="103276" y="313131"/>
                  </a:lnTo>
                  <a:close/>
                </a:path>
                <a:path w="1005204" h="562610">
                  <a:moveTo>
                    <a:pt x="104990" y="311340"/>
                  </a:moveTo>
                  <a:lnTo>
                    <a:pt x="102603" y="310730"/>
                  </a:lnTo>
                  <a:lnTo>
                    <a:pt x="101282" y="310159"/>
                  </a:lnTo>
                  <a:lnTo>
                    <a:pt x="98717" y="308902"/>
                  </a:lnTo>
                  <a:lnTo>
                    <a:pt x="99961" y="310121"/>
                  </a:lnTo>
                  <a:lnTo>
                    <a:pt x="101231" y="311315"/>
                  </a:lnTo>
                  <a:lnTo>
                    <a:pt x="102527" y="312458"/>
                  </a:lnTo>
                  <a:lnTo>
                    <a:pt x="101625" y="311213"/>
                  </a:lnTo>
                  <a:lnTo>
                    <a:pt x="104990" y="311340"/>
                  </a:lnTo>
                  <a:close/>
                </a:path>
                <a:path w="1005204" h="562610">
                  <a:moveTo>
                    <a:pt x="128447" y="325958"/>
                  </a:moveTo>
                  <a:lnTo>
                    <a:pt x="128092" y="325386"/>
                  </a:lnTo>
                  <a:lnTo>
                    <a:pt x="122364" y="321691"/>
                  </a:lnTo>
                  <a:lnTo>
                    <a:pt x="124383" y="323113"/>
                  </a:lnTo>
                  <a:lnTo>
                    <a:pt x="126390" y="324586"/>
                  </a:lnTo>
                  <a:lnTo>
                    <a:pt x="128447" y="325958"/>
                  </a:lnTo>
                  <a:close/>
                </a:path>
                <a:path w="1005204" h="562610">
                  <a:moveTo>
                    <a:pt x="149669" y="283527"/>
                  </a:moveTo>
                  <a:lnTo>
                    <a:pt x="149301" y="280581"/>
                  </a:lnTo>
                  <a:lnTo>
                    <a:pt x="148056" y="281990"/>
                  </a:lnTo>
                  <a:lnTo>
                    <a:pt x="147904" y="282232"/>
                  </a:lnTo>
                  <a:lnTo>
                    <a:pt x="149669" y="283527"/>
                  </a:lnTo>
                  <a:close/>
                </a:path>
                <a:path w="1005204" h="562610">
                  <a:moveTo>
                    <a:pt x="149809" y="280428"/>
                  </a:moveTo>
                  <a:lnTo>
                    <a:pt x="148107" y="278980"/>
                  </a:lnTo>
                  <a:lnTo>
                    <a:pt x="146634" y="277723"/>
                  </a:lnTo>
                  <a:lnTo>
                    <a:pt x="142621" y="277723"/>
                  </a:lnTo>
                  <a:lnTo>
                    <a:pt x="143129" y="278714"/>
                  </a:lnTo>
                  <a:lnTo>
                    <a:pt x="145364" y="280428"/>
                  </a:lnTo>
                  <a:lnTo>
                    <a:pt x="147561" y="281990"/>
                  </a:lnTo>
                  <a:lnTo>
                    <a:pt x="144386" y="278980"/>
                  </a:lnTo>
                  <a:lnTo>
                    <a:pt x="149809" y="280428"/>
                  </a:lnTo>
                  <a:close/>
                </a:path>
                <a:path w="1005204" h="562610">
                  <a:moveTo>
                    <a:pt x="157911" y="350329"/>
                  </a:moveTo>
                  <a:lnTo>
                    <a:pt x="157162" y="349262"/>
                  </a:lnTo>
                  <a:lnTo>
                    <a:pt x="151841" y="347103"/>
                  </a:lnTo>
                  <a:lnTo>
                    <a:pt x="152565" y="348157"/>
                  </a:lnTo>
                  <a:lnTo>
                    <a:pt x="157911" y="350329"/>
                  </a:lnTo>
                  <a:close/>
                </a:path>
                <a:path w="1005204" h="562610">
                  <a:moveTo>
                    <a:pt x="324739" y="416306"/>
                  </a:moveTo>
                  <a:lnTo>
                    <a:pt x="324624" y="415480"/>
                  </a:lnTo>
                  <a:lnTo>
                    <a:pt x="317106" y="413905"/>
                  </a:lnTo>
                  <a:lnTo>
                    <a:pt x="313372" y="413042"/>
                  </a:lnTo>
                  <a:lnTo>
                    <a:pt x="316928" y="415074"/>
                  </a:lnTo>
                  <a:lnTo>
                    <a:pt x="310121" y="413905"/>
                  </a:lnTo>
                  <a:lnTo>
                    <a:pt x="309245" y="414553"/>
                  </a:lnTo>
                  <a:lnTo>
                    <a:pt x="318427" y="416763"/>
                  </a:lnTo>
                  <a:lnTo>
                    <a:pt x="323049" y="417766"/>
                  </a:lnTo>
                  <a:lnTo>
                    <a:pt x="323176" y="416928"/>
                  </a:lnTo>
                  <a:lnTo>
                    <a:pt x="324739" y="416306"/>
                  </a:lnTo>
                  <a:close/>
                </a:path>
                <a:path w="1005204" h="562610">
                  <a:moveTo>
                    <a:pt x="340626" y="376008"/>
                  </a:moveTo>
                  <a:lnTo>
                    <a:pt x="334860" y="375539"/>
                  </a:lnTo>
                  <a:lnTo>
                    <a:pt x="337121" y="375932"/>
                  </a:lnTo>
                  <a:lnTo>
                    <a:pt x="340626" y="376008"/>
                  </a:lnTo>
                  <a:close/>
                </a:path>
                <a:path w="1005204" h="562610">
                  <a:moveTo>
                    <a:pt x="346151" y="414959"/>
                  </a:moveTo>
                  <a:lnTo>
                    <a:pt x="344995" y="414642"/>
                  </a:lnTo>
                  <a:lnTo>
                    <a:pt x="343662" y="414350"/>
                  </a:lnTo>
                  <a:lnTo>
                    <a:pt x="342061" y="414159"/>
                  </a:lnTo>
                  <a:lnTo>
                    <a:pt x="343585" y="414489"/>
                  </a:lnTo>
                  <a:lnTo>
                    <a:pt x="344893" y="414743"/>
                  </a:lnTo>
                  <a:lnTo>
                    <a:pt x="346151" y="414959"/>
                  </a:lnTo>
                  <a:close/>
                </a:path>
                <a:path w="1005204" h="562610">
                  <a:moveTo>
                    <a:pt x="369557" y="385305"/>
                  </a:moveTo>
                  <a:lnTo>
                    <a:pt x="367004" y="383692"/>
                  </a:lnTo>
                  <a:lnTo>
                    <a:pt x="361721" y="383933"/>
                  </a:lnTo>
                  <a:lnTo>
                    <a:pt x="359943" y="383984"/>
                  </a:lnTo>
                  <a:lnTo>
                    <a:pt x="365899" y="384797"/>
                  </a:lnTo>
                  <a:lnTo>
                    <a:pt x="363245" y="384937"/>
                  </a:lnTo>
                  <a:lnTo>
                    <a:pt x="369557" y="385305"/>
                  </a:lnTo>
                  <a:close/>
                </a:path>
                <a:path w="1005204" h="562610">
                  <a:moveTo>
                    <a:pt x="369824" y="370687"/>
                  </a:moveTo>
                  <a:lnTo>
                    <a:pt x="369341" y="370370"/>
                  </a:lnTo>
                  <a:lnTo>
                    <a:pt x="364197" y="370636"/>
                  </a:lnTo>
                  <a:lnTo>
                    <a:pt x="369824" y="370687"/>
                  </a:lnTo>
                  <a:close/>
                </a:path>
                <a:path w="1005204" h="562610">
                  <a:moveTo>
                    <a:pt x="372567" y="416534"/>
                  </a:moveTo>
                  <a:lnTo>
                    <a:pt x="370154" y="416534"/>
                  </a:lnTo>
                  <a:lnTo>
                    <a:pt x="360578" y="414972"/>
                  </a:lnTo>
                  <a:lnTo>
                    <a:pt x="357187" y="416801"/>
                  </a:lnTo>
                  <a:lnTo>
                    <a:pt x="346227" y="414972"/>
                  </a:lnTo>
                  <a:lnTo>
                    <a:pt x="349338" y="415848"/>
                  </a:lnTo>
                  <a:lnTo>
                    <a:pt x="351396" y="417093"/>
                  </a:lnTo>
                  <a:lnTo>
                    <a:pt x="352933" y="418071"/>
                  </a:lnTo>
                  <a:lnTo>
                    <a:pt x="369150" y="416801"/>
                  </a:lnTo>
                  <a:lnTo>
                    <a:pt x="372567" y="416534"/>
                  </a:lnTo>
                  <a:close/>
                </a:path>
                <a:path w="1005204" h="562610">
                  <a:moveTo>
                    <a:pt x="397192" y="416255"/>
                  </a:moveTo>
                  <a:lnTo>
                    <a:pt x="392760" y="416801"/>
                  </a:lnTo>
                  <a:lnTo>
                    <a:pt x="392988" y="416801"/>
                  </a:lnTo>
                  <a:lnTo>
                    <a:pt x="393179" y="417093"/>
                  </a:lnTo>
                  <a:lnTo>
                    <a:pt x="397192" y="416255"/>
                  </a:lnTo>
                  <a:close/>
                </a:path>
                <a:path w="1005204" h="562610">
                  <a:moveTo>
                    <a:pt x="408647" y="374116"/>
                  </a:moveTo>
                  <a:lnTo>
                    <a:pt x="408063" y="373862"/>
                  </a:lnTo>
                  <a:lnTo>
                    <a:pt x="402678" y="374992"/>
                  </a:lnTo>
                  <a:lnTo>
                    <a:pt x="403250" y="375246"/>
                  </a:lnTo>
                  <a:lnTo>
                    <a:pt x="408647" y="374116"/>
                  </a:lnTo>
                  <a:close/>
                </a:path>
                <a:path w="1005204" h="562610">
                  <a:moveTo>
                    <a:pt x="439039" y="375869"/>
                  </a:moveTo>
                  <a:lnTo>
                    <a:pt x="437476" y="375970"/>
                  </a:lnTo>
                  <a:lnTo>
                    <a:pt x="436270" y="376224"/>
                  </a:lnTo>
                  <a:lnTo>
                    <a:pt x="435444" y="376656"/>
                  </a:lnTo>
                  <a:lnTo>
                    <a:pt x="436905" y="376415"/>
                  </a:lnTo>
                  <a:lnTo>
                    <a:pt x="439039" y="375869"/>
                  </a:lnTo>
                  <a:close/>
                </a:path>
                <a:path w="1005204" h="562610">
                  <a:moveTo>
                    <a:pt x="441591" y="416801"/>
                  </a:moveTo>
                  <a:lnTo>
                    <a:pt x="440474" y="417093"/>
                  </a:lnTo>
                  <a:lnTo>
                    <a:pt x="441540" y="417093"/>
                  </a:lnTo>
                  <a:lnTo>
                    <a:pt x="441591" y="416801"/>
                  </a:lnTo>
                  <a:close/>
                </a:path>
                <a:path w="1005204" h="562610">
                  <a:moveTo>
                    <a:pt x="451827" y="444588"/>
                  </a:moveTo>
                  <a:lnTo>
                    <a:pt x="449465" y="439331"/>
                  </a:lnTo>
                  <a:lnTo>
                    <a:pt x="450062" y="441020"/>
                  </a:lnTo>
                  <a:lnTo>
                    <a:pt x="450786" y="442734"/>
                  </a:lnTo>
                  <a:lnTo>
                    <a:pt x="451827" y="444588"/>
                  </a:lnTo>
                  <a:close/>
                </a:path>
                <a:path w="1005204" h="562610">
                  <a:moveTo>
                    <a:pt x="453377" y="427012"/>
                  </a:moveTo>
                  <a:lnTo>
                    <a:pt x="452882" y="425577"/>
                  </a:lnTo>
                  <a:lnTo>
                    <a:pt x="452767" y="425297"/>
                  </a:lnTo>
                  <a:lnTo>
                    <a:pt x="452615" y="424891"/>
                  </a:lnTo>
                  <a:lnTo>
                    <a:pt x="452285" y="424167"/>
                  </a:lnTo>
                  <a:lnTo>
                    <a:pt x="452043" y="423722"/>
                  </a:lnTo>
                  <a:lnTo>
                    <a:pt x="451815" y="423468"/>
                  </a:lnTo>
                  <a:lnTo>
                    <a:pt x="450989" y="422922"/>
                  </a:lnTo>
                  <a:lnTo>
                    <a:pt x="446811" y="422922"/>
                  </a:lnTo>
                  <a:lnTo>
                    <a:pt x="446036" y="422160"/>
                  </a:lnTo>
                  <a:lnTo>
                    <a:pt x="446519" y="421398"/>
                  </a:lnTo>
                  <a:lnTo>
                    <a:pt x="446913" y="420827"/>
                  </a:lnTo>
                  <a:lnTo>
                    <a:pt x="448779" y="420001"/>
                  </a:lnTo>
                  <a:lnTo>
                    <a:pt x="448056" y="419811"/>
                  </a:lnTo>
                  <a:lnTo>
                    <a:pt x="447332" y="419620"/>
                  </a:lnTo>
                  <a:lnTo>
                    <a:pt x="445071" y="419620"/>
                  </a:lnTo>
                  <a:lnTo>
                    <a:pt x="447205" y="419277"/>
                  </a:lnTo>
                  <a:lnTo>
                    <a:pt x="445020" y="419506"/>
                  </a:lnTo>
                  <a:lnTo>
                    <a:pt x="444614" y="418363"/>
                  </a:lnTo>
                  <a:lnTo>
                    <a:pt x="444385" y="418198"/>
                  </a:lnTo>
                  <a:lnTo>
                    <a:pt x="444296" y="418071"/>
                  </a:lnTo>
                  <a:lnTo>
                    <a:pt x="443712" y="417372"/>
                  </a:lnTo>
                  <a:lnTo>
                    <a:pt x="444334" y="417106"/>
                  </a:lnTo>
                  <a:lnTo>
                    <a:pt x="443509" y="417156"/>
                  </a:lnTo>
                  <a:lnTo>
                    <a:pt x="442734" y="417093"/>
                  </a:lnTo>
                  <a:lnTo>
                    <a:pt x="442734" y="418198"/>
                  </a:lnTo>
                  <a:lnTo>
                    <a:pt x="442239" y="418363"/>
                  </a:lnTo>
                  <a:lnTo>
                    <a:pt x="441236" y="418947"/>
                  </a:lnTo>
                  <a:lnTo>
                    <a:pt x="441337" y="418363"/>
                  </a:lnTo>
                  <a:lnTo>
                    <a:pt x="441363" y="418198"/>
                  </a:lnTo>
                  <a:lnTo>
                    <a:pt x="442734" y="418198"/>
                  </a:lnTo>
                  <a:lnTo>
                    <a:pt x="442734" y="417093"/>
                  </a:lnTo>
                  <a:lnTo>
                    <a:pt x="441540" y="417093"/>
                  </a:lnTo>
                  <a:lnTo>
                    <a:pt x="441502" y="417271"/>
                  </a:lnTo>
                  <a:lnTo>
                    <a:pt x="428637" y="418071"/>
                  </a:lnTo>
                  <a:lnTo>
                    <a:pt x="420890" y="418071"/>
                  </a:lnTo>
                  <a:lnTo>
                    <a:pt x="420166" y="418071"/>
                  </a:lnTo>
                  <a:lnTo>
                    <a:pt x="420166" y="418198"/>
                  </a:lnTo>
                  <a:lnTo>
                    <a:pt x="415569" y="419011"/>
                  </a:lnTo>
                  <a:lnTo>
                    <a:pt x="406501" y="419011"/>
                  </a:lnTo>
                  <a:lnTo>
                    <a:pt x="397586" y="419811"/>
                  </a:lnTo>
                  <a:lnTo>
                    <a:pt x="402183" y="418198"/>
                  </a:lnTo>
                  <a:lnTo>
                    <a:pt x="420166" y="418198"/>
                  </a:lnTo>
                  <a:lnTo>
                    <a:pt x="420166" y="418071"/>
                  </a:lnTo>
                  <a:lnTo>
                    <a:pt x="402551" y="418071"/>
                  </a:lnTo>
                  <a:lnTo>
                    <a:pt x="405358" y="417093"/>
                  </a:lnTo>
                  <a:lnTo>
                    <a:pt x="406298" y="417093"/>
                  </a:lnTo>
                  <a:lnTo>
                    <a:pt x="399567" y="416115"/>
                  </a:lnTo>
                  <a:lnTo>
                    <a:pt x="398233" y="419011"/>
                  </a:lnTo>
                  <a:lnTo>
                    <a:pt x="393547" y="419011"/>
                  </a:lnTo>
                  <a:lnTo>
                    <a:pt x="393992" y="418363"/>
                  </a:lnTo>
                  <a:lnTo>
                    <a:pt x="393179" y="417093"/>
                  </a:lnTo>
                  <a:lnTo>
                    <a:pt x="388429" y="418071"/>
                  </a:lnTo>
                  <a:lnTo>
                    <a:pt x="387794" y="418071"/>
                  </a:lnTo>
                  <a:lnTo>
                    <a:pt x="385787" y="418363"/>
                  </a:lnTo>
                  <a:lnTo>
                    <a:pt x="386600" y="418363"/>
                  </a:lnTo>
                  <a:lnTo>
                    <a:pt x="380034" y="419011"/>
                  </a:lnTo>
                  <a:lnTo>
                    <a:pt x="378548" y="419011"/>
                  </a:lnTo>
                  <a:lnTo>
                    <a:pt x="369570" y="419620"/>
                  </a:lnTo>
                  <a:lnTo>
                    <a:pt x="371500" y="419620"/>
                  </a:lnTo>
                  <a:lnTo>
                    <a:pt x="366623" y="420547"/>
                  </a:lnTo>
                  <a:lnTo>
                    <a:pt x="367576" y="420547"/>
                  </a:lnTo>
                  <a:lnTo>
                    <a:pt x="375818" y="421398"/>
                  </a:lnTo>
                  <a:lnTo>
                    <a:pt x="373659" y="421398"/>
                  </a:lnTo>
                  <a:lnTo>
                    <a:pt x="374243" y="422160"/>
                  </a:lnTo>
                  <a:lnTo>
                    <a:pt x="372046" y="423430"/>
                  </a:lnTo>
                  <a:lnTo>
                    <a:pt x="369608" y="422922"/>
                  </a:lnTo>
                  <a:lnTo>
                    <a:pt x="362280" y="421398"/>
                  </a:lnTo>
                  <a:lnTo>
                    <a:pt x="362153" y="420827"/>
                  </a:lnTo>
                  <a:lnTo>
                    <a:pt x="362089" y="420547"/>
                  </a:lnTo>
                  <a:lnTo>
                    <a:pt x="361975" y="420001"/>
                  </a:lnTo>
                  <a:lnTo>
                    <a:pt x="361721" y="420001"/>
                  </a:lnTo>
                  <a:lnTo>
                    <a:pt x="363156" y="419620"/>
                  </a:lnTo>
                  <a:lnTo>
                    <a:pt x="368744" y="419620"/>
                  </a:lnTo>
                  <a:lnTo>
                    <a:pt x="365506" y="418363"/>
                  </a:lnTo>
                  <a:lnTo>
                    <a:pt x="363601" y="419011"/>
                  </a:lnTo>
                  <a:lnTo>
                    <a:pt x="360006" y="420001"/>
                  </a:lnTo>
                  <a:lnTo>
                    <a:pt x="357289" y="420814"/>
                  </a:lnTo>
                  <a:lnTo>
                    <a:pt x="356958" y="420547"/>
                  </a:lnTo>
                  <a:lnTo>
                    <a:pt x="354901" y="419011"/>
                  </a:lnTo>
                  <a:lnTo>
                    <a:pt x="353390" y="419011"/>
                  </a:lnTo>
                  <a:lnTo>
                    <a:pt x="356844" y="418071"/>
                  </a:lnTo>
                  <a:lnTo>
                    <a:pt x="352933" y="418071"/>
                  </a:lnTo>
                  <a:lnTo>
                    <a:pt x="352869" y="420547"/>
                  </a:lnTo>
                  <a:lnTo>
                    <a:pt x="343522" y="418071"/>
                  </a:lnTo>
                  <a:lnTo>
                    <a:pt x="343941" y="418071"/>
                  </a:lnTo>
                  <a:lnTo>
                    <a:pt x="335305" y="416534"/>
                  </a:lnTo>
                  <a:lnTo>
                    <a:pt x="339483" y="418363"/>
                  </a:lnTo>
                  <a:lnTo>
                    <a:pt x="340753" y="418363"/>
                  </a:lnTo>
                  <a:lnTo>
                    <a:pt x="335724" y="419011"/>
                  </a:lnTo>
                  <a:lnTo>
                    <a:pt x="334975" y="419011"/>
                  </a:lnTo>
                  <a:lnTo>
                    <a:pt x="330657" y="419366"/>
                  </a:lnTo>
                  <a:lnTo>
                    <a:pt x="328129" y="418833"/>
                  </a:lnTo>
                  <a:lnTo>
                    <a:pt x="325577" y="418338"/>
                  </a:lnTo>
                  <a:lnTo>
                    <a:pt x="323049" y="417766"/>
                  </a:lnTo>
                  <a:lnTo>
                    <a:pt x="322961" y="418388"/>
                  </a:lnTo>
                  <a:lnTo>
                    <a:pt x="323672" y="419176"/>
                  </a:lnTo>
                  <a:lnTo>
                    <a:pt x="326732" y="420204"/>
                  </a:lnTo>
                  <a:lnTo>
                    <a:pt x="327329" y="419722"/>
                  </a:lnTo>
                  <a:lnTo>
                    <a:pt x="328117" y="419620"/>
                  </a:lnTo>
                  <a:lnTo>
                    <a:pt x="331520" y="419620"/>
                  </a:lnTo>
                  <a:lnTo>
                    <a:pt x="331571" y="420166"/>
                  </a:lnTo>
                  <a:lnTo>
                    <a:pt x="332181" y="420827"/>
                  </a:lnTo>
                  <a:lnTo>
                    <a:pt x="333019" y="420827"/>
                  </a:lnTo>
                  <a:lnTo>
                    <a:pt x="339813" y="421398"/>
                  </a:lnTo>
                  <a:lnTo>
                    <a:pt x="338620" y="421398"/>
                  </a:lnTo>
                  <a:lnTo>
                    <a:pt x="342874" y="424167"/>
                  </a:lnTo>
                  <a:lnTo>
                    <a:pt x="346925" y="424891"/>
                  </a:lnTo>
                  <a:lnTo>
                    <a:pt x="345516" y="422922"/>
                  </a:lnTo>
                  <a:lnTo>
                    <a:pt x="348729" y="422922"/>
                  </a:lnTo>
                  <a:lnTo>
                    <a:pt x="357860" y="424561"/>
                  </a:lnTo>
                  <a:lnTo>
                    <a:pt x="363537" y="425805"/>
                  </a:lnTo>
                  <a:lnTo>
                    <a:pt x="365379" y="425577"/>
                  </a:lnTo>
                  <a:lnTo>
                    <a:pt x="370205" y="425577"/>
                  </a:lnTo>
                  <a:lnTo>
                    <a:pt x="374396" y="425983"/>
                  </a:lnTo>
                  <a:lnTo>
                    <a:pt x="374954" y="426669"/>
                  </a:lnTo>
                  <a:lnTo>
                    <a:pt x="374523" y="426669"/>
                  </a:lnTo>
                  <a:lnTo>
                    <a:pt x="374040" y="427012"/>
                  </a:lnTo>
                  <a:lnTo>
                    <a:pt x="373710" y="427012"/>
                  </a:lnTo>
                  <a:lnTo>
                    <a:pt x="372440" y="427177"/>
                  </a:lnTo>
                  <a:lnTo>
                    <a:pt x="372071" y="427151"/>
                  </a:lnTo>
                  <a:lnTo>
                    <a:pt x="370611" y="427418"/>
                  </a:lnTo>
                  <a:lnTo>
                    <a:pt x="376415" y="427418"/>
                  </a:lnTo>
                  <a:lnTo>
                    <a:pt x="377812" y="427418"/>
                  </a:lnTo>
                  <a:lnTo>
                    <a:pt x="382143" y="427609"/>
                  </a:lnTo>
                  <a:lnTo>
                    <a:pt x="383730" y="427418"/>
                  </a:lnTo>
                  <a:lnTo>
                    <a:pt x="384771" y="427418"/>
                  </a:lnTo>
                  <a:lnTo>
                    <a:pt x="384276" y="426821"/>
                  </a:lnTo>
                  <a:lnTo>
                    <a:pt x="384162" y="426669"/>
                  </a:lnTo>
                  <a:lnTo>
                    <a:pt x="391706" y="426669"/>
                  </a:lnTo>
                  <a:lnTo>
                    <a:pt x="407149" y="426669"/>
                  </a:lnTo>
                  <a:lnTo>
                    <a:pt x="407416" y="426821"/>
                  </a:lnTo>
                  <a:lnTo>
                    <a:pt x="407771" y="426669"/>
                  </a:lnTo>
                  <a:lnTo>
                    <a:pt x="408063" y="426669"/>
                  </a:lnTo>
                  <a:lnTo>
                    <a:pt x="408076" y="426135"/>
                  </a:lnTo>
                  <a:lnTo>
                    <a:pt x="408089" y="425983"/>
                  </a:lnTo>
                  <a:lnTo>
                    <a:pt x="412711" y="425983"/>
                  </a:lnTo>
                  <a:lnTo>
                    <a:pt x="435013" y="425983"/>
                  </a:lnTo>
                  <a:lnTo>
                    <a:pt x="444779" y="426669"/>
                  </a:lnTo>
                  <a:lnTo>
                    <a:pt x="442937" y="426669"/>
                  </a:lnTo>
                  <a:lnTo>
                    <a:pt x="443865" y="426821"/>
                  </a:lnTo>
                  <a:lnTo>
                    <a:pt x="443776" y="427012"/>
                  </a:lnTo>
                  <a:lnTo>
                    <a:pt x="443903" y="427418"/>
                  </a:lnTo>
                  <a:lnTo>
                    <a:pt x="443979" y="427609"/>
                  </a:lnTo>
                  <a:lnTo>
                    <a:pt x="444195" y="428002"/>
                  </a:lnTo>
                  <a:lnTo>
                    <a:pt x="446709" y="433044"/>
                  </a:lnTo>
                  <a:lnTo>
                    <a:pt x="448043" y="436245"/>
                  </a:lnTo>
                  <a:lnTo>
                    <a:pt x="449465" y="439331"/>
                  </a:lnTo>
                  <a:lnTo>
                    <a:pt x="448081" y="435533"/>
                  </a:lnTo>
                  <a:lnTo>
                    <a:pt x="447586" y="431850"/>
                  </a:lnTo>
                  <a:lnTo>
                    <a:pt x="446125" y="428002"/>
                  </a:lnTo>
                  <a:lnTo>
                    <a:pt x="448703" y="430250"/>
                  </a:lnTo>
                  <a:lnTo>
                    <a:pt x="447763" y="428002"/>
                  </a:lnTo>
                  <a:lnTo>
                    <a:pt x="447344" y="427012"/>
                  </a:lnTo>
                  <a:lnTo>
                    <a:pt x="447255" y="426821"/>
                  </a:lnTo>
                  <a:lnTo>
                    <a:pt x="447192" y="426669"/>
                  </a:lnTo>
                  <a:lnTo>
                    <a:pt x="447052" y="425983"/>
                  </a:lnTo>
                  <a:lnTo>
                    <a:pt x="446900" y="425577"/>
                  </a:lnTo>
                  <a:lnTo>
                    <a:pt x="447344" y="425577"/>
                  </a:lnTo>
                  <a:lnTo>
                    <a:pt x="447916" y="425297"/>
                  </a:lnTo>
                  <a:lnTo>
                    <a:pt x="448576" y="425297"/>
                  </a:lnTo>
                  <a:lnTo>
                    <a:pt x="450748" y="430657"/>
                  </a:lnTo>
                  <a:lnTo>
                    <a:pt x="452297" y="430949"/>
                  </a:lnTo>
                  <a:lnTo>
                    <a:pt x="452208" y="430250"/>
                  </a:lnTo>
                  <a:lnTo>
                    <a:pt x="452094" y="429374"/>
                  </a:lnTo>
                  <a:lnTo>
                    <a:pt x="451993" y="428574"/>
                  </a:lnTo>
                  <a:lnTo>
                    <a:pt x="451878" y="427609"/>
                  </a:lnTo>
                  <a:lnTo>
                    <a:pt x="451853" y="427418"/>
                  </a:lnTo>
                  <a:lnTo>
                    <a:pt x="451027" y="427418"/>
                  </a:lnTo>
                  <a:lnTo>
                    <a:pt x="453377" y="427012"/>
                  </a:lnTo>
                  <a:close/>
                </a:path>
                <a:path w="1005204" h="562610">
                  <a:moveTo>
                    <a:pt x="454139" y="362483"/>
                  </a:moveTo>
                  <a:lnTo>
                    <a:pt x="446913" y="361569"/>
                  </a:lnTo>
                  <a:lnTo>
                    <a:pt x="446100" y="361645"/>
                  </a:lnTo>
                  <a:lnTo>
                    <a:pt x="444982" y="361708"/>
                  </a:lnTo>
                  <a:lnTo>
                    <a:pt x="445236" y="362419"/>
                  </a:lnTo>
                  <a:lnTo>
                    <a:pt x="446189" y="362419"/>
                  </a:lnTo>
                  <a:lnTo>
                    <a:pt x="447941" y="362305"/>
                  </a:lnTo>
                  <a:lnTo>
                    <a:pt x="448157" y="362267"/>
                  </a:lnTo>
                  <a:lnTo>
                    <a:pt x="448729" y="362242"/>
                  </a:lnTo>
                  <a:lnTo>
                    <a:pt x="451764" y="362229"/>
                  </a:lnTo>
                  <a:lnTo>
                    <a:pt x="452970" y="362318"/>
                  </a:lnTo>
                  <a:lnTo>
                    <a:pt x="454139" y="362483"/>
                  </a:lnTo>
                  <a:close/>
                </a:path>
                <a:path w="1005204" h="562610">
                  <a:moveTo>
                    <a:pt x="455663" y="441058"/>
                  </a:moveTo>
                  <a:lnTo>
                    <a:pt x="454012" y="439127"/>
                  </a:lnTo>
                  <a:lnTo>
                    <a:pt x="451040" y="435076"/>
                  </a:lnTo>
                  <a:lnTo>
                    <a:pt x="449059" y="435076"/>
                  </a:lnTo>
                  <a:lnTo>
                    <a:pt x="452818" y="441058"/>
                  </a:lnTo>
                  <a:lnTo>
                    <a:pt x="455663" y="441058"/>
                  </a:lnTo>
                  <a:close/>
                </a:path>
                <a:path w="1005204" h="562610">
                  <a:moveTo>
                    <a:pt x="475792" y="481990"/>
                  </a:moveTo>
                  <a:lnTo>
                    <a:pt x="474586" y="479031"/>
                  </a:lnTo>
                  <a:lnTo>
                    <a:pt x="472567" y="474103"/>
                  </a:lnTo>
                  <a:lnTo>
                    <a:pt x="469265" y="465416"/>
                  </a:lnTo>
                  <a:lnTo>
                    <a:pt x="466813" y="459168"/>
                  </a:lnTo>
                  <a:lnTo>
                    <a:pt x="465277" y="455460"/>
                  </a:lnTo>
                  <a:lnTo>
                    <a:pt x="463626" y="451802"/>
                  </a:lnTo>
                  <a:lnTo>
                    <a:pt x="461848" y="448106"/>
                  </a:lnTo>
                  <a:lnTo>
                    <a:pt x="460654" y="445541"/>
                  </a:lnTo>
                  <a:lnTo>
                    <a:pt x="460540" y="445312"/>
                  </a:lnTo>
                  <a:lnTo>
                    <a:pt x="460095" y="444373"/>
                  </a:lnTo>
                  <a:lnTo>
                    <a:pt x="458571" y="441667"/>
                  </a:lnTo>
                  <a:lnTo>
                    <a:pt x="458050" y="440740"/>
                  </a:lnTo>
                  <a:lnTo>
                    <a:pt x="455688" y="437108"/>
                  </a:lnTo>
                  <a:lnTo>
                    <a:pt x="456082" y="440740"/>
                  </a:lnTo>
                  <a:lnTo>
                    <a:pt x="456171" y="441667"/>
                  </a:lnTo>
                  <a:lnTo>
                    <a:pt x="455853" y="441286"/>
                  </a:lnTo>
                  <a:lnTo>
                    <a:pt x="452970" y="441286"/>
                  </a:lnTo>
                  <a:lnTo>
                    <a:pt x="452056" y="441286"/>
                  </a:lnTo>
                  <a:lnTo>
                    <a:pt x="454520" y="446379"/>
                  </a:lnTo>
                  <a:lnTo>
                    <a:pt x="455714" y="449122"/>
                  </a:lnTo>
                  <a:lnTo>
                    <a:pt x="456361" y="446862"/>
                  </a:lnTo>
                  <a:lnTo>
                    <a:pt x="455917" y="445541"/>
                  </a:lnTo>
                  <a:lnTo>
                    <a:pt x="457479" y="445312"/>
                  </a:lnTo>
                  <a:lnTo>
                    <a:pt x="459168" y="450888"/>
                  </a:lnTo>
                  <a:lnTo>
                    <a:pt x="459066" y="452780"/>
                  </a:lnTo>
                  <a:lnTo>
                    <a:pt x="458508" y="454190"/>
                  </a:lnTo>
                  <a:lnTo>
                    <a:pt x="458800" y="458355"/>
                  </a:lnTo>
                  <a:lnTo>
                    <a:pt x="460603" y="462419"/>
                  </a:lnTo>
                  <a:lnTo>
                    <a:pt x="462229" y="466674"/>
                  </a:lnTo>
                  <a:lnTo>
                    <a:pt x="463613" y="470039"/>
                  </a:lnTo>
                  <a:lnTo>
                    <a:pt x="465150" y="470039"/>
                  </a:lnTo>
                  <a:lnTo>
                    <a:pt x="464350" y="467220"/>
                  </a:lnTo>
                  <a:lnTo>
                    <a:pt x="464400" y="466674"/>
                  </a:lnTo>
                  <a:lnTo>
                    <a:pt x="464502" y="465416"/>
                  </a:lnTo>
                  <a:lnTo>
                    <a:pt x="466737" y="470039"/>
                  </a:lnTo>
                  <a:lnTo>
                    <a:pt x="468172" y="470966"/>
                  </a:lnTo>
                  <a:lnTo>
                    <a:pt x="469353" y="472338"/>
                  </a:lnTo>
                  <a:lnTo>
                    <a:pt x="470611" y="473748"/>
                  </a:lnTo>
                  <a:lnTo>
                    <a:pt x="471728" y="475792"/>
                  </a:lnTo>
                  <a:lnTo>
                    <a:pt x="473405" y="482917"/>
                  </a:lnTo>
                  <a:lnTo>
                    <a:pt x="473887" y="481990"/>
                  </a:lnTo>
                  <a:lnTo>
                    <a:pt x="474281" y="479031"/>
                  </a:lnTo>
                  <a:lnTo>
                    <a:pt x="475792" y="481990"/>
                  </a:lnTo>
                  <a:close/>
                </a:path>
                <a:path w="1005204" h="562610">
                  <a:moveTo>
                    <a:pt x="476872" y="484555"/>
                  </a:moveTo>
                  <a:lnTo>
                    <a:pt x="476440" y="483336"/>
                  </a:lnTo>
                  <a:lnTo>
                    <a:pt x="476097" y="482561"/>
                  </a:lnTo>
                  <a:lnTo>
                    <a:pt x="475792" y="481990"/>
                  </a:lnTo>
                  <a:lnTo>
                    <a:pt x="476872" y="484555"/>
                  </a:lnTo>
                  <a:close/>
                </a:path>
                <a:path w="1005204" h="562610">
                  <a:moveTo>
                    <a:pt x="485546" y="514489"/>
                  </a:moveTo>
                  <a:lnTo>
                    <a:pt x="485101" y="513321"/>
                  </a:lnTo>
                  <a:lnTo>
                    <a:pt x="483984" y="509778"/>
                  </a:lnTo>
                  <a:lnTo>
                    <a:pt x="482473" y="503910"/>
                  </a:lnTo>
                  <a:lnTo>
                    <a:pt x="480885" y="499249"/>
                  </a:lnTo>
                  <a:lnTo>
                    <a:pt x="479336" y="494563"/>
                  </a:lnTo>
                  <a:lnTo>
                    <a:pt x="478053" y="491667"/>
                  </a:lnTo>
                  <a:lnTo>
                    <a:pt x="477824" y="491172"/>
                  </a:lnTo>
                  <a:lnTo>
                    <a:pt x="477723" y="491667"/>
                  </a:lnTo>
                  <a:lnTo>
                    <a:pt x="477647" y="491172"/>
                  </a:lnTo>
                  <a:lnTo>
                    <a:pt x="477545" y="490550"/>
                  </a:lnTo>
                  <a:lnTo>
                    <a:pt x="477405" y="489699"/>
                  </a:lnTo>
                  <a:lnTo>
                    <a:pt x="473138" y="485279"/>
                  </a:lnTo>
                  <a:lnTo>
                    <a:pt x="474192" y="490550"/>
                  </a:lnTo>
                  <a:lnTo>
                    <a:pt x="472059" y="488327"/>
                  </a:lnTo>
                  <a:lnTo>
                    <a:pt x="469595" y="482917"/>
                  </a:lnTo>
                  <a:lnTo>
                    <a:pt x="467728" y="477608"/>
                  </a:lnTo>
                  <a:lnTo>
                    <a:pt x="465797" y="472338"/>
                  </a:lnTo>
                  <a:lnTo>
                    <a:pt x="465607" y="471639"/>
                  </a:lnTo>
                  <a:lnTo>
                    <a:pt x="465531" y="471360"/>
                  </a:lnTo>
                  <a:lnTo>
                    <a:pt x="465416" y="470966"/>
                  </a:lnTo>
                  <a:lnTo>
                    <a:pt x="464108" y="470966"/>
                  </a:lnTo>
                  <a:lnTo>
                    <a:pt x="463918" y="470776"/>
                  </a:lnTo>
                  <a:lnTo>
                    <a:pt x="464007" y="470966"/>
                  </a:lnTo>
                  <a:lnTo>
                    <a:pt x="463537" y="470966"/>
                  </a:lnTo>
                  <a:lnTo>
                    <a:pt x="463892" y="471360"/>
                  </a:lnTo>
                  <a:lnTo>
                    <a:pt x="464273" y="471639"/>
                  </a:lnTo>
                  <a:lnTo>
                    <a:pt x="465721" y="475119"/>
                  </a:lnTo>
                  <a:lnTo>
                    <a:pt x="467093" y="478650"/>
                  </a:lnTo>
                  <a:lnTo>
                    <a:pt x="472503" y="492874"/>
                  </a:lnTo>
                  <a:lnTo>
                    <a:pt x="475068" y="500087"/>
                  </a:lnTo>
                  <a:lnTo>
                    <a:pt x="477774" y="507199"/>
                  </a:lnTo>
                  <a:lnTo>
                    <a:pt x="480212" y="514489"/>
                  </a:lnTo>
                  <a:lnTo>
                    <a:pt x="482028" y="516966"/>
                  </a:lnTo>
                  <a:lnTo>
                    <a:pt x="482714" y="515378"/>
                  </a:lnTo>
                  <a:lnTo>
                    <a:pt x="483450" y="513321"/>
                  </a:lnTo>
                  <a:lnTo>
                    <a:pt x="485546" y="514489"/>
                  </a:lnTo>
                  <a:close/>
                </a:path>
                <a:path w="1005204" h="562610">
                  <a:moveTo>
                    <a:pt x="488772" y="529882"/>
                  </a:moveTo>
                  <a:lnTo>
                    <a:pt x="487680" y="525373"/>
                  </a:lnTo>
                  <a:lnTo>
                    <a:pt x="487248" y="528383"/>
                  </a:lnTo>
                  <a:lnTo>
                    <a:pt x="488772" y="529882"/>
                  </a:lnTo>
                  <a:close/>
                </a:path>
                <a:path w="1005204" h="562610">
                  <a:moveTo>
                    <a:pt x="489381" y="443992"/>
                  </a:moveTo>
                  <a:lnTo>
                    <a:pt x="489229" y="443928"/>
                  </a:lnTo>
                  <a:lnTo>
                    <a:pt x="489204" y="444474"/>
                  </a:lnTo>
                  <a:lnTo>
                    <a:pt x="489267" y="444309"/>
                  </a:lnTo>
                  <a:lnTo>
                    <a:pt x="489331" y="444157"/>
                  </a:lnTo>
                  <a:lnTo>
                    <a:pt x="489381" y="443992"/>
                  </a:lnTo>
                  <a:close/>
                </a:path>
                <a:path w="1005204" h="562610">
                  <a:moveTo>
                    <a:pt x="489534" y="440347"/>
                  </a:moveTo>
                  <a:lnTo>
                    <a:pt x="489254" y="439508"/>
                  </a:lnTo>
                  <a:lnTo>
                    <a:pt x="488772" y="438531"/>
                  </a:lnTo>
                  <a:lnTo>
                    <a:pt x="487921" y="437197"/>
                  </a:lnTo>
                  <a:lnTo>
                    <a:pt x="489534" y="440347"/>
                  </a:lnTo>
                  <a:close/>
                </a:path>
                <a:path w="1005204" h="562610">
                  <a:moveTo>
                    <a:pt x="491388" y="532447"/>
                  </a:moveTo>
                  <a:lnTo>
                    <a:pt x="488784" y="529882"/>
                  </a:lnTo>
                  <a:lnTo>
                    <a:pt x="489851" y="534352"/>
                  </a:lnTo>
                  <a:lnTo>
                    <a:pt x="490499" y="533831"/>
                  </a:lnTo>
                  <a:lnTo>
                    <a:pt x="491109" y="533311"/>
                  </a:lnTo>
                  <a:lnTo>
                    <a:pt x="491388" y="532447"/>
                  </a:lnTo>
                  <a:close/>
                </a:path>
                <a:path w="1005204" h="562610">
                  <a:moveTo>
                    <a:pt x="491629" y="541655"/>
                  </a:moveTo>
                  <a:lnTo>
                    <a:pt x="489851" y="534352"/>
                  </a:lnTo>
                  <a:lnTo>
                    <a:pt x="489127" y="534962"/>
                  </a:lnTo>
                  <a:lnTo>
                    <a:pt x="488403" y="535609"/>
                  </a:lnTo>
                  <a:lnTo>
                    <a:pt x="488022" y="537502"/>
                  </a:lnTo>
                  <a:lnTo>
                    <a:pt x="488022" y="538289"/>
                  </a:lnTo>
                  <a:lnTo>
                    <a:pt x="488276" y="539813"/>
                  </a:lnTo>
                  <a:lnTo>
                    <a:pt x="488416" y="540385"/>
                  </a:lnTo>
                  <a:lnTo>
                    <a:pt x="489102" y="542721"/>
                  </a:lnTo>
                  <a:lnTo>
                    <a:pt x="489762" y="544791"/>
                  </a:lnTo>
                  <a:lnTo>
                    <a:pt x="491007" y="542671"/>
                  </a:lnTo>
                  <a:lnTo>
                    <a:pt x="491629" y="541655"/>
                  </a:lnTo>
                  <a:close/>
                </a:path>
                <a:path w="1005204" h="562610">
                  <a:moveTo>
                    <a:pt x="492594" y="386422"/>
                  </a:moveTo>
                  <a:lnTo>
                    <a:pt x="483882" y="375754"/>
                  </a:lnTo>
                  <a:lnTo>
                    <a:pt x="482574" y="374738"/>
                  </a:lnTo>
                  <a:lnTo>
                    <a:pt x="478434" y="372452"/>
                  </a:lnTo>
                  <a:lnTo>
                    <a:pt x="475919" y="371411"/>
                  </a:lnTo>
                  <a:lnTo>
                    <a:pt x="473494" y="370636"/>
                  </a:lnTo>
                  <a:lnTo>
                    <a:pt x="471690" y="370370"/>
                  </a:lnTo>
                  <a:lnTo>
                    <a:pt x="471170" y="370890"/>
                  </a:lnTo>
                  <a:lnTo>
                    <a:pt x="475996" y="373964"/>
                  </a:lnTo>
                  <a:lnTo>
                    <a:pt x="472097" y="372795"/>
                  </a:lnTo>
                  <a:lnTo>
                    <a:pt x="467017" y="371868"/>
                  </a:lnTo>
                  <a:lnTo>
                    <a:pt x="467944" y="372630"/>
                  </a:lnTo>
                  <a:lnTo>
                    <a:pt x="470052" y="373354"/>
                  </a:lnTo>
                  <a:lnTo>
                    <a:pt x="474472" y="375780"/>
                  </a:lnTo>
                  <a:lnTo>
                    <a:pt x="474814" y="376897"/>
                  </a:lnTo>
                  <a:lnTo>
                    <a:pt x="472668" y="376707"/>
                  </a:lnTo>
                  <a:lnTo>
                    <a:pt x="466090" y="375424"/>
                  </a:lnTo>
                  <a:lnTo>
                    <a:pt x="457212" y="373113"/>
                  </a:lnTo>
                  <a:lnTo>
                    <a:pt x="457758" y="372465"/>
                  </a:lnTo>
                  <a:lnTo>
                    <a:pt x="463130" y="372948"/>
                  </a:lnTo>
                  <a:lnTo>
                    <a:pt x="463892" y="372884"/>
                  </a:lnTo>
                  <a:lnTo>
                    <a:pt x="461302" y="371386"/>
                  </a:lnTo>
                  <a:lnTo>
                    <a:pt x="454533" y="371678"/>
                  </a:lnTo>
                  <a:lnTo>
                    <a:pt x="452513" y="370370"/>
                  </a:lnTo>
                  <a:lnTo>
                    <a:pt x="454152" y="372884"/>
                  </a:lnTo>
                  <a:lnTo>
                    <a:pt x="451497" y="372833"/>
                  </a:lnTo>
                  <a:lnTo>
                    <a:pt x="449516" y="372897"/>
                  </a:lnTo>
                  <a:lnTo>
                    <a:pt x="446265" y="373341"/>
                  </a:lnTo>
                  <a:lnTo>
                    <a:pt x="442810" y="374586"/>
                  </a:lnTo>
                  <a:lnTo>
                    <a:pt x="441388" y="375259"/>
                  </a:lnTo>
                  <a:lnTo>
                    <a:pt x="439039" y="375881"/>
                  </a:lnTo>
                  <a:lnTo>
                    <a:pt x="441109" y="375742"/>
                  </a:lnTo>
                  <a:lnTo>
                    <a:pt x="443750" y="375869"/>
                  </a:lnTo>
                  <a:lnTo>
                    <a:pt x="450938" y="376669"/>
                  </a:lnTo>
                  <a:lnTo>
                    <a:pt x="482765" y="390537"/>
                  </a:lnTo>
                  <a:lnTo>
                    <a:pt x="485914" y="393052"/>
                  </a:lnTo>
                  <a:lnTo>
                    <a:pt x="487705" y="392798"/>
                  </a:lnTo>
                  <a:lnTo>
                    <a:pt x="490296" y="390144"/>
                  </a:lnTo>
                  <a:lnTo>
                    <a:pt x="491058" y="387718"/>
                  </a:lnTo>
                  <a:lnTo>
                    <a:pt x="492594" y="386422"/>
                  </a:lnTo>
                  <a:close/>
                </a:path>
                <a:path w="1005204" h="562610">
                  <a:moveTo>
                    <a:pt x="493268" y="447535"/>
                  </a:moveTo>
                  <a:lnTo>
                    <a:pt x="489534" y="440347"/>
                  </a:lnTo>
                  <a:lnTo>
                    <a:pt x="490169" y="442125"/>
                  </a:lnTo>
                  <a:lnTo>
                    <a:pt x="489788" y="443001"/>
                  </a:lnTo>
                  <a:lnTo>
                    <a:pt x="489381" y="443992"/>
                  </a:lnTo>
                  <a:lnTo>
                    <a:pt x="490118" y="444296"/>
                  </a:lnTo>
                  <a:lnTo>
                    <a:pt x="492785" y="448945"/>
                  </a:lnTo>
                  <a:lnTo>
                    <a:pt x="493268" y="447535"/>
                  </a:lnTo>
                  <a:close/>
                </a:path>
                <a:path w="1005204" h="562610">
                  <a:moveTo>
                    <a:pt x="493852" y="550481"/>
                  </a:moveTo>
                  <a:lnTo>
                    <a:pt x="491871" y="541286"/>
                  </a:lnTo>
                  <a:lnTo>
                    <a:pt x="491642" y="541655"/>
                  </a:lnTo>
                  <a:lnTo>
                    <a:pt x="493852" y="550481"/>
                  </a:lnTo>
                  <a:close/>
                </a:path>
                <a:path w="1005204" h="562610">
                  <a:moveTo>
                    <a:pt x="496824" y="562241"/>
                  </a:moveTo>
                  <a:lnTo>
                    <a:pt x="493852" y="550481"/>
                  </a:lnTo>
                  <a:lnTo>
                    <a:pt x="494639" y="553897"/>
                  </a:lnTo>
                  <a:lnTo>
                    <a:pt x="495579" y="557682"/>
                  </a:lnTo>
                  <a:lnTo>
                    <a:pt x="496824" y="562241"/>
                  </a:lnTo>
                  <a:close/>
                </a:path>
                <a:path w="1005204" h="562610">
                  <a:moveTo>
                    <a:pt x="558876" y="554799"/>
                  </a:moveTo>
                  <a:lnTo>
                    <a:pt x="558596" y="554278"/>
                  </a:lnTo>
                  <a:lnTo>
                    <a:pt x="558761" y="552767"/>
                  </a:lnTo>
                  <a:lnTo>
                    <a:pt x="558139" y="554151"/>
                  </a:lnTo>
                  <a:lnTo>
                    <a:pt x="558876" y="554799"/>
                  </a:lnTo>
                  <a:close/>
                </a:path>
                <a:path w="1005204" h="562610">
                  <a:moveTo>
                    <a:pt x="559054" y="554964"/>
                  </a:moveTo>
                  <a:lnTo>
                    <a:pt x="558876" y="554799"/>
                  </a:lnTo>
                  <a:lnTo>
                    <a:pt x="558990" y="554939"/>
                  </a:lnTo>
                  <a:close/>
                </a:path>
                <a:path w="1005204" h="562610">
                  <a:moveTo>
                    <a:pt x="573214" y="534682"/>
                  </a:moveTo>
                  <a:lnTo>
                    <a:pt x="573100" y="534390"/>
                  </a:lnTo>
                  <a:lnTo>
                    <a:pt x="573036" y="534022"/>
                  </a:lnTo>
                  <a:lnTo>
                    <a:pt x="573074" y="534352"/>
                  </a:lnTo>
                  <a:lnTo>
                    <a:pt x="573214" y="534682"/>
                  </a:lnTo>
                  <a:close/>
                </a:path>
                <a:path w="1005204" h="562610">
                  <a:moveTo>
                    <a:pt x="576275" y="521093"/>
                  </a:moveTo>
                  <a:lnTo>
                    <a:pt x="575246" y="524256"/>
                  </a:lnTo>
                  <a:lnTo>
                    <a:pt x="572795" y="530402"/>
                  </a:lnTo>
                  <a:lnTo>
                    <a:pt x="573024" y="533603"/>
                  </a:lnTo>
                  <a:lnTo>
                    <a:pt x="573011" y="532320"/>
                  </a:lnTo>
                  <a:lnTo>
                    <a:pt x="573709" y="530809"/>
                  </a:lnTo>
                  <a:lnTo>
                    <a:pt x="575043" y="527583"/>
                  </a:lnTo>
                  <a:lnTo>
                    <a:pt x="575678" y="525856"/>
                  </a:lnTo>
                  <a:lnTo>
                    <a:pt x="575475" y="524433"/>
                  </a:lnTo>
                  <a:lnTo>
                    <a:pt x="575716" y="524992"/>
                  </a:lnTo>
                  <a:lnTo>
                    <a:pt x="576275" y="521093"/>
                  </a:lnTo>
                  <a:close/>
                </a:path>
                <a:path w="1005204" h="562610">
                  <a:moveTo>
                    <a:pt x="613587" y="462305"/>
                  </a:moveTo>
                  <a:lnTo>
                    <a:pt x="613562" y="461962"/>
                  </a:lnTo>
                  <a:lnTo>
                    <a:pt x="613422" y="461721"/>
                  </a:lnTo>
                  <a:lnTo>
                    <a:pt x="613321" y="462940"/>
                  </a:lnTo>
                  <a:lnTo>
                    <a:pt x="613587" y="462305"/>
                  </a:lnTo>
                  <a:close/>
                </a:path>
                <a:path w="1005204" h="562610">
                  <a:moveTo>
                    <a:pt x="643521" y="434860"/>
                  </a:moveTo>
                  <a:lnTo>
                    <a:pt x="643216" y="435114"/>
                  </a:lnTo>
                  <a:lnTo>
                    <a:pt x="642937" y="435864"/>
                  </a:lnTo>
                  <a:lnTo>
                    <a:pt x="643521" y="435343"/>
                  </a:lnTo>
                  <a:lnTo>
                    <a:pt x="643521" y="434860"/>
                  </a:lnTo>
                  <a:close/>
                </a:path>
                <a:path w="1005204" h="562610">
                  <a:moveTo>
                    <a:pt x="643915" y="441058"/>
                  </a:moveTo>
                  <a:lnTo>
                    <a:pt x="639711" y="441604"/>
                  </a:lnTo>
                  <a:lnTo>
                    <a:pt x="639902" y="441388"/>
                  </a:lnTo>
                  <a:lnTo>
                    <a:pt x="642137" y="438746"/>
                  </a:lnTo>
                  <a:lnTo>
                    <a:pt x="642683" y="438099"/>
                  </a:lnTo>
                  <a:lnTo>
                    <a:pt x="642213" y="438404"/>
                  </a:lnTo>
                  <a:lnTo>
                    <a:pt x="641858" y="438746"/>
                  </a:lnTo>
                  <a:lnTo>
                    <a:pt x="642937" y="435864"/>
                  </a:lnTo>
                  <a:lnTo>
                    <a:pt x="640422" y="438099"/>
                  </a:lnTo>
                  <a:lnTo>
                    <a:pt x="635292" y="443560"/>
                  </a:lnTo>
                  <a:lnTo>
                    <a:pt x="633336" y="446151"/>
                  </a:lnTo>
                  <a:lnTo>
                    <a:pt x="635736" y="447763"/>
                  </a:lnTo>
                  <a:lnTo>
                    <a:pt x="636130" y="447001"/>
                  </a:lnTo>
                  <a:lnTo>
                    <a:pt x="636676" y="446151"/>
                  </a:lnTo>
                  <a:lnTo>
                    <a:pt x="637311" y="444995"/>
                  </a:lnTo>
                  <a:lnTo>
                    <a:pt x="637921" y="443953"/>
                  </a:lnTo>
                  <a:lnTo>
                    <a:pt x="638479" y="442760"/>
                  </a:lnTo>
                  <a:lnTo>
                    <a:pt x="638695" y="441604"/>
                  </a:lnTo>
                  <a:lnTo>
                    <a:pt x="638733" y="441388"/>
                  </a:lnTo>
                  <a:lnTo>
                    <a:pt x="641858" y="443865"/>
                  </a:lnTo>
                  <a:lnTo>
                    <a:pt x="643521" y="441604"/>
                  </a:lnTo>
                  <a:lnTo>
                    <a:pt x="643915" y="441058"/>
                  </a:lnTo>
                  <a:close/>
                </a:path>
                <a:path w="1005204" h="562610">
                  <a:moveTo>
                    <a:pt x="645426" y="442302"/>
                  </a:moveTo>
                  <a:lnTo>
                    <a:pt x="645287" y="442544"/>
                  </a:lnTo>
                  <a:lnTo>
                    <a:pt x="645172" y="442747"/>
                  </a:lnTo>
                  <a:lnTo>
                    <a:pt x="645020" y="443039"/>
                  </a:lnTo>
                  <a:lnTo>
                    <a:pt x="645198" y="442798"/>
                  </a:lnTo>
                  <a:lnTo>
                    <a:pt x="645325" y="442544"/>
                  </a:lnTo>
                  <a:lnTo>
                    <a:pt x="645426" y="442302"/>
                  </a:lnTo>
                  <a:close/>
                </a:path>
                <a:path w="1005204" h="562610">
                  <a:moveTo>
                    <a:pt x="646785" y="460197"/>
                  </a:moveTo>
                  <a:lnTo>
                    <a:pt x="645528" y="460197"/>
                  </a:lnTo>
                  <a:lnTo>
                    <a:pt x="645718" y="460438"/>
                  </a:lnTo>
                  <a:lnTo>
                    <a:pt x="646785" y="460197"/>
                  </a:lnTo>
                  <a:close/>
                </a:path>
                <a:path w="1005204" h="562610">
                  <a:moveTo>
                    <a:pt x="648779" y="440664"/>
                  </a:moveTo>
                  <a:lnTo>
                    <a:pt x="648487" y="440258"/>
                  </a:lnTo>
                  <a:lnTo>
                    <a:pt x="648373" y="440664"/>
                  </a:lnTo>
                  <a:lnTo>
                    <a:pt x="648779" y="440664"/>
                  </a:lnTo>
                  <a:close/>
                </a:path>
                <a:path w="1005204" h="562610">
                  <a:moveTo>
                    <a:pt x="648995" y="435368"/>
                  </a:moveTo>
                  <a:lnTo>
                    <a:pt x="647103" y="436626"/>
                  </a:lnTo>
                  <a:lnTo>
                    <a:pt x="645566" y="438937"/>
                  </a:lnTo>
                  <a:lnTo>
                    <a:pt x="645858" y="439877"/>
                  </a:lnTo>
                  <a:lnTo>
                    <a:pt x="645972" y="440258"/>
                  </a:lnTo>
                  <a:lnTo>
                    <a:pt x="646099" y="440664"/>
                  </a:lnTo>
                  <a:lnTo>
                    <a:pt x="645591" y="441896"/>
                  </a:lnTo>
                  <a:lnTo>
                    <a:pt x="646049" y="441248"/>
                  </a:lnTo>
                  <a:lnTo>
                    <a:pt x="647420" y="438937"/>
                  </a:lnTo>
                  <a:lnTo>
                    <a:pt x="648271" y="440118"/>
                  </a:lnTo>
                  <a:lnTo>
                    <a:pt x="648385" y="439877"/>
                  </a:lnTo>
                  <a:lnTo>
                    <a:pt x="648411" y="438937"/>
                  </a:lnTo>
                  <a:lnTo>
                    <a:pt x="648525" y="437159"/>
                  </a:lnTo>
                  <a:lnTo>
                    <a:pt x="648893" y="435787"/>
                  </a:lnTo>
                  <a:lnTo>
                    <a:pt x="648995" y="435368"/>
                  </a:lnTo>
                  <a:close/>
                </a:path>
                <a:path w="1005204" h="562610">
                  <a:moveTo>
                    <a:pt x="649732" y="444639"/>
                  </a:moveTo>
                  <a:lnTo>
                    <a:pt x="648169" y="442404"/>
                  </a:lnTo>
                  <a:lnTo>
                    <a:pt x="647407" y="443458"/>
                  </a:lnTo>
                  <a:lnTo>
                    <a:pt x="646480" y="444906"/>
                  </a:lnTo>
                  <a:lnTo>
                    <a:pt x="647255" y="444906"/>
                  </a:lnTo>
                  <a:lnTo>
                    <a:pt x="647496" y="446024"/>
                  </a:lnTo>
                  <a:lnTo>
                    <a:pt x="647611" y="446608"/>
                  </a:lnTo>
                  <a:lnTo>
                    <a:pt x="649732" y="444639"/>
                  </a:lnTo>
                  <a:close/>
                </a:path>
                <a:path w="1005204" h="562610">
                  <a:moveTo>
                    <a:pt x="651916" y="448919"/>
                  </a:moveTo>
                  <a:lnTo>
                    <a:pt x="651700" y="449732"/>
                  </a:lnTo>
                  <a:lnTo>
                    <a:pt x="651865" y="449961"/>
                  </a:lnTo>
                  <a:lnTo>
                    <a:pt x="651916" y="448919"/>
                  </a:lnTo>
                  <a:close/>
                </a:path>
                <a:path w="1005204" h="562610">
                  <a:moveTo>
                    <a:pt x="655015" y="429996"/>
                  </a:moveTo>
                  <a:lnTo>
                    <a:pt x="654951" y="429869"/>
                  </a:lnTo>
                  <a:lnTo>
                    <a:pt x="654723" y="430009"/>
                  </a:lnTo>
                  <a:lnTo>
                    <a:pt x="654545" y="430225"/>
                  </a:lnTo>
                  <a:lnTo>
                    <a:pt x="654354" y="430428"/>
                  </a:lnTo>
                  <a:lnTo>
                    <a:pt x="654583" y="430276"/>
                  </a:lnTo>
                  <a:lnTo>
                    <a:pt x="654850" y="430110"/>
                  </a:lnTo>
                  <a:lnTo>
                    <a:pt x="655015" y="429996"/>
                  </a:lnTo>
                  <a:close/>
                </a:path>
                <a:path w="1005204" h="562610">
                  <a:moveTo>
                    <a:pt x="664464" y="420243"/>
                  </a:moveTo>
                  <a:lnTo>
                    <a:pt x="663803" y="419938"/>
                  </a:lnTo>
                  <a:lnTo>
                    <a:pt x="663968" y="419239"/>
                  </a:lnTo>
                  <a:lnTo>
                    <a:pt x="664006" y="419087"/>
                  </a:lnTo>
                  <a:lnTo>
                    <a:pt x="663994" y="417372"/>
                  </a:lnTo>
                  <a:lnTo>
                    <a:pt x="663486" y="417156"/>
                  </a:lnTo>
                  <a:lnTo>
                    <a:pt x="662127" y="418401"/>
                  </a:lnTo>
                  <a:lnTo>
                    <a:pt x="661695" y="418744"/>
                  </a:lnTo>
                  <a:lnTo>
                    <a:pt x="661225" y="418744"/>
                  </a:lnTo>
                  <a:lnTo>
                    <a:pt x="661543" y="418401"/>
                  </a:lnTo>
                  <a:lnTo>
                    <a:pt x="659676" y="418401"/>
                  </a:lnTo>
                  <a:lnTo>
                    <a:pt x="658672" y="419239"/>
                  </a:lnTo>
                  <a:lnTo>
                    <a:pt x="657148" y="421373"/>
                  </a:lnTo>
                  <a:lnTo>
                    <a:pt x="656602" y="422287"/>
                  </a:lnTo>
                  <a:lnTo>
                    <a:pt x="656513" y="422440"/>
                  </a:lnTo>
                  <a:lnTo>
                    <a:pt x="655180" y="423468"/>
                  </a:lnTo>
                  <a:lnTo>
                    <a:pt x="653135" y="423468"/>
                  </a:lnTo>
                  <a:lnTo>
                    <a:pt x="656717" y="420243"/>
                  </a:lnTo>
                  <a:lnTo>
                    <a:pt x="656551" y="420243"/>
                  </a:lnTo>
                  <a:lnTo>
                    <a:pt x="655104" y="420738"/>
                  </a:lnTo>
                  <a:lnTo>
                    <a:pt x="653770" y="422287"/>
                  </a:lnTo>
                  <a:lnTo>
                    <a:pt x="651052" y="423735"/>
                  </a:lnTo>
                  <a:lnTo>
                    <a:pt x="649097" y="425450"/>
                  </a:lnTo>
                  <a:lnTo>
                    <a:pt x="647115" y="427113"/>
                  </a:lnTo>
                  <a:lnTo>
                    <a:pt x="645934" y="428891"/>
                  </a:lnTo>
                  <a:lnTo>
                    <a:pt x="647458" y="430339"/>
                  </a:lnTo>
                  <a:lnTo>
                    <a:pt x="645604" y="432460"/>
                  </a:lnTo>
                  <a:lnTo>
                    <a:pt x="644817" y="432168"/>
                  </a:lnTo>
                  <a:lnTo>
                    <a:pt x="643534" y="432168"/>
                  </a:lnTo>
                  <a:lnTo>
                    <a:pt x="643521" y="434860"/>
                  </a:lnTo>
                  <a:lnTo>
                    <a:pt x="646379" y="432460"/>
                  </a:lnTo>
                  <a:lnTo>
                    <a:pt x="651256" y="428371"/>
                  </a:lnTo>
                  <a:lnTo>
                    <a:pt x="651675" y="429602"/>
                  </a:lnTo>
                  <a:lnTo>
                    <a:pt x="653580" y="428371"/>
                  </a:lnTo>
                  <a:lnTo>
                    <a:pt x="654138" y="428002"/>
                  </a:lnTo>
                  <a:lnTo>
                    <a:pt x="654824" y="429602"/>
                  </a:lnTo>
                  <a:lnTo>
                    <a:pt x="654900" y="429793"/>
                  </a:lnTo>
                  <a:lnTo>
                    <a:pt x="656590" y="428002"/>
                  </a:lnTo>
                  <a:lnTo>
                    <a:pt x="656767" y="427812"/>
                  </a:lnTo>
                  <a:lnTo>
                    <a:pt x="658698" y="425983"/>
                  </a:lnTo>
                  <a:lnTo>
                    <a:pt x="658914" y="423735"/>
                  </a:lnTo>
                  <a:lnTo>
                    <a:pt x="658418" y="423735"/>
                  </a:lnTo>
                  <a:lnTo>
                    <a:pt x="659625" y="423468"/>
                  </a:lnTo>
                  <a:lnTo>
                    <a:pt x="660654" y="423240"/>
                  </a:lnTo>
                  <a:lnTo>
                    <a:pt x="662051" y="420738"/>
                  </a:lnTo>
                  <a:lnTo>
                    <a:pt x="662152" y="420547"/>
                  </a:lnTo>
                  <a:lnTo>
                    <a:pt x="664464" y="420243"/>
                  </a:lnTo>
                  <a:close/>
                </a:path>
                <a:path w="1005204" h="562610">
                  <a:moveTo>
                    <a:pt x="665327" y="420293"/>
                  </a:moveTo>
                  <a:lnTo>
                    <a:pt x="665022" y="420230"/>
                  </a:lnTo>
                  <a:lnTo>
                    <a:pt x="664756" y="420230"/>
                  </a:lnTo>
                  <a:lnTo>
                    <a:pt x="664476" y="420243"/>
                  </a:lnTo>
                  <a:lnTo>
                    <a:pt x="664667" y="420344"/>
                  </a:lnTo>
                  <a:lnTo>
                    <a:pt x="664933" y="420382"/>
                  </a:lnTo>
                  <a:lnTo>
                    <a:pt x="665327" y="420293"/>
                  </a:lnTo>
                  <a:close/>
                </a:path>
                <a:path w="1005204" h="562610">
                  <a:moveTo>
                    <a:pt x="688936" y="404850"/>
                  </a:moveTo>
                  <a:lnTo>
                    <a:pt x="686257" y="407606"/>
                  </a:lnTo>
                  <a:lnTo>
                    <a:pt x="686409" y="407606"/>
                  </a:lnTo>
                  <a:lnTo>
                    <a:pt x="687019" y="408051"/>
                  </a:lnTo>
                  <a:lnTo>
                    <a:pt x="688936" y="404850"/>
                  </a:lnTo>
                  <a:close/>
                </a:path>
                <a:path w="1005204" h="562610">
                  <a:moveTo>
                    <a:pt x="691667" y="397014"/>
                  </a:moveTo>
                  <a:lnTo>
                    <a:pt x="691324" y="397383"/>
                  </a:lnTo>
                  <a:lnTo>
                    <a:pt x="690867" y="397764"/>
                  </a:lnTo>
                  <a:lnTo>
                    <a:pt x="690435" y="398145"/>
                  </a:lnTo>
                  <a:lnTo>
                    <a:pt x="690079" y="398602"/>
                  </a:lnTo>
                  <a:lnTo>
                    <a:pt x="689965" y="398957"/>
                  </a:lnTo>
                  <a:lnTo>
                    <a:pt x="690359" y="399059"/>
                  </a:lnTo>
                  <a:lnTo>
                    <a:pt x="690791" y="398221"/>
                  </a:lnTo>
                  <a:lnTo>
                    <a:pt x="691222" y="397852"/>
                  </a:lnTo>
                  <a:lnTo>
                    <a:pt x="691667" y="397014"/>
                  </a:lnTo>
                  <a:close/>
                </a:path>
                <a:path w="1005204" h="562610">
                  <a:moveTo>
                    <a:pt x="692442" y="407860"/>
                  </a:moveTo>
                  <a:lnTo>
                    <a:pt x="691680" y="408597"/>
                  </a:lnTo>
                  <a:lnTo>
                    <a:pt x="691222" y="409003"/>
                  </a:lnTo>
                  <a:lnTo>
                    <a:pt x="690499" y="409460"/>
                  </a:lnTo>
                  <a:lnTo>
                    <a:pt x="688124" y="408165"/>
                  </a:lnTo>
                  <a:lnTo>
                    <a:pt x="687565" y="407860"/>
                  </a:lnTo>
                  <a:lnTo>
                    <a:pt x="687209" y="408165"/>
                  </a:lnTo>
                  <a:lnTo>
                    <a:pt x="686955" y="408165"/>
                  </a:lnTo>
                  <a:lnTo>
                    <a:pt x="686701" y="408597"/>
                  </a:lnTo>
                  <a:lnTo>
                    <a:pt x="687197" y="408178"/>
                  </a:lnTo>
                  <a:lnTo>
                    <a:pt x="688403" y="409003"/>
                  </a:lnTo>
                  <a:lnTo>
                    <a:pt x="683615" y="411175"/>
                  </a:lnTo>
                  <a:lnTo>
                    <a:pt x="684987" y="409155"/>
                  </a:lnTo>
                  <a:lnTo>
                    <a:pt x="684250" y="406158"/>
                  </a:lnTo>
                  <a:lnTo>
                    <a:pt x="669048" y="417499"/>
                  </a:lnTo>
                  <a:lnTo>
                    <a:pt x="668489" y="418071"/>
                  </a:lnTo>
                  <a:lnTo>
                    <a:pt x="668121" y="418604"/>
                  </a:lnTo>
                  <a:lnTo>
                    <a:pt x="664603" y="424129"/>
                  </a:lnTo>
                  <a:lnTo>
                    <a:pt x="662914" y="428409"/>
                  </a:lnTo>
                  <a:lnTo>
                    <a:pt x="660704" y="432231"/>
                  </a:lnTo>
                  <a:lnTo>
                    <a:pt x="659269" y="430606"/>
                  </a:lnTo>
                  <a:lnTo>
                    <a:pt x="654405" y="435025"/>
                  </a:lnTo>
                  <a:lnTo>
                    <a:pt x="651764" y="436981"/>
                  </a:lnTo>
                  <a:lnTo>
                    <a:pt x="654189" y="430606"/>
                  </a:lnTo>
                  <a:lnTo>
                    <a:pt x="653567" y="430911"/>
                  </a:lnTo>
                  <a:lnTo>
                    <a:pt x="652970" y="431279"/>
                  </a:lnTo>
                  <a:lnTo>
                    <a:pt x="649185" y="434517"/>
                  </a:lnTo>
                  <a:lnTo>
                    <a:pt x="651027" y="437375"/>
                  </a:lnTo>
                  <a:lnTo>
                    <a:pt x="651116" y="437502"/>
                  </a:lnTo>
                  <a:lnTo>
                    <a:pt x="651510" y="438302"/>
                  </a:lnTo>
                  <a:lnTo>
                    <a:pt x="650011" y="439877"/>
                  </a:lnTo>
                  <a:lnTo>
                    <a:pt x="649097" y="440664"/>
                  </a:lnTo>
                  <a:lnTo>
                    <a:pt x="648779" y="440664"/>
                  </a:lnTo>
                  <a:lnTo>
                    <a:pt x="650024" y="442404"/>
                  </a:lnTo>
                  <a:lnTo>
                    <a:pt x="650938" y="443458"/>
                  </a:lnTo>
                  <a:lnTo>
                    <a:pt x="651725" y="442404"/>
                  </a:lnTo>
                  <a:lnTo>
                    <a:pt x="653097" y="440664"/>
                  </a:lnTo>
                  <a:lnTo>
                    <a:pt x="653694" y="441896"/>
                  </a:lnTo>
                  <a:lnTo>
                    <a:pt x="653694" y="442404"/>
                  </a:lnTo>
                  <a:lnTo>
                    <a:pt x="646201" y="448221"/>
                  </a:lnTo>
                  <a:lnTo>
                    <a:pt x="647573" y="446951"/>
                  </a:lnTo>
                  <a:lnTo>
                    <a:pt x="647611" y="446608"/>
                  </a:lnTo>
                  <a:lnTo>
                    <a:pt x="645833" y="448246"/>
                  </a:lnTo>
                  <a:lnTo>
                    <a:pt x="646176" y="448246"/>
                  </a:lnTo>
                  <a:lnTo>
                    <a:pt x="644118" y="450164"/>
                  </a:lnTo>
                  <a:lnTo>
                    <a:pt x="644258" y="451739"/>
                  </a:lnTo>
                  <a:lnTo>
                    <a:pt x="644321" y="452501"/>
                  </a:lnTo>
                  <a:lnTo>
                    <a:pt x="644410" y="453580"/>
                  </a:lnTo>
                  <a:lnTo>
                    <a:pt x="644499" y="454533"/>
                  </a:lnTo>
                  <a:lnTo>
                    <a:pt x="644613" y="455879"/>
                  </a:lnTo>
                  <a:lnTo>
                    <a:pt x="644690" y="456819"/>
                  </a:lnTo>
                  <a:lnTo>
                    <a:pt x="639775" y="457250"/>
                  </a:lnTo>
                  <a:lnTo>
                    <a:pt x="638403" y="460768"/>
                  </a:lnTo>
                  <a:lnTo>
                    <a:pt x="639686" y="461225"/>
                  </a:lnTo>
                  <a:lnTo>
                    <a:pt x="639940" y="463829"/>
                  </a:lnTo>
                  <a:lnTo>
                    <a:pt x="642378" y="465658"/>
                  </a:lnTo>
                  <a:lnTo>
                    <a:pt x="643801" y="460768"/>
                  </a:lnTo>
                  <a:lnTo>
                    <a:pt x="643890" y="460438"/>
                  </a:lnTo>
                  <a:lnTo>
                    <a:pt x="643966" y="460197"/>
                  </a:lnTo>
                  <a:lnTo>
                    <a:pt x="644042" y="459917"/>
                  </a:lnTo>
                  <a:lnTo>
                    <a:pt x="645452" y="460070"/>
                  </a:lnTo>
                  <a:lnTo>
                    <a:pt x="645604" y="459917"/>
                  </a:lnTo>
                  <a:lnTo>
                    <a:pt x="645782" y="459740"/>
                  </a:lnTo>
                  <a:lnTo>
                    <a:pt x="647585" y="457923"/>
                  </a:lnTo>
                  <a:lnTo>
                    <a:pt x="645172" y="459740"/>
                  </a:lnTo>
                  <a:lnTo>
                    <a:pt x="645223" y="455879"/>
                  </a:lnTo>
                  <a:lnTo>
                    <a:pt x="645934" y="454533"/>
                  </a:lnTo>
                  <a:lnTo>
                    <a:pt x="646493" y="453580"/>
                  </a:lnTo>
                  <a:lnTo>
                    <a:pt x="647649" y="451739"/>
                  </a:lnTo>
                  <a:lnTo>
                    <a:pt x="648157" y="452501"/>
                  </a:lnTo>
                  <a:lnTo>
                    <a:pt x="648004" y="453034"/>
                  </a:lnTo>
                  <a:lnTo>
                    <a:pt x="647738" y="454202"/>
                  </a:lnTo>
                  <a:lnTo>
                    <a:pt x="648716" y="453580"/>
                  </a:lnTo>
                  <a:lnTo>
                    <a:pt x="649147" y="451739"/>
                  </a:lnTo>
                  <a:lnTo>
                    <a:pt x="649541" y="450164"/>
                  </a:lnTo>
                  <a:lnTo>
                    <a:pt x="649592" y="449961"/>
                  </a:lnTo>
                  <a:lnTo>
                    <a:pt x="650011" y="448919"/>
                  </a:lnTo>
                  <a:lnTo>
                    <a:pt x="649681" y="448919"/>
                  </a:lnTo>
                  <a:lnTo>
                    <a:pt x="651357" y="448564"/>
                  </a:lnTo>
                  <a:lnTo>
                    <a:pt x="651954" y="448919"/>
                  </a:lnTo>
                  <a:lnTo>
                    <a:pt x="651903" y="448564"/>
                  </a:lnTo>
                  <a:lnTo>
                    <a:pt x="651840" y="446951"/>
                  </a:lnTo>
                  <a:lnTo>
                    <a:pt x="653313" y="445376"/>
                  </a:lnTo>
                  <a:lnTo>
                    <a:pt x="653542" y="444906"/>
                  </a:lnTo>
                  <a:lnTo>
                    <a:pt x="654685" y="442061"/>
                  </a:lnTo>
                  <a:lnTo>
                    <a:pt x="654748" y="441896"/>
                  </a:lnTo>
                  <a:lnTo>
                    <a:pt x="655243" y="444220"/>
                  </a:lnTo>
                  <a:lnTo>
                    <a:pt x="655358" y="444639"/>
                  </a:lnTo>
                  <a:lnTo>
                    <a:pt x="655281" y="443458"/>
                  </a:lnTo>
                  <a:lnTo>
                    <a:pt x="655751" y="442404"/>
                  </a:lnTo>
                  <a:lnTo>
                    <a:pt x="655942" y="442061"/>
                  </a:lnTo>
                  <a:lnTo>
                    <a:pt x="656031" y="441896"/>
                  </a:lnTo>
                  <a:lnTo>
                    <a:pt x="656374" y="441248"/>
                  </a:lnTo>
                  <a:lnTo>
                    <a:pt x="658075" y="439877"/>
                  </a:lnTo>
                  <a:lnTo>
                    <a:pt x="659917" y="438302"/>
                  </a:lnTo>
                  <a:lnTo>
                    <a:pt x="662266" y="437375"/>
                  </a:lnTo>
                  <a:lnTo>
                    <a:pt x="663663" y="437159"/>
                  </a:lnTo>
                  <a:lnTo>
                    <a:pt x="664679" y="437159"/>
                  </a:lnTo>
                  <a:lnTo>
                    <a:pt x="663702" y="436892"/>
                  </a:lnTo>
                  <a:lnTo>
                    <a:pt x="662838" y="437032"/>
                  </a:lnTo>
                  <a:lnTo>
                    <a:pt x="662876" y="436651"/>
                  </a:lnTo>
                  <a:lnTo>
                    <a:pt x="662901" y="436359"/>
                  </a:lnTo>
                  <a:lnTo>
                    <a:pt x="663270" y="435787"/>
                  </a:lnTo>
                  <a:lnTo>
                    <a:pt x="664375" y="434289"/>
                  </a:lnTo>
                  <a:lnTo>
                    <a:pt x="667131" y="435368"/>
                  </a:lnTo>
                  <a:lnTo>
                    <a:pt x="666965" y="435368"/>
                  </a:lnTo>
                  <a:lnTo>
                    <a:pt x="666927" y="436359"/>
                  </a:lnTo>
                  <a:lnTo>
                    <a:pt x="667588" y="435787"/>
                  </a:lnTo>
                  <a:lnTo>
                    <a:pt x="668350" y="435368"/>
                  </a:lnTo>
                  <a:lnTo>
                    <a:pt x="669086" y="435025"/>
                  </a:lnTo>
                  <a:lnTo>
                    <a:pt x="670217" y="434721"/>
                  </a:lnTo>
                  <a:lnTo>
                    <a:pt x="670890" y="434517"/>
                  </a:lnTo>
                  <a:lnTo>
                    <a:pt x="670750" y="434517"/>
                  </a:lnTo>
                  <a:lnTo>
                    <a:pt x="671804" y="434289"/>
                  </a:lnTo>
                  <a:lnTo>
                    <a:pt x="673328" y="433959"/>
                  </a:lnTo>
                  <a:lnTo>
                    <a:pt x="674192" y="433476"/>
                  </a:lnTo>
                  <a:lnTo>
                    <a:pt x="675563" y="432828"/>
                  </a:lnTo>
                  <a:lnTo>
                    <a:pt x="676478" y="432231"/>
                  </a:lnTo>
                  <a:lnTo>
                    <a:pt x="676986" y="431901"/>
                  </a:lnTo>
                  <a:lnTo>
                    <a:pt x="690397" y="411175"/>
                  </a:lnTo>
                  <a:lnTo>
                    <a:pt x="691362" y="409613"/>
                  </a:lnTo>
                  <a:lnTo>
                    <a:pt x="691451" y="409460"/>
                  </a:lnTo>
                  <a:lnTo>
                    <a:pt x="692442" y="407860"/>
                  </a:lnTo>
                  <a:close/>
                </a:path>
                <a:path w="1005204" h="562610">
                  <a:moveTo>
                    <a:pt x="693839" y="416890"/>
                  </a:moveTo>
                  <a:lnTo>
                    <a:pt x="693648" y="416890"/>
                  </a:lnTo>
                  <a:lnTo>
                    <a:pt x="693623" y="417271"/>
                  </a:lnTo>
                  <a:lnTo>
                    <a:pt x="693839" y="416890"/>
                  </a:lnTo>
                  <a:close/>
                </a:path>
                <a:path w="1005204" h="562610">
                  <a:moveTo>
                    <a:pt x="694639" y="404291"/>
                  </a:moveTo>
                  <a:lnTo>
                    <a:pt x="692607" y="407619"/>
                  </a:lnTo>
                  <a:lnTo>
                    <a:pt x="693534" y="406539"/>
                  </a:lnTo>
                  <a:lnTo>
                    <a:pt x="694245" y="405358"/>
                  </a:lnTo>
                  <a:lnTo>
                    <a:pt x="694639" y="404291"/>
                  </a:lnTo>
                  <a:close/>
                </a:path>
                <a:path w="1005204" h="562610">
                  <a:moveTo>
                    <a:pt x="694931" y="402094"/>
                  </a:moveTo>
                  <a:lnTo>
                    <a:pt x="694829" y="401637"/>
                  </a:lnTo>
                  <a:lnTo>
                    <a:pt x="694588" y="401332"/>
                  </a:lnTo>
                  <a:lnTo>
                    <a:pt x="694118" y="401332"/>
                  </a:lnTo>
                  <a:lnTo>
                    <a:pt x="694105" y="402259"/>
                  </a:lnTo>
                  <a:lnTo>
                    <a:pt x="694436" y="402221"/>
                  </a:lnTo>
                  <a:lnTo>
                    <a:pt x="694651" y="402145"/>
                  </a:lnTo>
                  <a:lnTo>
                    <a:pt x="694931" y="402094"/>
                  </a:lnTo>
                  <a:close/>
                </a:path>
                <a:path w="1005204" h="562610">
                  <a:moveTo>
                    <a:pt x="695299" y="417804"/>
                  </a:moveTo>
                  <a:lnTo>
                    <a:pt x="691451" y="417969"/>
                  </a:lnTo>
                  <a:lnTo>
                    <a:pt x="692340" y="417969"/>
                  </a:lnTo>
                  <a:lnTo>
                    <a:pt x="693166" y="419074"/>
                  </a:lnTo>
                  <a:lnTo>
                    <a:pt x="694245" y="418693"/>
                  </a:lnTo>
                  <a:lnTo>
                    <a:pt x="695121" y="417969"/>
                  </a:lnTo>
                  <a:lnTo>
                    <a:pt x="695299" y="417804"/>
                  </a:lnTo>
                  <a:close/>
                </a:path>
                <a:path w="1005204" h="562610">
                  <a:moveTo>
                    <a:pt x="696137" y="401815"/>
                  </a:moveTo>
                  <a:lnTo>
                    <a:pt x="695820" y="401916"/>
                  </a:lnTo>
                  <a:lnTo>
                    <a:pt x="695363" y="401993"/>
                  </a:lnTo>
                  <a:lnTo>
                    <a:pt x="694931" y="402082"/>
                  </a:lnTo>
                  <a:lnTo>
                    <a:pt x="695071" y="402615"/>
                  </a:lnTo>
                  <a:lnTo>
                    <a:pt x="694969" y="403390"/>
                  </a:lnTo>
                  <a:lnTo>
                    <a:pt x="694639" y="404291"/>
                  </a:lnTo>
                  <a:lnTo>
                    <a:pt x="696137" y="401815"/>
                  </a:lnTo>
                  <a:close/>
                </a:path>
                <a:path w="1005204" h="562610">
                  <a:moveTo>
                    <a:pt x="698258" y="398246"/>
                  </a:moveTo>
                  <a:lnTo>
                    <a:pt x="697674" y="398538"/>
                  </a:lnTo>
                  <a:lnTo>
                    <a:pt x="697852" y="398538"/>
                  </a:lnTo>
                  <a:lnTo>
                    <a:pt x="698030" y="398729"/>
                  </a:lnTo>
                  <a:lnTo>
                    <a:pt x="698258" y="398246"/>
                  </a:lnTo>
                  <a:close/>
                </a:path>
                <a:path w="1005204" h="562610">
                  <a:moveTo>
                    <a:pt x="699731" y="400634"/>
                  </a:moveTo>
                  <a:lnTo>
                    <a:pt x="698030" y="398729"/>
                  </a:lnTo>
                  <a:lnTo>
                    <a:pt x="696137" y="401815"/>
                  </a:lnTo>
                  <a:lnTo>
                    <a:pt x="699731" y="400634"/>
                  </a:lnTo>
                  <a:close/>
                </a:path>
                <a:path w="1005204" h="562610">
                  <a:moveTo>
                    <a:pt x="701979" y="391947"/>
                  </a:moveTo>
                  <a:lnTo>
                    <a:pt x="701763" y="392087"/>
                  </a:lnTo>
                  <a:lnTo>
                    <a:pt x="701001" y="393001"/>
                  </a:lnTo>
                  <a:lnTo>
                    <a:pt x="701281" y="393166"/>
                  </a:lnTo>
                  <a:lnTo>
                    <a:pt x="701890" y="392087"/>
                  </a:lnTo>
                  <a:lnTo>
                    <a:pt x="701979" y="391947"/>
                  </a:lnTo>
                  <a:close/>
                </a:path>
                <a:path w="1005204" h="562610">
                  <a:moveTo>
                    <a:pt x="702703" y="390994"/>
                  </a:moveTo>
                  <a:lnTo>
                    <a:pt x="702437" y="391147"/>
                  </a:lnTo>
                  <a:lnTo>
                    <a:pt x="702157" y="391642"/>
                  </a:lnTo>
                  <a:lnTo>
                    <a:pt x="702703" y="390994"/>
                  </a:lnTo>
                  <a:close/>
                </a:path>
                <a:path w="1005204" h="562610">
                  <a:moveTo>
                    <a:pt x="703770" y="388823"/>
                  </a:moveTo>
                  <a:lnTo>
                    <a:pt x="701954" y="390309"/>
                  </a:lnTo>
                  <a:lnTo>
                    <a:pt x="699731" y="391820"/>
                  </a:lnTo>
                  <a:lnTo>
                    <a:pt x="697230" y="394055"/>
                  </a:lnTo>
                  <a:lnTo>
                    <a:pt x="702437" y="391134"/>
                  </a:lnTo>
                  <a:lnTo>
                    <a:pt x="703770" y="388823"/>
                  </a:lnTo>
                  <a:close/>
                </a:path>
                <a:path w="1005204" h="562610">
                  <a:moveTo>
                    <a:pt x="714921" y="391642"/>
                  </a:moveTo>
                  <a:lnTo>
                    <a:pt x="714121" y="390994"/>
                  </a:lnTo>
                  <a:lnTo>
                    <a:pt x="713270" y="391147"/>
                  </a:lnTo>
                  <a:lnTo>
                    <a:pt x="709447" y="391909"/>
                  </a:lnTo>
                  <a:lnTo>
                    <a:pt x="711974" y="390093"/>
                  </a:lnTo>
                  <a:lnTo>
                    <a:pt x="710285" y="389737"/>
                  </a:lnTo>
                  <a:lnTo>
                    <a:pt x="707809" y="391642"/>
                  </a:lnTo>
                  <a:lnTo>
                    <a:pt x="707339" y="391947"/>
                  </a:lnTo>
                  <a:lnTo>
                    <a:pt x="707301" y="392087"/>
                  </a:lnTo>
                  <a:lnTo>
                    <a:pt x="707034" y="392328"/>
                  </a:lnTo>
                  <a:lnTo>
                    <a:pt x="706920" y="392480"/>
                  </a:lnTo>
                  <a:lnTo>
                    <a:pt x="704799" y="395185"/>
                  </a:lnTo>
                  <a:lnTo>
                    <a:pt x="701281" y="393166"/>
                  </a:lnTo>
                  <a:lnTo>
                    <a:pt x="700392" y="394741"/>
                  </a:lnTo>
                  <a:lnTo>
                    <a:pt x="698258" y="398246"/>
                  </a:lnTo>
                  <a:lnTo>
                    <a:pt x="701827" y="396455"/>
                  </a:lnTo>
                  <a:lnTo>
                    <a:pt x="700570" y="397129"/>
                  </a:lnTo>
                  <a:lnTo>
                    <a:pt x="700544" y="398538"/>
                  </a:lnTo>
                  <a:lnTo>
                    <a:pt x="704888" y="396455"/>
                  </a:lnTo>
                  <a:lnTo>
                    <a:pt x="707529" y="395185"/>
                  </a:lnTo>
                  <a:lnTo>
                    <a:pt x="710552" y="393738"/>
                  </a:lnTo>
                  <a:lnTo>
                    <a:pt x="714286" y="391947"/>
                  </a:lnTo>
                  <a:lnTo>
                    <a:pt x="714921" y="391642"/>
                  </a:lnTo>
                  <a:close/>
                </a:path>
                <a:path w="1005204" h="562610">
                  <a:moveTo>
                    <a:pt x="716495" y="404228"/>
                  </a:moveTo>
                  <a:lnTo>
                    <a:pt x="713663" y="404926"/>
                  </a:lnTo>
                  <a:lnTo>
                    <a:pt x="714260" y="405180"/>
                  </a:lnTo>
                  <a:lnTo>
                    <a:pt x="716254" y="404482"/>
                  </a:lnTo>
                  <a:lnTo>
                    <a:pt x="716368" y="404355"/>
                  </a:lnTo>
                  <a:lnTo>
                    <a:pt x="716495" y="404228"/>
                  </a:lnTo>
                  <a:close/>
                </a:path>
                <a:path w="1005204" h="562610">
                  <a:moveTo>
                    <a:pt x="723353" y="406615"/>
                  </a:moveTo>
                  <a:lnTo>
                    <a:pt x="717537" y="406615"/>
                  </a:lnTo>
                  <a:lnTo>
                    <a:pt x="710222" y="406615"/>
                  </a:lnTo>
                  <a:lnTo>
                    <a:pt x="710120" y="407441"/>
                  </a:lnTo>
                  <a:lnTo>
                    <a:pt x="710082" y="407860"/>
                  </a:lnTo>
                  <a:lnTo>
                    <a:pt x="709841" y="409917"/>
                  </a:lnTo>
                  <a:lnTo>
                    <a:pt x="709726" y="410883"/>
                  </a:lnTo>
                  <a:lnTo>
                    <a:pt x="709510" y="410883"/>
                  </a:lnTo>
                  <a:lnTo>
                    <a:pt x="706297" y="412445"/>
                  </a:lnTo>
                  <a:lnTo>
                    <a:pt x="710082" y="407860"/>
                  </a:lnTo>
                  <a:lnTo>
                    <a:pt x="710082" y="407466"/>
                  </a:lnTo>
                  <a:lnTo>
                    <a:pt x="705485" y="409917"/>
                  </a:lnTo>
                  <a:lnTo>
                    <a:pt x="704672" y="412242"/>
                  </a:lnTo>
                  <a:lnTo>
                    <a:pt x="700633" y="412242"/>
                  </a:lnTo>
                  <a:lnTo>
                    <a:pt x="700481" y="412597"/>
                  </a:lnTo>
                  <a:lnTo>
                    <a:pt x="699757" y="412242"/>
                  </a:lnTo>
                  <a:lnTo>
                    <a:pt x="699782" y="412724"/>
                  </a:lnTo>
                  <a:lnTo>
                    <a:pt x="700430" y="412724"/>
                  </a:lnTo>
                  <a:lnTo>
                    <a:pt x="700024" y="413702"/>
                  </a:lnTo>
                  <a:lnTo>
                    <a:pt x="699922" y="413232"/>
                  </a:lnTo>
                  <a:lnTo>
                    <a:pt x="699846" y="412915"/>
                  </a:lnTo>
                  <a:lnTo>
                    <a:pt x="699782" y="412724"/>
                  </a:lnTo>
                  <a:lnTo>
                    <a:pt x="699681" y="412445"/>
                  </a:lnTo>
                  <a:lnTo>
                    <a:pt x="699617" y="412242"/>
                  </a:lnTo>
                  <a:lnTo>
                    <a:pt x="699757" y="412242"/>
                  </a:lnTo>
                  <a:lnTo>
                    <a:pt x="697572" y="411226"/>
                  </a:lnTo>
                  <a:lnTo>
                    <a:pt x="697572" y="414820"/>
                  </a:lnTo>
                  <a:lnTo>
                    <a:pt x="695401" y="415772"/>
                  </a:lnTo>
                  <a:lnTo>
                    <a:pt x="692492" y="413232"/>
                  </a:lnTo>
                  <a:lnTo>
                    <a:pt x="697026" y="412915"/>
                  </a:lnTo>
                  <a:lnTo>
                    <a:pt x="697534" y="412915"/>
                  </a:lnTo>
                  <a:lnTo>
                    <a:pt x="696772" y="413232"/>
                  </a:lnTo>
                  <a:lnTo>
                    <a:pt x="696785" y="413740"/>
                  </a:lnTo>
                  <a:lnTo>
                    <a:pt x="697572" y="414820"/>
                  </a:lnTo>
                  <a:lnTo>
                    <a:pt x="697572" y="411226"/>
                  </a:lnTo>
                  <a:lnTo>
                    <a:pt x="696849" y="410883"/>
                  </a:lnTo>
                  <a:lnTo>
                    <a:pt x="690219" y="413740"/>
                  </a:lnTo>
                  <a:lnTo>
                    <a:pt x="690448" y="413740"/>
                  </a:lnTo>
                  <a:lnTo>
                    <a:pt x="694550" y="415582"/>
                  </a:lnTo>
                  <a:lnTo>
                    <a:pt x="693839" y="416890"/>
                  </a:lnTo>
                  <a:lnTo>
                    <a:pt x="694080" y="416890"/>
                  </a:lnTo>
                  <a:lnTo>
                    <a:pt x="694944" y="416598"/>
                  </a:lnTo>
                  <a:lnTo>
                    <a:pt x="695426" y="417639"/>
                  </a:lnTo>
                  <a:lnTo>
                    <a:pt x="695883" y="417271"/>
                  </a:lnTo>
                  <a:lnTo>
                    <a:pt x="695502" y="417791"/>
                  </a:lnTo>
                  <a:lnTo>
                    <a:pt x="694512" y="419074"/>
                  </a:lnTo>
                  <a:lnTo>
                    <a:pt x="699935" y="417969"/>
                  </a:lnTo>
                  <a:lnTo>
                    <a:pt x="701560" y="417271"/>
                  </a:lnTo>
                  <a:lnTo>
                    <a:pt x="701713" y="417271"/>
                  </a:lnTo>
                  <a:lnTo>
                    <a:pt x="702424" y="416598"/>
                  </a:lnTo>
                  <a:lnTo>
                    <a:pt x="703287" y="415772"/>
                  </a:lnTo>
                  <a:lnTo>
                    <a:pt x="705434" y="413740"/>
                  </a:lnTo>
                  <a:lnTo>
                    <a:pt x="708799" y="412445"/>
                  </a:lnTo>
                  <a:lnTo>
                    <a:pt x="714476" y="410260"/>
                  </a:lnTo>
                  <a:lnTo>
                    <a:pt x="720013" y="407162"/>
                  </a:lnTo>
                  <a:lnTo>
                    <a:pt x="718820" y="408266"/>
                  </a:lnTo>
                  <a:lnTo>
                    <a:pt x="719683" y="408432"/>
                  </a:lnTo>
                  <a:lnTo>
                    <a:pt x="722249" y="407162"/>
                  </a:lnTo>
                  <a:lnTo>
                    <a:pt x="723353" y="406615"/>
                  </a:lnTo>
                  <a:close/>
                </a:path>
                <a:path w="1005204" h="562610">
                  <a:moveTo>
                    <a:pt x="723950" y="339674"/>
                  </a:moveTo>
                  <a:lnTo>
                    <a:pt x="723646" y="339852"/>
                  </a:lnTo>
                  <a:lnTo>
                    <a:pt x="723557" y="340067"/>
                  </a:lnTo>
                  <a:lnTo>
                    <a:pt x="723874" y="339852"/>
                  </a:lnTo>
                  <a:lnTo>
                    <a:pt x="723950" y="339674"/>
                  </a:lnTo>
                  <a:close/>
                </a:path>
                <a:path w="1005204" h="562610">
                  <a:moveTo>
                    <a:pt x="724242" y="338366"/>
                  </a:moveTo>
                  <a:lnTo>
                    <a:pt x="723747" y="338848"/>
                  </a:lnTo>
                  <a:lnTo>
                    <a:pt x="721956" y="340233"/>
                  </a:lnTo>
                  <a:lnTo>
                    <a:pt x="722769" y="340385"/>
                  </a:lnTo>
                  <a:lnTo>
                    <a:pt x="723646" y="339852"/>
                  </a:lnTo>
                  <a:lnTo>
                    <a:pt x="724242" y="338366"/>
                  </a:lnTo>
                  <a:close/>
                </a:path>
                <a:path w="1005204" h="562610">
                  <a:moveTo>
                    <a:pt x="730770" y="334467"/>
                  </a:moveTo>
                  <a:lnTo>
                    <a:pt x="729195" y="336207"/>
                  </a:lnTo>
                  <a:lnTo>
                    <a:pt x="727595" y="337921"/>
                  </a:lnTo>
                  <a:lnTo>
                    <a:pt x="725944" y="339572"/>
                  </a:lnTo>
                  <a:lnTo>
                    <a:pt x="726135" y="338848"/>
                  </a:lnTo>
                  <a:lnTo>
                    <a:pt x="726236" y="338366"/>
                  </a:lnTo>
                  <a:lnTo>
                    <a:pt x="725398" y="338848"/>
                  </a:lnTo>
                  <a:lnTo>
                    <a:pt x="723874" y="339852"/>
                  </a:lnTo>
                  <a:lnTo>
                    <a:pt x="722312" y="343700"/>
                  </a:lnTo>
                  <a:lnTo>
                    <a:pt x="722223" y="343928"/>
                  </a:lnTo>
                  <a:lnTo>
                    <a:pt x="724623" y="343928"/>
                  </a:lnTo>
                  <a:lnTo>
                    <a:pt x="720509" y="348665"/>
                  </a:lnTo>
                  <a:lnTo>
                    <a:pt x="724560" y="348449"/>
                  </a:lnTo>
                  <a:lnTo>
                    <a:pt x="725233" y="346290"/>
                  </a:lnTo>
                  <a:lnTo>
                    <a:pt x="726300" y="344195"/>
                  </a:lnTo>
                  <a:lnTo>
                    <a:pt x="726782" y="343700"/>
                  </a:lnTo>
                  <a:lnTo>
                    <a:pt x="727227" y="343369"/>
                  </a:lnTo>
                  <a:lnTo>
                    <a:pt x="727659" y="343001"/>
                  </a:lnTo>
                  <a:lnTo>
                    <a:pt x="728903" y="340385"/>
                  </a:lnTo>
                  <a:lnTo>
                    <a:pt x="728980" y="340233"/>
                  </a:lnTo>
                  <a:lnTo>
                    <a:pt x="729056" y="340067"/>
                  </a:lnTo>
                  <a:lnTo>
                    <a:pt x="729157" y="339852"/>
                  </a:lnTo>
                  <a:lnTo>
                    <a:pt x="729246" y="339674"/>
                  </a:lnTo>
                  <a:lnTo>
                    <a:pt x="729640" y="338848"/>
                  </a:lnTo>
                  <a:lnTo>
                    <a:pt x="730567" y="336727"/>
                  </a:lnTo>
                  <a:lnTo>
                    <a:pt x="730770" y="334467"/>
                  </a:lnTo>
                  <a:close/>
                </a:path>
                <a:path w="1005204" h="562610">
                  <a:moveTo>
                    <a:pt x="740702" y="396227"/>
                  </a:moveTo>
                  <a:lnTo>
                    <a:pt x="740689" y="395935"/>
                  </a:lnTo>
                  <a:lnTo>
                    <a:pt x="740625" y="393687"/>
                  </a:lnTo>
                  <a:lnTo>
                    <a:pt x="740346" y="393179"/>
                  </a:lnTo>
                  <a:lnTo>
                    <a:pt x="740244" y="392988"/>
                  </a:lnTo>
                  <a:lnTo>
                    <a:pt x="738911" y="394525"/>
                  </a:lnTo>
                  <a:lnTo>
                    <a:pt x="737260" y="395935"/>
                  </a:lnTo>
                  <a:lnTo>
                    <a:pt x="737222" y="393903"/>
                  </a:lnTo>
                  <a:lnTo>
                    <a:pt x="735050" y="395122"/>
                  </a:lnTo>
                  <a:lnTo>
                    <a:pt x="729475" y="396227"/>
                  </a:lnTo>
                  <a:lnTo>
                    <a:pt x="740702" y="396227"/>
                  </a:lnTo>
                  <a:close/>
                </a:path>
                <a:path w="1005204" h="562610">
                  <a:moveTo>
                    <a:pt x="740752" y="397903"/>
                  </a:moveTo>
                  <a:lnTo>
                    <a:pt x="740727" y="396925"/>
                  </a:lnTo>
                  <a:lnTo>
                    <a:pt x="740702" y="396354"/>
                  </a:lnTo>
                  <a:lnTo>
                    <a:pt x="736003" y="396354"/>
                  </a:lnTo>
                  <a:lnTo>
                    <a:pt x="736003" y="396925"/>
                  </a:lnTo>
                  <a:lnTo>
                    <a:pt x="735050" y="397624"/>
                  </a:lnTo>
                  <a:lnTo>
                    <a:pt x="733945" y="398208"/>
                  </a:lnTo>
                  <a:lnTo>
                    <a:pt x="732967" y="398056"/>
                  </a:lnTo>
                  <a:lnTo>
                    <a:pt x="735914" y="396925"/>
                  </a:lnTo>
                  <a:lnTo>
                    <a:pt x="736003" y="396354"/>
                  </a:lnTo>
                  <a:lnTo>
                    <a:pt x="729881" y="396354"/>
                  </a:lnTo>
                  <a:lnTo>
                    <a:pt x="729119" y="400786"/>
                  </a:lnTo>
                  <a:lnTo>
                    <a:pt x="728865" y="400786"/>
                  </a:lnTo>
                  <a:lnTo>
                    <a:pt x="727075" y="401485"/>
                  </a:lnTo>
                  <a:lnTo>
                    <a:pt x="726516" y="401701"/>
                  </a:lnTo>
                  <a:lnTo>
                    <a:pt x="726236" y="401701"/>
                  </a:lnTo>
                  <a:lnTo>
                    <a:pt x="725703" y="402005"/>
                  </a:lnTo>
                  <a:lnTo>
                    <a:pt x="725919" y="401802"/>
                  </a:lnTo>
                  <a:lnTo>
                    <a:pt x="726236" y="401802"/>
                  </a:lnTo>
                  <a:lnTo>
                    <a:pt x="726046" y="401688"/>
                  </a:lnTo>
                  <a:lnTo>
                    <a:pt x="726567" y="401205"/>
                  </a:lnTo>
                  <a:lnTo>
                    <a:pt x="724839" y="401650"/>
                  </a:lnTo>
                  <a:lnTo>
                    <a:pt x="724204" y="401637"/>
                  </a:lnTo>
                  <a:lnTo>
                    <a:pt x="724204" y="401802"/>
                  </a:lnTo>
                  <a:lnTo>
                    <a:pt x="723150" y="402069"/>
                  </a:lnTo>
                  <a:lnTo>
                    <a:pt x="724192" y="401802"/>
                  </a:lnTo>
                  <a:lnTo>
                    <a:pt x="724204" y="401637"/>
                  </a:lnTo>
                  <a:lnTo>
                    <a:pt x="720140" y="401485"/>
                  </a:lnTo>
                  <a:lnTo>
                    <a:pt x="724001" y="400786"/>
                  </a:lnTo>
                  <a:lnTo>
                    <a:pt x="727684" y="396354"/>
                  </a:lnTo>
                  <a:lnTo>
                    <a:pt x="727786" y="396227"/>
                  </a:lnTo>
                  <a:lnTo>
                    <a:pt x="730326" y="394804"/>
                  </a:lnTo>
                  <a:lnTo>
                    <a:pt x="725627" y="396354"/>
                  </a:lnTo>
                  <a:lnTo>
                    <a:pt x="720509" y="395452"/>
                  </a:lnTo>
                  <a:lnTo>
                    <a:pt x="720623" y="394804"/>
                  </a:lnTo>
                  <a:lnTo>
                    <a:pt x="720674" y="394525"/>
                  </a:lnTo>
                  <a:lnTo>
                    <a:pt x="720788" y="393903"/>
                  </a:lnTo>
                  <a:lnTo>
                    <a:pt x="720826" y="393687"/>
                  </a:lnTo>
                  <a:lnTo>
                    <a:pt x="720915" y="393179"/>
                  </a:lnTo>
                  <a:lnTo>
                    <a:pt x="717702" y="396925"/>
                  </a:lnTo>
                  <a:lnTo>
                    <a:pt x="718312" y="399326"/>
                  </a:lnTo>
                  <a:lnTo>
                    <a:pt x="718972" y="401205"/>
                  </a:lnTo>
                  <a:lnTo>
                    <a:pt x="719035" y="401485"/>
                  </a:lnTo>
                  <a:lnTo>
                    <a:pt x="716495" y="404228"/>
                  </a:lnTo>
                  <a:lnTo>
                    <a:pt x="721639" y="402869"/>
                  </a:lnTo>
                  <a:lnTo>
                    <a:pt x="720598" y="403428"/>
                  </a:lnTo>
                  <a:lnTo>
                    <a:pt x="719213" y="404228"/>
                  </a:lnTo>
                  <a:lnTo>
                    <a:pt x="718540" y="405180"/>
                  </a:lnTo>
                  <a:lnTo>
                    <a:pt x="726249" y="405180"/>
                  </a:lnTo>
                  <a:lnTo>
                    <a:pt x="727925" y="404355"/>
                  </a:lnTo>
                  <a:lnTo>
                    <a:pt x="731748" y="403428"/>
                  </a:lnTo>
                  <a:lnTo>
                    <a:pt x="733958" y="402069"/>
                  </a:lnTo>
                  <a:lnTo>
                    <a:pt x="734390" y="401802"/>
                  </a:lnTo>
                  <a:lnTo>
                    <a:pt x="740257" y="398208"/>
                  </a:lnTo>
                  <a:lnTo>
                    <a:pt x="740752" y="397903"/>
                  </a:lnTo>
                  <a:close/>
                </a:path>
                <a:path w="1005204" h="562610">
                  <a:moveTo>
                    <a:pt x="749160" y="332054"/>
                  </a:moveTo>
                  <a:lnTo>
                    <a:pt x="747344" y="333756"/>
                  </a:lnTo>
                  <a:lnTo>
                    <a:pt x="748334" y="333082"/>
                  </a:lnTo>
                  <a:lnTo>
                    <a:pt x="748842" y="332536"/>
                  </a:lnTo>
                  <a:lnTo>
                    <a:pt x="749160" y="332054"/>
                  </a:lnTo>
                  <a:close/>
                </a:path>
                <a:path w="1005204" h="562610">
                  <a:moveTo>
                    <a:pt x="796925" y="296405"/>
                  </a:moveTo>
                  <a:lnTo>
                    <a:pt x="796683" y="296722"/>
                  </a:lnTo>
                  <a:lnTo>
                    <a:pt x="796455" y="297002"/>
                  </a:lnTo>
                  <a:lnTo>
                    <a:pt x="796213" y="297357"/>
                  </a:lnTo>
                  <a:lnTo>
                    <a:pt x="796607" y="296989"/>
                  </a:lnTo>
                  <a:lnTo>
                    <a:pt x="796798" y="296684"/>
                  </a:lnTo>
                  <a:lnTo>
                    <a:pt x="796925" y="296405"/>
                  </a:lnTo>
                  <a:close/>
                </a:path>
                <a:path w="1005204" h="562610">
                  <a:moveTo>
                    <a:pt x="798576" y="304977"/>
                  </a:moveTo>
                  <a:lnTo>
                    <a:pt x="798385" y="304914"/>
                  </a:lnTo>
                  <a:lnTo>
                    <a:pt x="798372" y="305130"/>
                  </a:lnTo>
                  <a:lnTo>
                    <a:pt x="798347" y="305346"/>
                  </a:lnTo>
                  <a:lnTo>
                    <a:pt x="798360" y="305523"/>
                  </a:lnTo>
                  <a:lnTo>
                    <a:pt x="798576" y="305231"/>
                  </a:lnTo>
                  <a:lnTo>
                    <a:pt x="798576" y="304977"/>
                  </a:lnTo>
                  <a:close/>
                </a:path>
                <a:path w="1005204" h="562610">
                  <a:moveTo>
                    <a:pt x="804989" y="302958"/>
                  </a:moveTo>
                  <a:lnTo>
                    <a:pt x="804710" y="303276"/>
                  </a:lnTo>
                  <a:lnTo>
                    <a:pt x="804443" y="303606"/>
                  </a:lnTo>
                  <a:lnTo>
                    <a:pt x="804291" y="303911"/>
                  </a:lnTo>
                  <a:lnTo>
                    <a:pt x="804989" y="302958"/>
                  </a:lnTo>
                  <a:close/>
                </a:path>
                <a:path w="1005204" h="562610">
                  <a:moveTo>
                    <a:pt x="818857" y="292747"/>
                  </a:moveTo>
                  <a:lnTo>
                    <a:pt x="818222" y="293090"/>
                  </a:lnTo>
                  <a:lnTo>
                    <a:pt x="817753" y="293433"/>
                  </a:lnTo>
                  <a:lnTo>
                    <a:pt x="817346" y="293776"/>
                  </a:lnTo>
                  <a:lnTo>
                    <a:pt x="818857" y="292747"/>
                  </a:lnTo>
                  <a:close/>
                </a:path>
                <a:path w="1005204" h="562610">
                  <a:moveTo>
                    <a:pt x="840244" y="258648"/>
                  </a:moveTo>
                  <a:lnTo>
                    <a:pt x="840003" y="259092"/>
                  </a:lnTo>
                  <a:lnTo>
                    <a:pt x="840155" y="259029"/>
                  </a:lnTo>
                  <a:lnTo>
                    <a:pt x="840219" y="258775"/>
                  </a:lnTo>
                  <a:lnTo>
                    <a:pt x="840244" y="258648"/>
                  </a:lnTo>
                  <a:close/>
                </a:path>
                <a:path w="1005204" h="562610">
                  <a:moveTo>
                    <a:pt x="841565" y="256286"/>
                  </a:moveTo>
                  <a:lnTo>
                    <a:pt x="840854" y="257022"/>
                  </a:lnTo>
                  <a:lnTo>
                    <a:pt x="840498" y="257810"/>
                  </a:lnTo>
                  <a:lnTo>
                    <a:pt x="840244" y="258648"/>
                  </a:lnTo>
                  <a:lnTo>
                    <a:pt x="841565" y="256286"/>
                  </a:lnTo>
                  <a:close/>
                </a:path>
                <a:path w="1005204" h="562610">
                  <a:moveTo>
                    <a:pt x="901636" y="204368"/>
                  </a:moveTo>
                  <a:lnTo>
                    <a:pt x="901306" y="204216"/>
                  </a:lnTo>
                  <a:lnTo>
                    <a:pt x="900785" y="204508"/>
                  </a:lnTo>
                  <a:lnTo>
                    <a:pt x="900137" y="205066"/>
                  </a:lnTo>
                  <a:lnTo>
                    <a:pt x="900607" y="204927"/>
                  </a:lnTo>
                  <a:lnTo>
                    <a:pt x="901103" y="204736"/>
                  </a:lnTo>
                  <a:lnTo>
                    <a:pt x="901636" y="204368"/>
                  </a:lnTo>
                  <a:close/>
                </a:path>
                <a:path w="1005204" h="562610">
                  <a:moveTo>
                    <a:pt x="927138" y="177711"/>
                  </a:moveTo>
                  <a:lnTo>
                    <a:pt x="925576" y="176822"/>
                  </a:lnTo>
                  <a:lnTo>
                    <a:pt x="924877" y="179463"/>
                  </a:lnTo>
                  <a:lnTo>
                    <a:pt x="925652" y="179197"/>
                  </a:lnTo>
                  <a:lnTo>
                    <a:pt x="926985" y="178244"/>
                  </a:lnTo>
                  <a:lnTo>
                    <a:pt x="927100" y="179146"/>
                  </a:lnTo>
                  <a:lnTo>
                    <a:pt x="927138" y="177711"/>
                  </a:lnTo>
                  <a:close/>
                </a:path>
                <a:path w="1005204" h="562610">
                  <a:moveTo>
                    <a:pt x="965885" y="90843"/>
                  </a:moveTo>
                  <a:lnTo>
                    <a:pt x="965847" y="91071"/>
                  </a:lnTo>
                  <a:lnTo>
                    <a:pt x="965885" y="91211"/>
                  </a:lnTo>
                  <a:lnTo>
                    <a:pt x="965885" y="90843"/>
                  </a:lnTo>
                  <a:close/>
                </a:path>
                <a:path w="1005204" h="562610">
                  <a:moveTo>
                    <a:pt x="972908" y="69557"/>
                  </a:moveTo>
                  <a:lnTo>
                    <a:pt x="972693" y="69723"/>
                  </a:lnTo>
                  <a:lnTo>
                    <a:pt x="972527" y="70040"/>
                  </a:lnTo>
                  <a:lnTo>
                    <a:pt x="972375" y="70396"/>
                  </a:lnTo>
                  <a:lnTo>
                    <a:pt x="972553" y="70129"/>
                  </a:lnTo>
                  <a:lnTo>
                    <a:pt x="972743" y="69811"/>
                  </a:lnTo>
                  <a:lnTo>
                    <a:pt x="972908" y="69557"/>
                  </a:lnTo>
                  <a:close/>
                </a:path>
                <a:path w="1005204" h="562610">
                  <a:moveTo>
                    <a:pt x="982891" y="48679"/>
                  </a:moveTo>
                  <a:lnTo>
                    <a:pt x="982713" y="49466"/>
                  </a:lnTo>
                  <a:lnTo>
                    <a:pt x="982675" y="50253"/>
                  </a:lnTo>
                  <a:lnTo>
                    <a:pt x="982764" y="50863"/>
                  </a:lnTo>
                  <a:lnTo>
                    <a:pt x="982802" y="50152"/>
                  </a:lnTo>
                  <a:lnTo>
                    <a:pt x="982853" y="49415"/>
                  </a:lnTo>
                  <a:lnTo>
                    <a:pt x="982891" y="48679"/>
                  </a:lnTo>
                  <a:close/>
                </a:path>
                <a:path w="1005204" h="562610">
                  <a:moveTo>
                    <a:pt x="986447" y="6045"/>
                  </a:moveTo>
                  <a:lnTo>
                    <a:pt x="985812" y="6908"/>
                  </a:lnTo>
                  <a:lnTo>
                    <a:pt x="986358" y="7226"/>
                  </a:lnTo>
                  <a:lnTo>
                    <a:pt x="986447" y="6045"/>
                  </a:lnTo>
                  <a:close/>
                </a:path>
                <a:path w="1005204" h="562610">
                  <a:moveTo>
                    <a:pt x="986802" y="58153"/>
                  </a:moveTo>
                  <a:lnTo>
                    <a:pt x="986434" y="57848"/>
                  </a:lnTo>
                  <a:lnTo>
                    <a:pt x="986409" y="58000"/>
                  </a:lnTo>
                  <a:lnTo>
                    <a:pt x="986802" y="58153"/>
                  </a:lnTo>
                  <a:close/>
                </a:path>
                <a:path w="1005204" h="562610">
                  <a:moveTo>
                    <a:pt x="989520" y="26085"/>
                  </a:moveTo>
                  <a:lnTo>
                    <a:pt x="989355" y="24866"/>
                  </a:lnTo>
                  <a:lnTo>
                    <a:pt x="987933" y="24485"/>
                  </a:lnTo>
                  <a:lnTo>
                    <a:pt x="987882" y="22961"/>
                  </a:lnTo>
                  <a:lnTo>
                    <a:pt x="987806" y="23977"/>
                  </a:lnTo>
                  <a:lnTo>
                    <a:pt x="984250" y="23622"/>
                  </a:lnTo>
                  <a:lnTo>
                    <a:pt x="984808" y="24955"/>
                  </a:lnTo>
                  <a:lnTo>
                    <a:pt x="984275" y="26060"/>
                  </a:lnTo>
                  <a:lnTo>
                    <a:pt x="984148" y="27432"/>
                  </a:lnTo>
                  <a:lnTo>
                    <a:pt x="980986" y="20548"/>
                  </a:lnTo>
                  <a:lnTo>
                    <a:pt x="977366" y="22085"/>
                  </a:lnTo>
                  <a:lnTo>
                    <a:pt x="978369" y="28460"/>
                  </a:lnTo>
                  <a:lnTo>
                    <a:pt x="976630" y="30670"/>
                  </a:lnTo>
                  <a:lnTo>
                    <a:pt x="980059" y="28143"/>
                  </a:lnTo>
                  <a:lnTo>
                    <a:pt x="977722" y="33350"/>
                  </a:lnTo>
                  <a:lnTo>
                    <a:pt x="981062" y="27825"/>
                  </a:lnTo>
                  <a:lnTo>
                    <a:pt x="983716" y="31534"/>
                  </a:lnTo>
                  <a:lnTo>
                    <a:pt x="982624" y="35039"/>
                  </a:lnTo>
                  <a:lnTo>
                    <a:pt x="981976" y="36753"/>
                  </a:lnTo>
                  <a:lnTo>
                    <a:pt x="983043" y="37007"/>
                  </a:lnTo>
                  <a:lnTo>
                    <a:pt x="983145" y="41071"/>
                  </a:lnTo>
                  <a:lnTo>
                    <a:pt x="984618" y="38608"/>
                  </a:lnTo>
                  <a:lnTo>
                    <a:pt x="984440" y="36969"/>
                  </a:lnTo>
                  <a:lnTo>
                    <a:pt x="984694" y="36169"/>
                  </a:lnTo>
                  <a:lnTo>
                    <a:pt x="986917" y="37185"/>
                  </a:lnTo>
                  <a:lnTo>
                    <a:pt x="984453" y="43535"/>
                  </a:lnTo>
                  <a:lnTo>
                    <a:pt x="987120" y="42405"/>
                  </a:lnTo>
                  <a:lnTo>
                    <a:pt x="987336" y="38011"/>
                  </a:lnTo>
                  <a:lnTo>
                    <a:pt x="988021" y="37452"/>
                  </a:lnTo>
                  <a:lnTo>
                    <a:pt x="986586" y="34480"/>
                  </a:lnTo>
                  <a:lnTo>
                    <a:pt x="987412" y="30581"/>
                  </a:lnTo>
                  <a:lnTo>
                    <a:pt x="988390" y="27800"/>
                  </a:lnTo>
                  <a:lnTo>
                    <a:pt x="989520" y="26085"/>
                  </a:lnTo>
                  <a:close/>
                </a:path>
                <a:path w="1005204" h="562610">
                  <a:moveTo>
                    <a:pt x="989723" y="1612"/>
                  </a:moveTo>
                  <a:lnTo>
                    <a:pt x="986917" y="0"/>
                  </a:lnTo>
                  <a:lnTo>
                    <a:pt x="986447" y="6045"/>
                  </a:lnTo>
                  <a:lnTo>
                    <a:pt x="989723" y="1612"/>
                  </a:lnTo>
                  <a:close/>
                </a:path>
                <a:path w="1005204" h="562610">
                  <a:moveTo>
                    <a:pt x="991133" y="14401"/>
                  </a:moveTo>
                  <a:lnTo>
                    <a:pt x="990650" y="14262"/>
                  </a:lnTo>
                  <a:lnTo>
                    <a:pt x="988161" y="13538"/>
                  </a:lnTo>
                  <a:lnTo>
                    <a:pt x="986942" y="10896"/>
                  </a:lnTo>
                  <a:lnTo>
                    <a:pt x="989291" y="8496"/>
                  </a:lnTo>
                  <a:lnTo>
                    <a:pt x="990053" y="10896"/>
                  </a:lnTo>
                  <a:lnTo>
                    <a:pt x="989863" y="9029"/>
                  </a:lnTo>
                  <a:lnTo>
                    <a:pt x="989787" y="8496"/>
                  </a:lnTo>
                  <a:lnTo>
                    <a:pt x="989761" y="8331"/>
                  </a:lnTo>
                  <a:lnTo>
                    <a:pt x="989152" y="4127"/>
                  </a:lnTo>
                  <a:lnTo>
                    <a:pt x="988212" y="8331"/>
                  </a:lnTo>
                  <a:lnTo>
                    <a:pt x="987107" y="7670"/>
                  </a:lnTo>
                  <a:lnTo>
                    <a:pt x="986320" y="7670"/>
                  </a:lnTo>
                  <a:lnTo>
                    <a:pt x="985710" y="7670"/>
                  </a:lnTo>
                  <a:lnTo>
                    <a:pt x="986231" y="9029"/>
                  </a:lnTo>
                  <a:lnTo>
                    <a:pt x="985812" y="10896"/>
                  </a:lnTo>
                  <a:lnTo>
                    <a:pt x="984999" y="13512"/>
                  </a:lnTo>
                  <a:lnTo>
                    <a:pt x="984643" y="13309"/>
                  </a:lnTo>
                  <a:lnTo>
                    <a:pt x="983805" y="13309"/>
                  </a:lnTo>
                  <a:lnTo>
                    <a:pt x="982789" y="20929"/>
                  </a:lnTo>
                  <a:lnTo>
                    <a:pt x="982751" y="21145"/>
                  </a:lnTo>
                  <a:lnTo>
                    <a:pt x="988187" y="14998"/>
                  </a:lnTo>
                  <a:lnTo>
                    <a:pt x="988085" y="17551"/>
                  </a:lnTo>
                  <a:lnTo>
                    <a:pt x="988034" y="19024"/>
                  </a:lnTo>
                  <a:lnTo>
                    <a:pt x="987933" y="21717"/>
                  </a:lnTo>
                  <a:lnTo>
                    <a:pt x="988301" y="21145"/>
                  </a:lnTo>
                  <a:lnTo>
                    <a:pt x="988402" y="20929"/>
                  </a:lnTo>
                  <a:lnTo>
                    <a:pt x="988453" y="19024"/>
                  </a:lnTo>
                  <a:lnTo>
                    <a:pt x="990003" y="17551"/>
                  </a:lnTo>
                  <a:lnTo>
                    <a:pt x="990473" y="18338"/>
                  </a:lnTo>
                  <a:lnTo>
                    <a:pt x="990257" y="17551"/>
                  </a:lnTo>
                  <a:lnTo>
                    <a:pt x="989558" y="14998"/>
                  </a:lnTo>
                  <a:lnTo>
                    <a:pt x="989393" y="14401"/>
                  </a:lnTo>
                  <a:lnTo>
                    <a:pt x="991133" y="14401"/>
                  </a:lnTo>
                  <a:close/>
                </a:path>
                <a:path w="1005204" h="562610">
                  <a:moveTo>
                    <a:pt x="1005065" y="75311"/>
                  </a:moveTo>
                  <a:lnTo>
                    <a:pt x="1004697" y="74777"/>
                  </a:lnTo>
                  <a:lnTo>
                    <a:pt x="1004239" y="73583"/>
                  </a:lnTo>
                  <a:lnTo>
                    <a:pt x="1004519" y="74663"/>
                  </a:lnTo>
                  <a:lnTo>
                    <a:pt x="1004722" y="75590"/>
                  </a:lnTo>
                  <a:lnTo>
                    <a:pt x="1005065" y="75311"/>
                  </a:lnTo>
                  <a:close/>
                </a:path>
              </a:pathLst>
            </a:custGeom>
            <a:solidFill>
              <a:srgbClr val="F7D8BA"/>
            </a:solidFill>
          </p:spPr>
          <p:txBody>
            <a:bodyPr wrap="square" lIns="0" tIns="0" rIns="0" bIns="0" rtlCol="0"/>
            <a:lstStyle/>
            <a:p>
              <a:endParaRPr/>
            </a:p>
          </p:txBody>
        </p:sp>
        <p:sp>
          <p:nvSpPr>
            <p:cNvPr id="67" name="object 67"/>
            <p:cNvSpPr/>
            <p:nvPr/>
          </p:nvSpPr>
          <p:spPr>
            <a:xfrm>
              <a:off x="3259036" y="4887378"/>
              <a:ext cx="454025" cy="527685"/>
            </a:xfrm>
            <a:custGeom>
              <a:avLst/>
              <a:gdLst/>
              <a:ahLst/>
              <a:cxnLst/>
              <a:rect l="l" t="t" r="r" b="b"/>
              <a:pathLst>
                <a:path w="454025" h="527685">
                  <a:moveTo>
                    <a:pt x="4381" y="523417"/>
                  </a:moveTo>
                  <a:lnTo>
                    <a:pt x="838" y="523417"/>
                  </a:lnTo>
                  <a:lnTo>
                    <a:pt x="0" y="527227"/>
                  </a:lnTo>
                  <a:lnTo>
                    <a:pt x="2095" y="527227"/>
                  </a:lnTo>
                  <a:lnTo>
                    <a:pt x="4381" y="523417"/>
                  </a:lnTo>
                  <a:close/>
                </a:path>
                <a:path w="454025" h="527685">
                  <a:moveTo>
                    <a:pt x="5372" y="527227"/>
                  </a:moveTo>
                  <a:lnTo>
                    <a:pt x="4749" y="525957"/>
                  </a:lnTo>
                  <a:lnTo>
                    <a:pt x="4279" y="527227"/>
                  </a:lnTo>
                  <a:lnTo>
                    <a:pt x="5372" y="527227"/>
                  </a:lnTo>
                  <a:close/>
                </a:path>
                <a:path w="454025" h="527685">
                  <a:moveTo>
                    <a:pt x="25387" y="451027"/>
                  </a:moveTo>
                  <a:lnTo>
                    <a:pt x="25006" y="452297"/>
                  </a:lnTo>
                  <a:lnTo>
                    <a:pt x="25336" y="453567"/>
                  </a:lnTo>
                  <a:lnTo>
                    <a:pt x="25387" y="451027"/>
                  </a:lnTo>
                  <a:close/>
                </a:path>
                <a:path w="454025" h="527685">
                  <a:moveTo>
                    <a:pt x="25514" y="457377"/>
                  </a:moveTo>
                  <a:lnTo>
                    <a:pt x="25501" y="456107"/>
                  </a:lnTo>
                  <a:lnTo>
                    <a:pt x="24561" y="458647"/>
                  </a:lnTo>
                  <a:lnTo>
                    <a:pt x="25514" y="457377"/>
                  </a:lnTo>
                  <a:close/>
                </a:path>
                <a:path w="454025" h="527685">
                  <a:moveTo>
                    <a:pt x="25869" y="457377"/>
                  </a:moveTo>
                  <a:lnTo>
                    <a:pt x="25768" y="456107"/>
                  </a:lnTo>
                  <a:lnTo>
                    <a:pt x="25514" y="454837"/>
                  </a:lnTo>
                  <a:lnTo>
                    <a:pt x="25628" y="457377"/>
                  </a:lnTo>
                  <a:lnTo>
                    <a:pt x="25869" y="457377"/>
                  </a:lnTo>
                  <a:close/>
                </a:path>
                <a:path w="454025" h="527685">
                  <a:moveTo>
                    <a:pt x="28219" y="451027"/>
                  </a:moveTo>
                  <a:lnTo>
                    <a:pt x="25425" y="451027"/>
                  </a:lnTo>
                  <a:lnTo>
                    <a:pt x="26809" y="453567"/>
                  </a:lnTo>
                  <a:lnTo>
                    <a:pt x="28219" y="451027"/>
                  </a:lnTo>
                  <a:close/>
                </a:path>
                <a:path w="454025" h="527685">
                  <a:moveTo>
                    <a:pt x="35725" y="429437"/>
                  </a:moveTo>
                  <a:lnTo>
                    <a:pt x="35496" y="428167"/>
                  </a:lnTo>
                  <a:lnTo>
                    <a:pt x="35217" y="429437"/>
                  </a:lnTo>
                  <a:lnTo>
                    <a:pt x="35725" y="429437"/>
                  </a:lnTo>
                  <a:close/>
                </a:path>
                <a:path w="454025" h="527685">
                  <a:moveTo>
                    <a:pt x="36423" y="424357"/>
                  </a:moveTo>
                  <a:lnTo>
                    <a:pt x="35001" y="426897"/>
                  </a:lnTo>
                  <a:lnTo>
                    <a:pt x="35496" y="428167"/>
                  </a:lnTo>
                  <a:lnTo>
                    <a:pt x="36423" y="424357"/>
                  </a:lnTo>
                  <a:close/>
                </a:path>
                <a:path w="454025" h="527685">
                  <a:moveTo>
                    <a:pt x="44869" y="410387"/>
                  </a:moveTo>
                  <a:lnTo>
                    <a:pt x="44627" y="410387"/>
                  </a:lnTo>
                  <a:lnTo>
                    <a:pt x="40906" y="416737"/>
                  </a:lnTo>
                  <a:lnTo>
                    <a:pt x="42849" y="415467"/>
                  </a:lnTo>
                  <a:lnTo>
                    <a:pt x="43281" y="414197"/>
                  </a:lnTo>
                  <a:lnTo>
                    <a:pt x="44869" y="410387"/>
                  </a:lnTo>
                  <a:close/>
                </a:path>
                <a:path w="454025" h="527685">
                  <a:moveTo>
                    <a:pt x="47231" y="405307"/>
                  </a:moveTo>
                  <a:lnTo>
                    <a:pt x="43307" y="407847"/>
                  </a:lnTo>
                  <a:lnTo>
                    <a:pt x="44627" y="410387"/>
                  </a:lnTo>
                  <a:lnTo>
                    <a:pt x="47231" y="405307"/>
                  </a:lnTo>
                  <a:close/>
                </a:path>
                <a:path w="454025" h="527685">
                  <a:moveTo>
                    <a:pt x="113995" y="337997"/>
                  </a:moveTo>
                  <a:lnTo>
                    <a:pt x="113779" y="337997"/>
                  </a:lnTo>
                  <a:lnTo>
                    <a:pt x="110921" y="338810"/>
                  </a:lnTo>
                  <a:lnTo>
                    <a:pt x="113995" y="337997"/>
                  </a:lnTo>
                  <a:close/>
                </a:path>
                <a:path w="454025" h="527685">
                  <a:moveTo>
                    <a:pt x="116459" y="343154"/>
                  </a:moveTo>
                  <a:lnTo>
                    <a:pt x="114071" y="343154"/>
                  </a:lnTo>
                  <a:lnTo>
                    <a:pt x="113982" y="341807"/>
                  </a:lnTo>
                  <a:lnTo>
                    <a:pt x="106210" y="345846"/>
                  </a:lnTo>
                  <a:lnTo>
                    <a:pt x="107645" y="345846"/>
                  </a:lnTo>
                  <a:lnTo>
                    <a:pt x="112344" y="346887"/>
                  </a:lnTo>
                  <a:lnTo>
                    <a:pt x="113385" y="345846"/>
                  </a:lnTo>
                  <a:lnTo>
                    <a:pt x="115138" y="344347"/>
                  </a:lnTo>
                  <a:lnTo>
                    <a:pt x="116459" y="343154"/>
                  </a:lnTo>
                  <a:close/>
                </a:path>
                <a:path w="454025" h="527685">
                  <a:moveTo>
                    <a:pt x="116890" y="336727"/>
                  </a:moveTo>
                  <a:lnTo>
                    <a:pt x="114630" y="337997"/>
                  </a:lnTo>
                  <a:lnTo>
                    <a:pt x="116497" y="337159"/>
                  </a:lnTo>
                  <a:lnTo>
                    <a:pt x="116890" y="336727"/>
                  </a:lnTo>
                  <a:close/>
                </a:path>
                <a:path w="454025" h="527685">
                  <a:moveTo>
                    <a:pt x="120738" y="373557"/>
                  </a:moveTo>
                  <a:lnTo>
                    <a:pt x="115290" y="376097"/>
                  </a:lnTo>
                  <a:lnTo>
                    <a:pt x="118643" y="376097"/>
                  </a:lnTo>
                  <a:lnTo>
                    <a:pt x="120738" y="373557"/>
                  </a:lnTo>
                  <a:close/>
                </a:path>
                <a:path w="454025" h="527685">
                  <a:moveTo>
                    <a:pt x="121818" y="344347"/>
                  </a:moveTo>
                  <a:lnTo>
                    <a:pt x="117729" y="344347"/>
                  </a:lnTo>
                  <a:lnTo>
                    <a:pt x="116484" y="345630"/>
                  </a:lnTo>
                  <a:lnTo>
                    <a:pt x="121818" y="344347"/>
                  </a:lnTo>
                  <a:close/>
                </a:path>
                <a:path w="454025" h="527685">
                  <a:moveTo>
                    <a:pt x="121932" y="372287"/>
                  </a:moveTo>
                  <a:lnTo>
                    <a:pt x="120738" y="373557"/>
                  </a:lnTo>
                  <a:lnTo>
                    <a:pt x="121767" y="373557"/>
                  </a:lnTo>
                  <a:lnTo>
                    <a:pt x="121932" y="372287"/>
                  </a:lnTo>
                  <a:close/>
                </a:path>
                <a:path w="454025" h="527685">
                  <a:moveTo>
                    <a:pt x="130022" y="344347"/>
                  </a:moveTo>
                  <a:lnTo>
                    <a:pt x="121818" y="344347"/>
                  </a:lnTo>
                  <a:lnTo>
                    <a:pt x="122605" y="345630"/>
                  </a:lnTo>
                  <a:lnTo>
                    <a:pt x="130022" y="344347"/>
                  </a:lnTo>
                  <a:close/>
                </a:path>
                <a:path w="454025" h="527685">
                  <a:moveTo>
                    <a:pt x="139903" y="322757"/>
                  </a:moveTo>
                  <a:lnTo>
                    <a:pt x="137198" y="324027"/>
                  </a:lnTo>
                  <a:lnTo>
                    <a:pt x="139014" y="324027"/>
                  </a:lnTo>
                  <a:lnTo>
                    <a:pt x="139903" y="322757"/>
                  </a:lnTo>
                  <a:close/>
                </a:path>
                <a:path w="454025" h="527685">
                  <a:moveTo>
                    <a:pt x="140423" y="324027"/>
                  </a:moveTo>
                  <a:lnTo>
                    <a:pt x="139014" y="324027"/>
                  </a:lnTo>
                  <a:lnTo>
                    <a:pt x="138391" y="325297"/>
                  </a:lnTo>
                  <a:lnTo>
                    <a:pt x="140423" y="324027"/>
                  </a:lnTo>
                  <a:close/>
                </a:path>
                <a:path w="454025" h="527685">
                  <a:moveTo>
                    <a:pt x="141287" y="325297"/>
                  </a:moveTo>
                  <a:lnTo>
                    <a:pt x="138391" y="325297"/>
                  </a:lnTo>
                  <a:lnTo>
                    <a:pt x="137795" y="325297"/>
                  </a:lnTo>
                  <a:lnTo>
                    <a:pt x="133896" y="321487"/>
                  </a:lnTo>
                  <a:lnTo>
                    <a:pt x="129946" y="324027"/>
                  </a:lnTo>
                  <a:lnTo>
                    <a:pt x="132397" y="326567"/>
                  </a:lnTo>
                  <a:lnTo>
                    <a:pt x="131216" y="327837"/>
                  </a:lnTo>
                  <a:lnTo>
                    <a:pt x="128003" y="329107"/>
                  </a:lnTo>
                  <a:lnTo>
                    <a:pt x="126390" y="330377"/>
                  </a:lnTo>
                  <a:lnTo>
                    <a:pt x="125552" y="329107"/>
                  </a:lnTo>
                  <a:lnTo>
                    <a:pt x="119913" y="330377"/>
                  </a:lnTo>
                  <a:lnTo>
                    <a:pt x="123139" y="327837"/>
                  </a:lnTo>
                  <a:lnTo>
                    <a:pt x="114668" y="329107"/>
                  </a:lnTo>
                  <a:lnTo>
                    <a:pt x="118732" y="336727"/>
                  </a:lnTo>
                  <a:lnTo>
                    <a:pt x="117449" y="336727"/>
                  </a:lnTo>
                  <a:lnTo>
                    <a:pt x="116497" y="337159"/>
                  </a:lnTo>
                  <a:lnTo>
                    <a:pt x="114579" y="339267"/>
                  </a:lnTo>
                  <a:lnTo>
                    <a:pt x="117411" y="337997"/>
                  </a:lnTo>
                  <a:lnTo>
                    <a:pt x="117805" y="339267"/>
                  </a:lnTo>
                  <a:lnTo>
                    <a:pt x="115011" y="339267"/>
                  </a:lnTo>
                  <a:lnTo>
                    <a:pt x="109067" y="343001"/>
                  </a:lnTo>
                  <a:lnTo>
                    <a:pt x="112522" y="339267"/>
                  </a:lnTo>
                  <a:lnTo>
                    <a:pt x="103911" y="341807"/>
                  </a:lnTo>
                  <a:lnTo>
                    <a:pt x="103047" y="344347"/>
                  </a:lnTo>
                  <a:lnTo>
                    <a:pt x="103835" y="344347"/>
                  </a:lnTo>
                  <a:lnTo>
                    <a:pt x="101638" y="345846"/>
                  </a:lnTo>
                  <a:lnTo>
                    <a:pt x="101803" y="345846"/>
                  </a:lnTo>
                  <a:lnTo>
                    <a:pt x="100076" y="348221"/>
                  </a:lnTo>
                  <a:lnTo>
                    <a:pt x="99720" y="348221"/>
                  </a:lnTo>
                  <a:lnTo>
                    <a:pt x="97561" y="350723"/>
                  </a:lnTo>
                  <a:lnTo>
                    <a:pt x="97028" y="350723"/>
                  </a:lnTo>
                  <a:lnTo>
                    <a:pt x="96748" y="351777"/>
                  </a:lnTo>
                  <a:lnTo>
                    <a:pt x="96697" y="351993"/>
                  </a:lnTo>
                  <a:lnTo>
                    <a:pt x="97510" y="351993"/>
                  </a:lnTo>
                  <a:lnTo>
                    <a:pt x="98120" y="350862"/>
                  </a:lnTo>
                  <a:lnTo>
                    <a:pt x="98196" y="350723"/>
                  </a:lnTo>
                  <a:lnTo>
                    <a:pt x="99402" y="350723"/>
                  </a:lnTo>
                  <a:lnTo>
                    <a:pt x="99949" y="349427"/>
                  </a:lnTo>
                  <a:lnTo>
                    <a:pt x="100888" y="349427"/>
                  </a:lnTo>
                  <a:lnTo>
                    <a:pt x="101295" y="348373"/>
                  </a:lnTo>
                  <a:lnTo>
                    <a:pt x="101346" y="348221"/>
                  </a:lnTo>
                  <a:lnTo>
                    <a:pt x="102844" y="345846"/>
                  </a:lnTo>
                  <a:lnTo>
                    <a:pt x="104241" y="344347"/>
                  </a:lnTo>
                  <a:lnTo>
                    <a:pt x="107353" y="343154"/>
                  </a:lnTo>
                  <a:lnTo>
                    <a:pt x="108826" y="343154"/>
                  </a:lnTo>
                  <a:lnTo>
                    <a:pt x="108953" y="343128"/>
                  </a:lnTo>
                  <a:lnTo>
                    <a:pt x="113944" y="341807"/>
                  </a:lnTo>
                  <a:lnTo>
                    <a:pt x="113753" y="340537"/>
                  </a:lnTo>
                  <a:lnTo>
                    <a:pt x="121856" y="340537"/>
                  </a:lnTo>
                  <a:lnTo>
                    <a:pt x="119862" y="337997"/>
                  </a:lnTo>
                  <a:lnTo>
                    <a:pt x="125933" y="337997"/>
                  </a:lnTo>
                  <a:lnTo>
                    <a:pt x="126796" y="335457"/>
                  </a:lnTo>
                  <a:lnTo>
                    <a:pt x="130467" y="335457"/>
                  </a:lnTo>
                  <a:lnTo>
                    <a:pt x="133311" y="335457"/>
                  </a:lnTo>
                  <a:lnTo>
                    <a:pt x="134099" y="332917"/>
                  </a:lnTo>
                  <a:lnTo>
                    <a:pt x="133096" y="332917"/>
                  </a:lnTo>
                  <a:lnTo>
                    <a:pt x="132041" y="330377"/>
                  </a:lnTo>
                  <a:lnTo>
                    <a:pt x="132854" y="330377"/>
                  </a:lnTo>
                  <a:lnTo>
                    <a:pt x="138531" y="330377"/>
                  </a:lnTo>
                  <a:lnTo>
                    <a:pt x="136474" y="327837"/>
                  </a:lnTo>
                  <a:lnTo>
                    <a:pt x="136855" y="327837"/>
                  </a:lnTo>
                  <a:lnTo>
                    <a:pt x="138061" y="326567"/>
                  </a:lnTo>
                  <a:lnTo>
                    <a:pt x="141287" y="325297"/>
                  </a:lnTo>
                  <a:close/>
                </a:path>
                <a:path w="454025" h="527685">
                  <a:moveTo>
                    <a:pt x="141846" y="362127"/>
                  </a:moveTo>
                  <a:lnTo>
                    <a:pt x="87312" y="362127"/>
                  </a:lnTo>
                  <a:lnTo>
                    <a:pt x="92125" y="360857"/>
                  </a:lnTo>
                  <a:lnTo>
                    <a:pt x="87769" y="360857"/>
                  </a:lnTo>
                  <a:lnTo>
                    <a:pt x="86804" y="362127"/>
                  </a:lnTo>
                  <a:lnTo>
                    <a:pt x="85305" y="362127"/>
                  </a:lnTo>
                  <a:lnTo>
                    <a:pt x="80556" y="364667"/>
                  </a:lnTo>
                  <a:lnTo>
                    <a:pt x="79438" y="367207"/>
                  </a:lnTo>
                  <a:lnTo>
                    <a:pt x="82638" y="365937"/>
                  </a:lnTo>
                  <a:lnTo>
                    <a:pt x="80403" y="367207"/>
                  </a:lnTo>
                  <a:lnTo>
                    <a:pt x="84086" y="365937"/>
                  </a:lnTo>
                  <a:lnTo>
                    <a:pt x="84582" y="365937"/>
                  </a:lnTo>
                  <a:lnTo>
                    <a:pt x="81673" y="369747"/>
                  </a:lnTo>
                  <a:lnTo>
                    <a:pt x="77254" y="372287"/>
                  </a:lnTo>
                  <a:lnTo>
                    <a:pt x="78905" y="368477"/>
                  </a:lnTo>
                  <a:lnTo>
                    <a:pt x="77520" y="369747"/>
                  </a:lnTo>
                  <a:lnTo>
                    <a:pt x="75831" y="369747"/>
                  </a:lnTo>
                  <a:lnTo>
                    <a:pt x="74129" y="371017"/>
                  </a:lnTo>
                  <a:lnTo>
                    <a:pt x="72326" y="372287"/>
                  </a:lnTo>
                  <a:lnTo>
                    <a:pt x="72986" y="369747"/>
                  </a:lnTo>
                  <a:lnTo>
                    <a:pt x="68910" y="373557"/>
                  </a:lnTo>
                  <a:lnTo>
                    <a:pt x="66573" y="377367"/>
                  </a:lnTo>
                  <a:lnTo>
                    <a:pt x="64909" y="381177"/>
                  </a:lnTo>
                  <a:lnTo>
                    <a:pt x="63220" y="383717"/>
                  </a:lnTo>
                  <a:lnTo>
                    <a:pt x="62179" y="387527"/>
                  </a:lnTo>
                  <a:lnTo>
                    <a:pt x="60731" y="391337"/>
                  </a:lnTo>
                  <a:lnTo>
                    <a:pt x="54889" y="400227"/>
                  </a:lnTo>
                  <a:lnTo>
                    <a:pt x="52311" y="404037"/>
                  </a:lnTo>
                  <a:lnTo>
                    <a:pt x="49771" y="407847"/>
                  </a:lnTo>
                  <a:lnTo>
                    <a:pt x="47777" y="412927"/>
                  </a:lnTo>
                  <a:lnTo>
                    <a:pt x="47180" y="416737"/>
                  </a:lnTo>
                  <a:lnTo>
                    <a:pt x="47701" y="415467"/>
                  </a:lnTo>
                  <a:lnTo>
                    <a:pt x="47155" y="420547"/>
                  </a:lnTo>
                  <a:lnTo>
                    <a:pt x="46037" y="421817"/>
                  </a:lnTo>
                  <a:lnTo>
                    <a:pt x="44538" y="419277"/>
                  </a:lnTo>
                  <a:lnTo>
                    <a:pt x="43535" y="421817"/>
                  </a:lnTo>
                  <a:lnTo>
                    <a:pt x="41808" y="420547"/>
                  </a:lnTo>
                  <a:lnTo>
                    <a:pt x="46050" y="416737"/>
                  </a:lnTo>
                  <a:lnTo>
                    <a:pt x="46164" y="415467"/>
                  </a:lnTo>
                  <a:lnTo>
                    <a:pt x="46278" y="412927"/>
                  </a:lnTo>
                  <a:lnTo>
                    <a:pt x="46355" y="411657"/>
                  </a:lnTo>
                  <a:lnTo>
                    <a:pt x="42849" y="415467"/>
                  </a:lnTo>
                  <a:lnTo>
                    <a:pt x="40030" y="419747"/>
                  </a:lnTo>
                  <a:lnTo>
                    <a:pt x="40030" y="467537"/>
                  </a:lnTo>
                  <a:lnTo>
                    <a:pt x="33591" y="470077"/>
                  </a:lnTo>
                  <a:lnTo>
                    <a:pt x="38100" y="463727"/>
                  </a:lnTo>
                  <a:lnTo>
                    <a:pt x="39014" y="466267"/>
                  </a:lnTo>
                  <a:lnTo>
                    <a:pt x="39611" y="467537"/>
                  </a:lnTo>
                  <a:lnTo>
                    <a:pt x="40030" y="467537"/>
                  </a:lnTo>
                  <a:lnTo>
                    <a:pt x="40030" y="419747"/>
                  </a:lnTo>
                  <a:lnTo>
                    <a:pt x="39497" y="420547"/>
                  </a:lnTo>
                  <a:lnTo>
                    <a:pt x="37274" y="424357"/>
                  </a:lnTo>
                  <a:lnTo>
                    <a:pt x="37350" y="428167"/>
                  </a:lnTo>
                  <a:lnTo>
                    <a:pt x="34505" y="433247"/>
                  </a:lnTo>
                  <a:lnTo>
                    <a:pt x="34785" y="431977"/>
                  </a:lnTo>
                  <a:lnTo>
                    <a:pt x="35217" y="429437"/>
                  </a:lnTo>
                  <a:lnTo>
                    <a:pt x="33667" y="431977"/>
                  </a:lnTo>
                  <a:lnTo>
                    <a:pt x="32677" y="430707"/>
                  </a:lnTo>
                  <a:lnTo>
                    <a:pt x="29527" y="435787"/>
                  </a:lnTo>
                  <a:lnTo>
                    <a:pt x="27800" y="443407"/>
                  </a:lnTo>
                  <a:lnTo>
                    <a:pt x="27863" y="444677"/>
                  </a:lnTo>
                  <a:lnTo>
                    <a:pt x="27940" y="445947"/>
                  </a:lnTo>
                  <a:lnTo>
                    <a:pt x="28003" y="447217"/>
                  </a:lnTo>
                  <a:lnTo>
                    <a:pt x="28079" y="448487"/>
                  </a:lnTo>
                  <a:lnTo>
                    <a:pt x="29311" y="442137"/>
                  </a:lnTo>
                  <a:lnTo>
                    <a:pt x="29349" y="443407"/>
                  </a:lnTo>
                  <a:lnTo>
                    <a:pt x="29476" y="447217"/>
                  </a:lnTo>
                  <a:lnTo>
                    <a:pt x="29591" y="451027"/>
                  </a:lnTo>
                  <a:lnTo>
                    <a:pt x="31813" y="444677"/>
                  </a:lnTo>
                  <a:lnTo>
                    <a:pt x="31889" y="445947"/>
                  </a:lnTo>
                  <a:lnTo>
                    <a:pt x="31978" y="447217"/>
                  </a:lnTo>
                  <a:lnTo>
                    <a:pt x="30949" y="451027"/>
                  </a:lnTo>
                  <a:lnTo>
                    <a:pt x="29667" y="454837"/>
                  </a:lnTo>
                  <a:lnTo>
                    <a:pt x="30276" y="451027"/>
                  </a:lnTo>
                  <a:lnTo>
                    <a:pt x="27216" y="454837"/>
                  </a:lnTo>
                  <a:lnTo>
                    <a:pt x="26924" y="454837"/>
                  </a:lnTo>
                  <a:lnTo>
                    <a:pt x="26809" y="453567"/>
                  </a:lnTo>
                  <a:lnTo>
                    <a:pt x="25831" y="456107"/>
                  </a:lnTo>
                  <a:lnTo>
                    <a:pt x="25920" y="457377"/>
                  </a:lnTo>
                  <a:lnTo>
                    <a:pt x="26022" y="456107"/>
                  </a:lnTo>
                  <a:lnTo>
                    <a:pt x="26009" y="457377"/>
                  </a:lnTo>
                  <a:lnTo>
                    <a:pt x="26263" y="458647"/>
                  </a:lnTo>
                  <a:lnTo>
                    <a:pt x="17081" y="467537"/>
                  </a:lnTo>
                  <a:lnTo>
                    <a:pt x="18669" y="470077"/>
                  </a:lnTo>
                  <a:lnTo>
                    <a:pt x="19481" y="473887"/>
                  </a:lnTo>
                  <a:lnTo>
                    <a:pt x="19240" y="478967"/>
                  </a:lnTo>
                  <a:lnTo>
                    <a:pt x="19177" y="480237"/>
                  </a:lnTo>
                  <a:lnTo>
                    <a:pt x="19481" y="484047"/>
                  </a:lnTo>
                  <a:lnTo>
                    <a:pt x="19583" y="485317"/>
                  </a:lnTo>
                  <a:lnTo>
                    <a:pt x="16256" y="489127"/>
                  </a:lnTo>
                  <a:lnTo>
                    <a:pt x="15595" y="494207"/>
                  </a:lnTo>
                  <a:lnTo>
                    <a:pt x="13157" y="499287"/>
                  </a:lnTo>
                  <a:lnTo>
                    <a:pt x="12573" y="498017"/>
                  </a:lnTo>
                  <a:lnTo>
                    <a:pt x="10985" y="500557"/>
                  </a:lnTo>
                  <a:lnTo>
                    <a:pt x="10312" y="504367"/>
                  </a:lnTo>
                  <a:lnTo>
                    <a:pt x="8128" y="508177"/>
                  </a:lnTo>
                  <a:lnTo>
                    <a:pt x="6019" y="509447"/>
                  </a:lnTo>
                  <a:lnTo>
                    <a:pt x="5334" y="511987"/>
                  </a:lnTo>
                  <a:lnTo>
                    <a:pt x="3340" y="517067"/>
                  </a:lnTo>
                  <a:lnTo>
                    <a:pt x="1460" y="520877"/>
                  </a:lnTo>
                  <a:lnTo>
                    <a:pt x="2463" y="522147"/>
                  </a:lnTo>
                  <a:lnTo>
                    <a:pt x="3949" y="518337"/>
                  </a:lnTo>
                  <a:lnTo>
                    <a:pt x="4381" y="520877"/>
                  </a:lnTo>
                  <a:lnTo>
                    <a:pt x="5321" y="518337"/>
                  </a:lnTo>
                  <a:lnTo>
                    <a:pt x="5600" y="517067"/>
                  </a:lnTo>
                  <a:lnTo>
                    <a:pt x="5880" y="515797"/>
                  </a:lnTo>
                  <a:lnTo>
                    <a:pt x="4457" y="517067"/>
                  </a:lnTo>
                  <a:lnTo>
                    <a:pt x="5384" y="514527"/>
                  </a:lnTo>
                  <a:lnTo>
                    <a:pt x="7061" y="514527"/>
                  </a:lnTo>
                  <a:lnTo>
                    <a:pt x="8610" y="513257"/>
                  </a:lnTo>
                  <a:lnTo>
                    <a:pt x="6235" y="522147"/>
                  </a:lnTo>
                  <a:lnTo>
                    <a:pt x="5842" y="523417"/>
                  </a:lnTo>
                  <a:lnTo>
                    <a:pt x="5422" y="523417"/>
                  </a:lnTo>
                  <a:lnTo>
                    <a:pt x="7048" y="524687"/>
                  </a:lnTo>
                  <a:lnTo>
                    <a:pt x="6108" y="527227"/>
                  </a:lnTo>
                  <a:lnTo>
                    <a:pt x="20091" y="527227"/>
                  </a:lnTo>
                  <a:lnTo>
                    <a:pt x="21310" y="523417"/>
                  </a:lnTo>
                  <a:lnTo>
                    <a:pt x="23152" y="518337"/>
                  </a:lnTo>
                  <a:lnTo>
                    <a:pt x="24650" y="513257"/>
                  </a:lnTo>
                  <a:lnTo>
                    <a:pt x="25019" y="511987"/>
                  </a:lnTo>
                  <a:lnTo>
                    <a:pt x="27038" y="506907"/>
                  </a:lnTo>
                  <a:lnTo>
                    <a:pt x="28282" y="501827"/>
                  </a:lnTo>
                  <a:lnTo>
                    <a:pt x="31813" y="505637"/>
                  </a:lnTo>
                  <a:lnTo>
                    <a:pt x="31877" y="504367"/>
                  </a:lnTo>
                  <a:lnTo>
                    <a:pt x="31991" y="501827"/>
                  </a:lnTo>
                  <a:lnTo>
                    <a:pt x="32118" y="499287"/>
                  </a:lnTo>
                  <a:lnTo>
                    <a:pt x="32359" y="494207"/>
                  </a:lnTo>
                  <a:lnTo>
                    <a:pt x="32486" y="491667"/>
                  </a:lnTo>
                  <a:lnTo>
                    <a:pt x="32550" y="490397"/>
                  </a:lnTo>
                  <a:lnTo>
                    <a:pt x="36626" y="491667"/>
                  </a:lnTo>
                  <a:lnTo>
                    <a:pt x="37045" y="490397"/>
                  </a:lnTo>
                  <a:lnTo>
                    <a:pt x="37465" y="489127"/>
                  </a:lnTo>
                  <a:lnTo>
                    <a:pt x="37998" y="485317"/>
                  </a:lnTo>
                  <a:lnTo>
                    <a:pt x="36652" y="484047"/>
                  </a:lnTo>
                  <a:lnTo>
                    <a:pt x="36918" y="486587"/>
                  </a:lnTo>
                  <a:lnTo>
                    <a:pt x="34683" y="489127"/>
                  </a:lnTo>
                  <a:lnTo>
                    <a:pt x="34048" y="487857"/>
                  </a:lnTo>
                  <a:lnTo>
                    <a:pt x="34925" y="484047"/>
                  </a:lnTo>
                  <a:lnTo>
                    <a:pt x="36563" y="480237"/>
                  </a:lnTo>
                  <a:lnTo>
                    <a:pt x="34886" y="478967"/>
                  </a:lnTo>
                  <a:lnTo>
                    <a:pt x="38188" y="475157"/>
                  </a:lnTo>
                  <a:lnTo>
                    <a:pt x="36830" y="475157"/>
                  </a:lnTo>
                  <a:lnTo>
                    <a:pt x="35547" y="472617"/>
                  </a:lnTo>
                  <a:lnTo>
                    <a:pt x="36347" y="470077"/>
                  </a:lnTo>
                  <a:lnTo>
                    <a:pt x="40182" y="468807"/>
                  </a:lnTo>
                  <a:lnTo>
                    <a:pt x="40881" y="468236"/>
                  </a:lnTo>
                  <a:lnTo>
                    <a:pt x="41744" y="467537"/>
                  </a:lnTo>
                  <a:lnTo>
                    <a:pt x="41236" y="467537"/>
                  </a:lnTo>
                  <a:lnTo>
                    <a:pt x="42164" y="466267"/>
                  </a:lnTo>
                  <a:lnTo>
                    <a:pt x="41122" y="466267"/>
                  </a:lnTo>
                  <a:lnTo>
                    <a:pt x="41617" y="463727"/>
                  </a:lnTo>
                  <a:lnTo>
                    <a:pt x="43027" y="463727"/>
                  </a:lnTo>
                  <a:lnTo>
                    <a:pt x="43802" y="467537"/>
                  </a:lnTo>
                  <a:lnTo>
                    <a:pt x="43688" y="470077"/>
                  </a:lnTo>
                  <a:lnTo>
                    <a:pt x="46329" y="466267"/>
                  </a:lnTo>
                  <a:lnTo>
                    <a:pt x="45948" y="463727"/>
                  </a:lnTo>
                  <a:lnTo>
                    <a:pt x="45567" y="461187"/>
                  </a:lnTo>
                  <a:lnTo>
                    <a:pt x="45427" y="458647"/>
                  </a:lnTo>
                  <a:lnTo>
                    <a:pt x="45300" y="456107"/>
                  </a:lnTo>
                  <a:lnTo>
                    <a:pt x="45199" y="454837"/>
                  </a:lnTo>
                  <a:lnTo>
                    <a:pt x="45161" y="453567"/>
                  </a:lnTo>
                  <a:lnTo>
                    <a:pt x="45059" y="452297"/>
                  </a:lnTo>
                  <a:lnTo>
                    <a:pt x="48437" y="445947"/>
                  </a:lnTo>
                  <a:lnTo>
                    <a:pt x="49326" y="448487"/>
                  </a:lnTo>
                  <a:lnTo>
                    <a:pt x="48463" y="449757"/>
                  </a:lnTo>
                  <a:lnTo>
                    <a:pt x="50977" y="449757"/>
                  </a:lnTo>
                  <a:lnTo>
                    <a:pt x="51574" y="445947"/>
                  </a:lnTo>
                  <a:lnTo>
                    <a:pt x="51346" y="444677"/>
                  </a:lnTo>
                  <a:lnTo>
                    <a:pt x="50876" y="442137"/>
                  </a:lnTo>
                  <a:lnTo>
                    <a:pt x="50647" y="440867"/>
                  </a:lnTo>
                  <a:lnTo>
                    <a:pt x="53467" y="438327"/>
                  </a:lnTo>
                  <a:lnTo>
                    <a:pt x="53860" y="438327"/>
                  </a:lnTo>
                  <a:lnTo>
                    <a:pt x="54457" y="433247"/>
                  </a:lnTo>
                  <a:lnTo>
                    <a:pt x="54610" y="431977"/>
                  </a:lnTo>
                  <a:lnTo>
                    <a:pt x="56337" y="434517"/>
                  </a:lnTo>
                  <a:lnTo>
                    <a:pt x="57797" y="431977"/>
                  </a:lnTo>
                  <a:lnTo>
                    <a:pt x="59270" y="429437"/>
                  </a:lnTo>
                  <a:lnTo>
                    <a:pt x="59791" y="429437"/>
                  </a:lnTo>
                  <a:lnTo>
                    <a:pt x="59893" y="428167"/>
                  </a:lnTo>
                  <a:lnTo>
                    <a:pt x="60198" y="425627"/>
                  </a:lnTo>
                  <a:lnTo>
                    <a:pt x="60439" y="421817"/>
                  </a:lnTo>
                  <a:lnTo>
                    <a:pt x="60756" y="416737"/>
                  </a:lnTo>
                  <a:lnTo>
                    <a:pt x="66484" y="419277"/>
                  </a:lnTo>
                  <a:lnTo>
                    <a:pt x="68846" y="416737"/>
                  </a:lnTo>
                  <a:lnTo>
                    <a:pt x="70027" y="415467"/>
                  </a:lnTo>
                  <a:lnTo>
                    <a:pt x="69786" y="416737"/>
                  </a:lnTo>
                  <a:lnTo>
                    <a:pt x="71526" y="416737"/>
                  </a:lnTo>
                  <a:lnTo>
                    <a:pt x="72326" y="415467"/>
                  </a:lnTo>
                  <a:lnTo>
                    <a:pt x="73914" y="412927"/>
                  </a:lnTo>
                  <a:lnTo>
                    <a:pt x="77762" y="406577"/>
                  </a:lnTo>
                  <a:lnTo>
                    <a:pt x="78917" y="405307"/>
                  </a:lnTo>
                  <a:lnTo>
                    <a:pt x="75793" y="406577"/>
                  </a:lnTo>
                  <a:lnTo>
                    <a:pt x="77127" y="405307"/>
                  </a:lnTo>
                  <a:lnTo>
                    <a:pt x="73672" y="405307"/>
                  </a:lnTo>
                  <a:lnTo>
                    <a:pt x="72440" y="409117"/>
                  </a:lnTo>
                  <a:lnTo>
                    <a:pt x="75361" y="409117"/>
                  </a:lnTo>
                  <a:lnTo>
                    <a:pt x="71894" y="412927"/>
                  </a:lnTo>
                  <a:lnTo>
                    <a:pt x="70192" y="411657"/>
                  </a:lnTo>
                  <a:lnTo>
                    <a:pt x="72974" y="405307"/>
                  </a:lnTo>
                  <a:lnTo>
                    <a:pt x="72326" y="404037"/>
                  </a:lnTo>
                  <a:lnTo>
                    <a:pt x="73888" y="401497"/>
                  </a:lnTo>
                  <a:lnTo>
                    <a:pt x="77990" y="401497"/>
                  </a:lnTo>
                  <a:lnTo>
                    <a:pt x="79222" y="402767"/>
                  </a:lnTo>
                  <a:lnTo>
                    <a:pt x="80187" y="401497"/>
                  </a:lnTo>
                  <a:lnTo>
                    <a:pt x="83108" y="397687"/>
                  </a:lnTo>
                  <a:lnTo>
                    <a:pt x="85102" y="396417"/>
                  </a:lnTo>
                  <a:lnTo>
                    <a:pt x="86144" y="395147"/>
                  </a:lnTo>
                  <a:lnTo>
                    <a:pt x="87185" y="395147"/>
                  </a:lnTo>
                  <a:lnTo>
                    <a:pt x="88315" y="393877"/>
                  </a:lnTo>
                  <a:lnTo>
                    <a:pt x="90678" y="391337"/>
                  </a:lnTo>
                  <a:lnTo>
                    <a:pt x="92075" y="390067"/>
                  </a:lnTo>
                  <a:lnTo>
                    <a:pt x="92671" y="388797"/>
                  </a:lnTo>
                  <a:lnTo>
                    <a:pt x="92595" y="386257"/>
                  </a:lnTo>
                  <a:lnTo>
                    <a:pt x="94246" y="382447"/>
                  </a:lnTo>
                  <a:lnTo>
                    <a:pt x="95923" y="381177"/>
                  </a:lnTo>
                  <a:lnTo>
                    <a:pt x="99568" y="379907"/>
                  </a:lnTo>
                  <a:lnTo>
                    <a:pt x="99847" y="381177"/>
                  </a:lnTo>
                  <a:lnTo>
                    <a:pt x="99745" y="379907"/>
                  </a:lnTo>
                  <a:lnTo>
                    <a:pt x="101130" y="379907"/>
                  </a:lnTo>
                  <a:lnTo>
                    <a:pt x="103085" y="378637"/>
                  </a:lnTo>
                  <a:lnTo>
                    <a:pt x="103555" y="378637"/>
                  </a:lnTo>
                  <a:lnTo>
                    <a:pt x="100253" y="377367"/>
                  </a:lnTo>
                  <a:lnTo>
                    <a:pt x="105473" y="374827"/>
                  </a:lnTo>
                  <a:lnTo>
                    <a:pt x="101752" y="374827"/>
                  </a:lnTo>
                  <a:lnTo>
                    <a:pt x="103568" y="373557"/>
                  </a:lnTo>
                  <a:lnTo>
                    <a:pt x="105054" y="373557"/>
                  </a:lnTo>
                  <a:lnTo>
                    <a:pt x="107302" y="374827"/>
                  </a:lnTo>
                  <a:lnTo>
                    <a:pt x="108673" y="377367"/>
                  </a:lnTo>
                  <a:lnTo>
                    <a:pt x="109232" y="374827"/>
                  </a:lnTo>
                  <a:lnTo>
                    <a:pt x="111366" y="374827"/>
                  </a:lnTo>
                  <a:lnTo>
                    <a:pt x="116560" y="373557"/>
                  </a:lnTo>
                  <a:lnTo>
                    <a:pt x="119646" y="373557"/>
                  </a:lnTo>
                  <a:lnTo>
                    <a:pt x="120954" y="372287"/>
                  </a:lnTo>
                  <a:lnTo>
                    <a:pt x="122275" y="371017"/>
                  </a:lnTo>
                  <a:lnTo>
                    <a:pt x="121932" y="372287"/>
                  </a:lnTo>
                  <a:lnTo>
                    <a:pt x="124866" y="369747"/>
                  </a:lnTo>
                  <a:lnTo>
                    <a:pt x="121437" y="371017"/>
                  </a:lnTo>
                  <a:lnTo>
                    <a:pt x="126288" y="365937"/>
                  </a:lnTo>
                  <a:lnTo>
                    <a:pt x="129108" y="368477"/>
                  </a:lnTo>
                  <a:lnTo>
                    <a:pt x="132918" y="367207"/>
                  </a:lnTo>
                  <a:lnTo>
                    <a:pt x="133997" y="368477"/>
                  </a:lnTo>
                  <a:lnTo>
                    <a:pt x="131940" y="369747"/>
                  </a:lnTo>
                  <a:lnTo>
                    <a:pt x="130263" y="371017"/>
                  </a:lnTo>
                  <a:lnTo>
                    <a:pt x="132118" y="369747"/>
                  </a:lnTo>
                  <a:lnTo>
                    <a:pt x="134797" y="368477"/>
                  </a:lnTo>
                  <a:lnTo>
                    <a:pt x="135801" y="367207"/>
                  </a:lnTo>
                  <a:lnTo>
                    <a:pt x="136817" y="365937"/>
                  </a:lnTo>
                  <a:lnTo>
                    <a:pt x="138125" y="364667"/>
                  </a:lnTo>
                  <a:lnTo>
                    <a:pt x="141846" y="362127"/>
                  </a:lnTo>
                  <a:close/>
                </a:path>
                <a:path w="454025" h="527685">
                  <a:moveTo>
                    <a:pt x="142811" y="326567"/>
                  </a:moveTo>
                  <a:lnTo>
                    <a:pt x="140550" y="329107"/>
                  </a:lnTo>
                  <a:lnTo>
                    <a:pt x="139776" y="331647"/>
                  </a:lnTo>
                  <a:lnTo>
                    <a:pt x="141414" y="331647"/>
                  </a:lnTo>
                  <a:lnTo>
                    <a:pt x="142811" y="326567"/>
                  </a:lnTo>
                  <a:close/>
                </a:path>
                <a:path w="454025" h="527685">
                  <a:moveTo>
                    <a:pt x="148336" y="318947"/>
                  </a:moveTo>
                  <a:lnTo>
                    <a:pt x="144284" y="316407"/>
                  </a:lnTo>
                  <a:lnTo>
                    <a:pt x="137947" y="321487"/>
                  </a:lnTo>
                  <a:lnTo>
                    <a:pt x="137160" y="322757"/>
                  </a:lnTo>
                  <a:lnTo>
                    <a:pt x="141897" y="318947"/>
                  </a:lnTo>
                  <a:lnTo>
                    <a:pt x="141960" y="320217"/>
                  </a:lnTo>
                  <a:lnTo>
                    <a:pt x="139903" y="322757"/>
                  </a:lnTo>
                  <a:lnTo>
                    <a:pt x="143217" y="321487"/>
                  </a:lnTo>
                  <a:lnTo>
                    <a:pt x="147929" y="318947"/>
                  </a:lnTo>
                  <a:lnTo>
                    <a:pt x="148336" y="318947"/>
                  </a:lnTo>
                  <a:close/>
                </a:path>
                <a:path w="454025" h="527685">
                  <a:moveTo>
                    <a:pt x="152463" y="317677"/>
                  </a:moveTo>
                  <a:lnTo>
                    <a:pt x="150291" y="317677"/>
                  </a:lnTo>
                  <a:lnTo>
                    <a:pt x="148336" y="318947"/>
                  </a:lnTo>
                  <a:lnTo>
                    <a:pt x="148717" y="318947"/>
                  </a:lnTo>
                  <a:lnTo>
                    <a:pt x="152463" y="317677"/>
                  </a:lnTo>
                  <a:close/>
                </a:path>
                <a:path w="454025" h="527685">
                  <a:moveTo>
                    <a:pt x="163918" y="348221"/>
                  </a:moveTo>
                  <a:lnTo>
                    <a:pt x="158673" y="349427"/>
                  </a:lnTo>
                  <a:lnTo>
                    <a:pt x="160159" y="349427"/>
                  </a:lnTo>
                  <a:lnTo>
                    <a:pt x="163918" y="348221"/>
                  </a:lnTo>
                  <a:close/>
                </a:path>
                <a:path w="454025" h="527685">
                  <a:moveTo>
                    <a:pt x="164680" y="347980"/>
                  </a:moveTo>
                  <a:lnTo>
                    <a:pt x="163868" y="348183"/>
                  </a:lnTo>
                  <a:lnTo>
                    <a:pt x="164680" y="347980"/>
                  </a:lnTo>
                  <a:close/>
                </a:path>
                <a:path w="454025" h="527685">
                  <a:moveTo>
                    <a:pt x="167805" y="346887"/>
                  </a:moveTo>
                  <a:lnTo>
                    <a:pt x="167436" y="345846"/>
                  </a:lnTo>
                  <a:lnTo>
                    <a:pt x="166560" y="345846"/>
                  </a:lnTo>
                  <a:lnTo>
                    <a:pt x="162788" y="346887"/>
                  </a:lnTo>
                  <a:lnTo>
                    <a:pt x="163868" y="348183"/>
                  </a:lnTo>
                  <a:lnTo>
                    <a:pt x="167805" y="346887"/>
                  </a:lnTo>
                  <a:close/>
                </a:path>
                <a:path w="454025" h="527685">
                  <a:moveTo>
                    <a:pt x="168503" y="310057"/>
                  </a:moveTo>
                  <a:lnTo>
                    <a:pt x="167576" y="308787"/>
                  </a:lnTo>
                  <a:lnTo>
                    <a:pt x="167665" y="310057"/>
                  </a:lnTo>
                  <a:lnTo>
                    <a:pt x="167767" y="311327"/>
                  </a:lnTo>
                  <a:lnTo>
                    <a:pt x="168503" y="310057"/>
                  </a:lnTo>
                  <a:close/>
                </a:path>
                <a:path w="454025" h="527685">
                  <a:moveTo>
                    <a:pt x="177177" y="338810"/>
                  </a:moveTo>
                  <a:lnTo>
                    <a:pt x="176364" y="339267"/>
                  </a:lnTo>
                  <a:lnTo>
                    <a:pt x="176860" y="339267"/>
                  </a:lnTo>
                  <a:lnTo>
                    <a:pt x="177177" y="338810"/>
                  </a:lnTo>
                  <a:close/>
                </a:path>
                <a:path w="454025" h="527685">
                  <a:moveTo>
                    <a:pt x="191668" y="293560"/>
                  </a:moveTo>
                  <a:lnTo>
                    <a:pt x="190855" y="293458"/>
                  </a:lnTo>
                  <a:lnTo>
                    <a:pt x="190144" y="294259"/>
                  </a:lnTo>
                  <a:lnTo>
                    <a:pt x="189445" y="295097"/>
                  </a:lnTo>
                  <a:lnTo>
                    <a:pt x="188722" y="295884"/>
                  </a:lnTo>
                  <a:lnTo>
                    <a:pt x="189547" y="295998"/>
                  </a:lnTo>
                  <a:lnTo>
                    <a:pt x="191668" y="293560"/>
                  </a:lnTo>
                  <a:close/>
                </a:path>
                <a:path w="454025" h="527685">
                  <a:moveTo>
                    <a:pt x="197205" y="345846"/>
                  </a:moveTo>
                  <a:lnTo>
                    <a:pt x="195630" y="346887"/>
                  </a:lnTo>
                  <a:lnTo>
                    <a:pt x="195186" y="347980"/>
                  </a:lnTo>
                  <a:lnTo>
                    <a:pt x="195846" y="346887"/>
                  </a:lnTo>
                  <a:lnTo>
                    <a:pt x="197205" y="345846"/>
                  </a:lnTo>
                  <a:close/>
                </a:path>
                <a:path w="454025" h="527685">
                  <a:moveTo>
                    <a:pt x="199174" y="344589"/>
                  </a:moveTo>
                  <a:lnTo>
                    <a:pt x="197142" y="345846"/>
                  </a:lnTo>
                  <a:lnTo>
                    <a:pt x="198120" y="345846"/>
                  </a:lnTo>
                  <a:lnTo>
                    <a:pt x="199174" y="344589"/>
                  </a:lnTo>
                  <a:close/>
                </a:path>
                <a:path w="454025" h="527685">
                  <a:moveTo>
                    <a:pt x="200266" y="343331"/>
                  </a:moveTo>
                  <a:lnTo>
                    <a:pt x="199174" y="344589"/>
                  </a:lnTo>
                  <a:lnTo>
                    <a:pt x="199555" y="344347"/>
                  </a:lnTo>
                  <a:lnTo>
                    <a:pt x="200266" y="343331"/>
                  </a:lnTo>
                  <a:close/>
                </a:path>
                <a:path w="454025" h="527685">
                  <a:moveTo>
                    <a:pt x="202882" y="351993"/>
                  </a:moveTo>
                  <a:lnTo>
                    <a:pt x="202780" y="351777"/>
                  </a:lnTo>
                  <a:lnTo>
                    <a:pt x="202222" y="350862"/>
                  </a:lnTo>
                  <a:lnTo>
                    <a:pt x="202082" y="350786"/>
                  </a:lnTo>
                  <a:lnTo>
                    <a:pt x="201307" y="353237"/>
                  </a:lnTo>
                  <a:lnTo>
                    <a:pt x="202882" y="351993"/>
                  </a:lnTo>
                  <a:close/>
                </a:path>
                <a:path w="454025" h="527685">
                  <a:moveTo>
                    <a:pt x="208216" y="346887"/>
                  </a:moveTo>
                  <a:lnTo>
                    <a:pt x="206565" y="346887"/>
                  </a:lnTo>
                  <a:lnTo>
                    <a:pt x="204520" y="350723"/>
                  </a:lnTo>
                  <a:lnTo>
                    <a:pt x="208216" y="346887"/>
                  </a:lnTo>
                  <a:close/>
                </a:path>
                <a:path w="454025" h="527685">
                  <a:moveTo>
                    <a:pt x="214528" y="283692"/>
                  </a:moveTo>
                  <a:lnTo>
                    <a:pt x="214376" y="283540"/>
                  </a:lnTo>
                  <a:lnTo>
                    <a:pt x="214249" y="283502"/>
                  </a:lnTo>
                  <a:lnTo>
                    <a:pt x="213995" y="283832"/>
                  </a:lnTo>
                  <a:lnTo>
                    <a:pt x="214210" y="283806"/>
                  </a:lnTo>
                  <a:lnTo>
                    <a:pt x="214528" y="283692"/>
                  </a:lnTo>
                  <a:close/>
                </a:path>
                <a:path w="454025" h="527685">
                  <a:moveTo>
                    <a:pt x="218757" y="275551"/>
                  </a:moveTo>
                  <a:lnTo>
                    <a:pt x="218630" y="275564"/>
                  </a:lnTo>
                  <a:lnTo>
                    <a:pt x="218478" y="275640"/>
                  </a:lnTo>
                  <a:lnTo>
                    <a:pt x="218287" y="275805"/>
                  </a:lnTo>
                  <a:lnTo>
                    <a:pt x="218757" y="275551"/>
                  </a:lnTo>
                  <a:close/>
                </a:path>
                <a:path w="454025" h="527685">
                  <a:moveTo>
                    <a:pt x="219964" y="337997"/>
                  </a:moveTo>
                  <a:lnTo>
                    <a:pt x="214858" y="337997"/>
                  </a:lnTo>
                  <a:lnTo>
                    <a:pt x="211632" y="340537"/>
                  </a:lnTo>
                  <a:lnTo>
                    <a:pt x="215455" y="340537"/>
                  </a:lnTo>
                  <a:lnTo>
                    <a:pt x="216192" y="341807"/>
                  </a:lnTo>
                  <a:lnTo>
                    <a:pt x="215887" y="340537"/>
                  </a:lnTo>
                  <a:lnTo>
                    <a:pt x="216852" y="340537"/>
                  </a:lnTo>
                  <a:lnTo>
                    <a:pt x="219151" y="339267"/>
                  </a:lnTo>
                  <a:lnTo>
                    <a:pt x="219367" y="339267"/>
                  </a:lnTo>
                  <a:lnTo>
                    <a:pt x="219608" y="339267"/>
                  </a:lnTo>
                  <a:lnTo>
                    <a:pt x="219964" y="337997"/>
                  </a:lnTo>
                  <a:close/>
                </a:path>
                <a:path w="454025" h="527685">
                  <a:moveTo>
                    <a:pt x="221246" y="274218"/>
                  </a:moveTo>
                  <a:lnTo>
                    <a:pt x="218757" y="275551"/>
                  </a:lnTo>
                  <a:lnTo>
                    <a:pt x="219646" y="275424"/>
                  </a:lnTo>
                  <a:lnTo>
                    <a:pt x="219570" y="277914"/>
                  </a:lnTo>
                  <a:lnTo>
                    <a:pt x="220002" y="276390"/>
                  </a:lnTo>
                  <a:lnTo>
                    <a:pt x="221246" y="274218"/>
                  </a:lnTo>
                  <a:close/>
                </a:path>
                <a:path w="454025" h="527685">
                  <a:moveTo>
                    <a:pt x="236816" y="328282"/>
                  </a:moveTo>
                  <a:lnTo>
                    <a:pt x="236702" y="328637"/>
                  </a:lnTo>
                  <a:lnTo>
                    <a:pt x="236512" y="327837"/>
                  </a:lnTo>
                  <a:lnTo>
                    <a:pt x="236169" y="327837"/>
                  </a:lnTo>
                  <a:lnTo>
                    <a:pt x="236613" y="328841"/>
                  </a:lnTo>
                  <a:lnTo>
                    <a:pt x="236474" y="329158"/>
                  </a:lnTo>
                  <a:lnTo>
                    <a:pt x="236613" y="328853"/>
                  </a:lnTo>
                  <a:lnTo>
                    <a:pt x="236740" y="329107"/>
                  </a:lnTo>
                  <a:lnTo>
                    <a:pt x="236664" y="328739"/>
                  </a:lnTo>
                  <a:lnTo>
                    <a:pt x="236740" y="328599"/>
                  </a:lnTo>
                  <a:lnTo>
                    <a:pt x="236816" y="328282"/>
                  </a:lnTo>
                  <a:close/>
                </a:path>
                <a:path w="454025" h="527685">
                  <a:moveTo>
                    <a:pt x="236855" y="327964"/>
                  </a:moveTo>
                  <a:lnTo>
                    <a:pt x="236816" y="328282"/>
                  </a:lnTo>
                  <a:lnTo>
                    <a:pt x="236855" y="327964"/>
                  </a:lnTo>
                  <a:close/>
                </a:path>
                <a:path w="454025" h="527685">
                  <a:moveTo>
                    <a:pt x="239991" y="326123"/>
                  </a:moveTo>
                  <a:lnTo>
                    <a:pt x="238925" y="324231"/>
                  </a:lnTo>
                  <a:lnTo>
                    <a:pt x="237693" y="325056"/>
                  </a:lnTo>
                  <a:lnTo>
                    <a:pt x="239991" y="326123"/>
                  </a:lnTo>
                  <a:close/>
                </a:path>
                <a:path w="454025" h="527685">
                  <a:moveTo>
                    <a:pt x="249986" y="318947"/>
                  </a:moveTo>
                  <a:lnTo>
                    <a:pt x="242785" y="323392"/>
                  </a:lnTo>
                  <a:lnTo>
                    <a:pt x="242849" y="322999"/>
                  </a:lnTo>
                  <a:lnTo>
                    <a:pt x="242963" y="322148"/>
                  </a:lnTo>
                  <a:lnTo>
                    <a:pt x="241998" y="322148"/>
                  </a:lnTo>
                  <a:lnTo>
                    <a:pt x="238925" y="324231"/>
                  </a:lnTo>
                  <a:lnTo>
                    <a:pt x="241757" y="322999"/>
                  </a:lnTo>
                  <a:lnTo>
                    <a:pt x="240055" y="326593"/>
                  </a:lnTo>
                  <a:lnTo>
                    <a:pt x="242519" y="325348"/>
                  </a:lnTo>
                  <a:lnTo>
                    <a:pt x="242722" y="323824"/>
                  </a:lnTo>
                  <a:lnTo>
                    <a:pt x="247662" y="322757"/>
                  </a:lnTo>
                  <a:lnTo>
                    <a:pt x="249948" y="320217"/>
                  </a:lnTo>
                  <a:lnTo>
                    <a:pt x="249986" y="318947"/>
                  </a:lnTo>
                  <a:close/>
                </a:path>
                <a:path w="454025" h="527685">
                  <a:moveTo>
                    <a:pt x="251053" y="318947"/>
                  </a:moveTo>
                  <a:lnTo>
                    <a:pt x="250139" y="317677"/>
                  </a:lnTo>
                  <a:lnTo>
                    <a:pt x="249986" y="318947"/>
                  </a:lnTo>
                  <a:lnTo>
                    <a:pt x="251053" y="318947"/>
                  </a:lnTo>
                  <a:close/>
                </a:path>
                <a:path w="454025" h="527685">
                  <a:moveTo>
                    <a:pt x="266065" y="287515"/>
                  </a:moveTo>
                  <a:lnTo>
                    <a:pt x="265823" y="287883"/>
                  </a:lnTo>
                  <a:lnTo>
                    <a:pt x="265607" y="288264"/>
                  </a:lnTo>
                  <a:lnTo>
                    <a:pt x="265442" y="288734"/>
                  </a:lnTo>
                  <a:lnTo>
                    <a:pt x="265760" y="288264"/>
                  </a:lnTo>
                  <a:lnTo>
                    <a:pt x="265925" y="287883"/>
                  </a:lnTo>
                  <a:lnTo>
                    <a:pt x="266065" y="287515"/>
                  </a:lnTo>
                  <a:close/>
                </a:path>
                <a:path w="454025" h="527685">
                  <a:moveTo>
                    <a:pt x="266306" y="251028"/>
                  </a:moveTo>
                  <a:lnTo>
                    <a:pt x="265874" y="247891"/>
                  </a:lnTo>
                  <a:lnTo>
                    <a:pt x="263118" y="251536"/>
                  </a:lnTo>
                  <a:lnTo>
                    <a:pt x="263829" y="251079"/>
                  </a:lnTo>
                  <a:lnTo>
                    <a:pt x="265468" y="251053"/>
                  </a:lnTo>
                  <a:lnTo>
                    <a:pt x="265836" y="252387"/>
                  </a:lnTo>
                  <a:lnTo>
                    <a:pt x="266306" y="251028"/>
                  </a:lnTo>
                  <a:close/>
                </a:path>
                <a:path w="454025" h="527685">
                  <a:moveTo>
                    <a:pt x="270217" y="242747"/>
                  </a:moveTo>
                  <a:lnTo>
                    <a:pt x="262851" y="244017"/>
                  </a:lnTo>
                  <a:lnTo>
                    <a:pt x="256819" y="250367"/>
                  </a:lnTo>
                  <a:lnTo>
                    <a:pt x="253733" y="251841"/>
                  </a:lnTo>
                  <a:lnTo>
                    <a:pt x="253733" y="255447"/>
                  </a:lnTo>
                  <a:lnTo>
                    <a:pt x="250126" y="257987"/>
                  </a:lnTo>
                  <a:lnTo>
                    <a:pt x="251040" y="255447"/>
                  </a:lnTo>
                  <a:lnTo>
                    <a:pt x="253733" y="255447"/>
                  </a:lnTo>
                  <a:lnTo>
                    <a:pt x="253733" y="251841"/>
                  </a:lnTo>
                  <a:lnTo>
                    <a:pt x="251472" y="252907"/>
                  </a:lnTo>
                  <a:lnTo>
                    <a:pt x="245008" y="259257"/>
                  </a:lnTo>
                  <a:lnTo>
                    <a:pt x="244868" y="259257"/>
                  </a:lnTo>
                  <a:lnTo>
                    <a:pt x="233540" y="272021"/>
                  </a:lnTo>
                  <a:lnTo>
                    <a:pt x="235115" y="270687"/>
                  </a:lnTo>
                  <a:lnTo>
                    <a:pt x="239864" y="266877"/>
                  </a:lnTo>
                  <a:lnTo>
                    <a:pt x="237388" y="265607"/>
                  </a:lnTo>
                  <a:lnTo>
                    <a:pt x="243408" y="263067"/>
                  </a:lnTo>
                  <a:lnTo>
                    <a:pt x="243547" y="264337"/>
                  </a:lnTo>
                  <a:lnTo>
                    <a:pt x="244424" y="263067"/>
                  </a:lnTo>
                  <a:lnTo>
                    <a:pt x="246697" y="260527"/>
                  </a:lnTo>
                  <a:lnTo>
                    <a:pt x="249428" y="260527"/>
                  </a:lnTo>
                  <a:lnTo>
                    <a:pt x="249834" y="259257"/>
                  </a:lnTo>
                  <a:lnTo>
                    <a:pt x="249999" y="259257"/>
                  </a:lnTo>
                  <a:lnTo>
                    <a:pt x="251421" y="257987"/>
                  </a:lnTo>
                  <a:lnTo>
                    <a:pt x="249796" y="260527"/>
                  </a:lnTo>
                  <a:lnTo>
                    <a:pt x="249682" y="265607"/>
                  </a:lnTo>
                  <a:lnTo>
                    <a:pt x="255155" y="263067"/>
                  </a:lnTo>
                  <a:lnTo>
                    <a:pt x="250698" y="261797"/>
                  </a:lnTo>
                  <a:lnTo>
                    <a:pt x="253377" y="257987"/>
                  </a:lnTo>
                  <a:lnTo>
                    <a:pt x="254266" y="256717"/>
                  </a:lnTo>
                  <a:lnTo>
                    <a:pt x="258635" y="256717"/>
                  </a:lnTo>
                  <a:lnTo>
                    <a:pt x="260273" y="254177"/>
                  </a:lnTo>
                  <a:lnTo>
                    <a:pt x="257263" y="255447"/>
                  </a:lnTo>
                  <a:lnTo>
                    <a:pt x="256743" y="255447"/>
                  </a:lnTo>
                  <a:lnTo>
                    <a:pt x="258673" y="252907"/>
                  </a:lnTo>
                  <a:lnTo>
                    <a:pt x="260477" y="254177"/>
                  </a:lnTo>
                  <a:lnTo>
                    <a:pt x="262166" y="252907"/>
                  </a:lnTo>
                  <a:lnTo>
                    <a:pt x="259816" y="252907"/>
                  </a:lnTo>
                  <a:lnTo>
                    <a:pt x="259575" y="251637"/>
                  </a:lnTo>
                  <a:lnTo>
                    <a:pt x="263474" y="250367"/>
                  </a:lnTo>
                  <a:lnTo>
                    <a:pt x="265493" y="247827"/>
                  </a:lnTo>
                  <a:lnTo>
                    <a:pt x="267690" y="247827"/>
                  </a:lnTo>
                  <a:lnTo>
                    <a:pt x="269354" y="244017"/>
                  </a:lnTo>
                  <a:lnTo>
                    <a:pt x="270217" y="242747"/>
                  </a:lnTo>
                  <a:close/>
                </a:path>
                <a:path w="454025" h="527685">
                  <a:moveTo>
                    <a:pt x="270751" y="282117"/>
                  </a:moveTo>
                  <a:lnTo>
                    <a:pt x="268605" y="287197"/>
                  </a:lnTo>
                  <a:lnTo>
                    <a:pt x="269963" y="285927"/>
                  </a:lnTo>
                  <a:lnTo>
                    <a:pt x="270751" y="282117"/>
                  </a:lnTo>
                  <a:close/>
                </a:path>
                <a:path w="454025" h="527685">
                  <a:moveTo>
                    <a:pt x="271526" y="237032"/>
                  </a:moveTo>
                  <a:lnTo>
                    <a:pt x="270713" y="235737"/>
                  </a:lnTo>
                  <a:lnTo>
                    <a:pt x="268363" y="238937"/>
                  </a:lnTo>
                  <a:lnTo>
                    <a:pt x="269036" y="238455"/>
                  </a:lnTo>
                  <a:lnTo>
                    <a:pt x="269748" y="238010"/>
                  </a:lnTo>
                  <a:lnTo>
                    <a:pt x="270687" y="237070"/>
                  </a:lnTo>
                  <a:lnTo>
                    <a:pt x="271526" y="237032"/>
                  </a:lnTo>
                  <a:close/>
                </a:path>
                <a:path w="454025" h="527685">
                  <a:moveTo>
                    <a:pt x="273329" y="285927"/>
                  </a:moveTo>
                  <a:lnTo>
                    <a:pt x="272542" y="284657"/>
                  </a:lnTo>
                  <a:lnTo>
                    <a:pt x="272402" y="285927"/>
                  </a:lnTo>
                  <a:lnTo>
                    <a:pt x="273329" y="285927"/>
                  </a:lnTo>
                  <a:close/>
                </a:path>
                <a:path w="454025" h="527685">
                  <a:moveTo>
                    <a:pt x="277380" y="241477"/>
                  </a:moveTo>
                  <a:lnTo>
                    <a:pt x="271538" y="241477"/>
                  </a:lnTo>
                  <a:lnTo>
                    <a:pt x="270306" y="244017"/>
                  </a:lnTo>
                  <a:lnTo>
                    <a:pt x="270878" y="246557"/>
                  </a:lnTo>
                  <a:lnTo>
                    <a:pt x="272148" y="245313"/>
                  </a:lnTo>
                  <a:lnTo>
                    <a:pt x="272796" y="244017"/>
                  </a:lnTo>
                  <a:lnTo>
                    <a:pt x="273037" y="245313"/>
                  </a:lnTo>
                  <a:lnTo>
                    <a:pt x="274015" y="244017"/>
                  </a:lnTo>
                  <a:lnTo>
                    <a:pt x="275615" y="242747"/>
                  </a:lnTo>
                  <a:lnTo>
                    <a:pt x="277380" y="241477"/>
                  </a:lnTo>
                  <a:close/>
                </a:path>
                <a:path w="454025" h="527685">
                  <a:moveTo>
                    <a:pt x="280238" y="246557"/>
                  </a:moveTo>
                  <a:lnTo>
                    <a:pt x="280073" y="245313"/>
                  </a:lnTo>
                  <a:lnTo>
                    <a:pt x="279996" y="244017"/>
                  </a:lnTo>
                  <a:lnTo>
                    <a:pt x="279869" y="242747"/>
                  </a:lnTo>
                  <a:lnTo>
                    <a:pt x="278206" y="244017"/>
                  </a:lnTo>
                  <a:lnTo>
                    <a:pt x="279323" y="241477"/>
                  </a:lnTo>
                  <a:lnTo>
                    <a:pt x="278625" y="241477"/>
                  </a:lnTo>
                  <a:lnTo>
                    <a:pt x="277787" y="244017"/>
                  </a:lnTo>
                  <a:lnTo>
                    <a:pt x="277507" y="244017"/>
                  </a:lnTo>
                  <a:lnTo>
                    <a:pt x="274383" y="249085"/>
                  </a:lnTo>
                  <a:lnTo>
                    <a:pt x="273989" y="247827"/>
                  </a:lnTo>
                  <a:lnTo>
                    <a:pt x="273037" y="245313"/>
                  </a:lnTo>
                  <a:lnTo>
                    <a:pt x="272503" y="245313"/>
                  </a:lnTo>
                  <a:lnTo>
                    <a:pt x="272199" y="245313"/>
                  </a:lnTo>
                  <a:lnTo>
                    <a:pt x="270852" y="249110"/>
                  </a:lnTo>
                  <a:lnTo>
                    <a:pt x="273545" y="247827"/>
                  </a:lnTo>
                  <a:lnTo>
                    <a:pt x="273037" y="250367"/>
                  </a:lnTo>
                  <a:lnTo>
                    <a:pt x="269646" y="251637"/>
                  </a:lnTo>
                  <a:lnTo>
                    <a:pt x="269113" y="255447"/>
                  </a:lnTo>
                  <a:lnTo>
                    <a:pt x="270548" y="256717"/>
                  </a:lnTo>
                  <a:lnTo>
                    <a:pt x="271856" y="252907"/>
                  </a:lnTo>
                  <a:lnTo>
                    <a:pt x="275551" y="250367"/>
                  </a:lnTo>
                  <a:lnTo>
                    <a:pt x="275450" y="252907"/>
                  </a:lnTo>
                  <a:lnTo>
                    <a:pt x="277622" y="250367"/>
                  </a:lnTo>
                  <a:lnTo>
                    <a:pt x="278625" y="249186"/>
                  </a:lnTo>
                  <a:lnTo>
                    <a:pt x="280238" y="246557"/>
                  </a:lnTo>
                  <a:close/>
                </a:path>
                <a:path w="454025" h="527685">
                  <a:moveTo>
                    <a:pt x="280847" y="238937"/>
                  </a:moveTo>
                  <a:lnTo>
                    <a:pt x="280441" y="238937"/>
                  </a:lnTo>
                  <a:lnTo>
                    <a:pt x="279323" y="241477"/>
                  </a:lnTo>
                  <a:lnTo>
                    <a:pt x="280670" y="241477"/>
                  </a:lnTo>
                  <a:lnTo>
                    <a:pt x="280784" y="239966"/>
                  </a:lnTo>
                  <a:lnTo>
                    <a:pt x="280847" y="238937"/>
                  </a:lnTo>
                  <a:close/>
                </a:path>
                <a:path w="454025" h="527685">
                  <a:moveTo>
                    <a:pt x="282829" y="235127"/>
                  </a:moveTo>
                  <a:lnTo>
                    <a:pt x="281127" y="235127"/>
                  </a:lnTo>
                  <a:lnTo>
                    <a:pt x="281279" y="236397"/>
                  </a:lnTo>
                  <a:lnTo>
                    <a:pt x="282829" y="235127"/>
                  </a:lnTo>
                  <a:close/>
                </a:path>
                <a:path w="454025" h="527685">
                  <a:moveTo>
                    <a:pt x="283819" y="230581"/>
                  </a:moveTo>
                  <a:lnTo>
                    <a:pt x="281597" y="229108"/>
                  </a:lnTo>
                  <a:lnTo>
                    <a:pt x="283044" y="226923"/>
                  </a:lnTo>
                  <a:lnTo>
                    <a:pt x="279692" y="230365"/>
                  </a:lnTo>
                  <a:lnTo>
                    <a:pt x="278447" y="230441"/>
                  </a:lnTo>
                  <a:lnTo>
                    <a:pt x="274523" y="234670"/>
                  </a:lnTo>
                  <a:lnTo>
                    <a:pt x="278358" y="232270"/>
                  </a:lnTo>
                  <a:lnTo>
                    <a:pt x="279463" y="231762"/>
                  </a:lnTo>
                  <a:lnTo>
                    <a:pt x="280301" y="233057"/>
                  </a:lnTo>
                  <a:lnTo>
                    <a:pt x="283819" y="230581"/>
                  </a:lnTo>
                  <a:close/>
                </a:path>
                <a:path w="454025" h="527685">
                  <a:moveTo>
                    <a:pt x="284175" y="225691"/>
                  </a:moveTo>
                  <a:lnTo>
                    <a:pt x="283641" y="226136"/>
                  </a:lnTo>
                  <a:lnTo>
                    <a:pt x="283311" y="226529"/>
                  </a:lnTo>
                  <a:lnTo>
                    <a:pt x="283044" y="226923"/>
                  </a:lnTo>
                  <a:lnTo>
                    <a:pt x="283413" y="226529"/>
                  </a:lnTo>
                  <a:lnTo>
                    <a:pt x="283756" y="226148"/>
                  </a:lnTo>
                  <a:lnTo>
                    <a:pt x="284175" y="225691"/>
                  </a:lnTo>
                  <a:close/>
                </a:path>
                <a:path w="454025" h="527685">
                  <a:moveTo>
                    <a:pt x="288594" y="236397"/>
                  </a:moveTo>
                  <a:lnTo>
                    <a:pt x="281279" y="236397"/>
                  </a:lnTo>
                  <a:lnTo>
                    <a:pt x="281038" y="236397"/>
                  </a:lnTo>
                  <a:lnTo>
                    <a:pt x="280949" y="237667"/>
                  </a:lnTo>
                  <a:lnTo>
                    <a:pt x="280847" y="238937"/>
                  </a:lnTo>
                  <a:lnTo>
                    <a:pt x="283756" y="238937"/>
                  </a:lnTo>
                  <a:lnTo>
                    <a:pt x="286550" y="239966"/>
                  </a:lnTo>
                  <a:lnTo>
                    <a:pt x="286562" y="238937"/>
                  </a:lnTo>
                  <a:lnTo>
                    <a:pt x="287324" y="237667"/>
                  </a:lnTo>
                  <a:lnTo>
                    <a:pt x="288594" y="236397"/>
                  </a:lnTo>
                  <a:close/>
                </a:path>
                <a:path w="454025" h="527685">
                  <a:moveTo>
                    <a:pt x="289128" y="226237"/>
                  </a:moveTo>
                  <a:lnTo>
                    <a:pt x="287324" y="226237"/>
                  </a:lnTo>
                  <a:lnTo>
                    <a:pt x="287489" y="227507"/>
                  </a:lnTo>
                  <a:lnTo>
                    <a:pt x="289128" y="226237"/>
                  </a:lnTo>
                  <a:close/>
                </a:path>
                <a:path w="454025" h="527685">
                  <a:moveTo>
                    <a:pt x="291680" y="224967"/>
                  </a:moveTo>
                  <a:lnTo>
                    <a:pt x="289979" y="223697"/>
                  </a:lnTo>
                  <a:lnTo>
                    <a:pt x="289318" y="226237"/>
                  </a:lnTo>
                  <a:lnTo>
                    <a:pt x="291680" y="224967"/>
                  </a:lnTo>
                  <a:close/>
                </a:path>
                <a:path w="454025" h="527685">
                  <a:moveTo>
                    <a:pt x="292773" y="222427"/>
                  </a:moveTo>
                  <a:lnTo>
                    <a:pt x="292201" y="221157"/>
                  </a:lnTo>
                  <a:lnTo>
                    <a:pt x="290385" y="222427"/>
                  </a:lnTo>
                  <a:lnTo>
                    <a:pt x="289966" y="223697"/>
                  </a:lnTo>
                  <a:lnTo>
                    <a:pt x="292087" y="222427"/>
                  </a:lnTo>
                  <a:lnTo>
                    <a:pt x="292773" y="222427"/>
                  </a:lnTo>
                  <a:close/>
                </a:path>
                <a:path w="454025" h="527685">
                  <a:moveTo>
                    <a:pt x="295275" y="279577"/>
                  </a:moveTo>
                  <a:lnTo>
                    <a:pt x="294030" y="280847"/>
                  </a:lnTo>
                  <a:lnTo>
                    <a:pt x="294424" y="280847"/>
                  </a:lnTo>
                  <a:lnTo>
                    <a:pt x="295275" y="279577"/>
                  </a:lnTo>
                  <a:close/>
                </a:path>
                <a:path w="454025" h="527685">
                  <a:moveTo>
                    <a:pt x="295414" y="221157"/>
                  </a:moveTo>
                  <a:lnTo>
                    <a:pt x="295287" y="218617"/>
                  </a:lnTo>
                  <a:lnTo>
                    <a:pt x="293179" y="222427"/>
                  </a:lnTo>
                  <a:lnTo>
                    <a:pt x="295414" y="221157"/>
                  </a:lnTo>
                  <a:close/>
                </a:path>
                <a:path w="454025" h="527685">
                  <a:moveTo>
                    <a:pt x="297611" y="274497"/>
                  </a:moveTo>
                  <a:lnTo>
                    <a:pt x="297395" y="274497"/>
                  </a:lnTo>
                  <a:lnTo>
                    <a:pt x="297408" y="275767"/>
                  </a:lnTo>
                  <a:lnTo>
                    <a:pt x="297611" y="274497"/>
                  </a:lnTo>
                  <a:close/>
                </a:path>
                <a:path w="454025" h="527685">
                  <a:moveTo>
                    <a:pt x="298107" y="251802"/>
                  </a:moveTo>
                  <a:lnTo>
                    <a:pt x="295490" y="254736"/>
                  </a:lnTo>
                  <a:lnTo>
                    <a:pt x="296341" y="254673"/>
                  </a:lnTo>
                  <a:lnTo>
                    <a:pt x="298107" y="251802"/>
                  </a:lnTo>
                  <a:close/>
                </a:path>
                <a:path w="454025" h="527685">
                  <a:moveTo>
                    <a:pt x="300520" y="277876"/>
                  </a:moveTo>
                  <a:lnTo>
                    <a:pt x="299313" y="278422"/>
                  </a:lnTo>
                  <a:lnTo>
                    <a:pt x="300151" y="276555"/>
                  </a:lnTo>
                  <a:lnTo>
                    <a:pt x="298551" y="277876"/>
                  </a:lnTo>
                  <a:lnTo>
                    <a:pt x="292785" y="282460"/>
                  </a:lnTo>
                  <a:lnTo>
                    <a:pt x="291998" y="283387"/>
                  </a:lnTo>
                  <a:lnTo>
                    <a:pt x="290601" y="284657"/>
                  </a:lnTo>
                  <a:lnTo>
                    <a:pt x="291338" y="284657"/>
                  </a:lnTo>
                  <a:lnTo>
                    <a:pt x="292938" y="282587"/>
                  </a:lnTo>
                  <a:lnTo>
                    <a:pt x="294982" y="284213"/>
                  </a:lnTo>
                  <a:lnTo>
                    <a:pt x="297713" y="282676"/>
                  </a:lnTo>
                  <a:lnTo>
                    <a:pt x="300101" y="279742"/>
                  </a:lnTo>
                  <a:lnTo>
                    <a:pt x="300405" y="278422"/>
                  </a:lnTo>
                  <a:lnTo>
                    <a:pt x="300520" y="277876"/>
                  </a:lnTo>
                  <a:close/>
                </a:path>
                <a:path w="454025" h="527685">
                  <a:moveTo>
                    <a:pt x="300558" y="223697"/>
                  </a:moveTo>
                  <a:lnTo>
                    <a:pt x="300177" y="221157"/>
                  </a:lnTo>
                  <a:lnTo>
                    <a:pt x="297738" y="221157"/>
                  </a:lnTo>
                  <a:lnTo>
                    <a:pt x="297510" y="222427"/>
                  </a:lnTo>
                  <a:lnTo>
                    <a:pt x="294068" y="222427"/>
                  </a:lnTo>
                  <a:lnTo>
                    <a:pt x="296125" y="226237"/>
                  </a:lnTo>
                  <a:lnTo>
                    <a:pt x="289013" y="230047"/>
                  </a:lnTo>
                  <a:lnTo>
                    <a:pt x="287172" y="233857"/>
                  </a:lnTo>
                  <a:lnTo>
                    <a:pt x="288086" y="230047"/>
                  </a:lnTo>
                  <a:lnTo>
                    <a:pt x="287489" y="227507"/>
                  </a:lnTo>
                  <a:lnTo>
                    <a:pt x="286524" y="227507"/>
                  </a:lnTo>
                  <a:lnTo>
                    <a:pt x="285915" y="230047"/>
                  </a:lnTo>
                  <a:lnTo>
                    <a:pt x="285940" y="232587"/>
                  </a:lnTo>
                  <a:lnTo>
                    <a:pt x="282829" y="235127"/>
                  </a:lnTo>
                  <a:lnTo>
                    <a:pt x="289204" y="235127"/>
                  </a:lnTo>
                  <a:lnTo>
                    <a:pt x="289826" y="233857"/>
                  </a:lnTo>
                  <a:lnTo>
                    <a:pt x="291528" y="232587"/>
                  </a:lnTo>
                  <a:lnTo>
                    <a:pt x="293497" y="231317"/>
                  </a:lnTo>
                  <a:lnTo>
                    <a:pt x="292595" y="232587"/>
                  </a:lnTo>
                  <a:lnTo>
                    <a:pt x="294297" y="231317"/>
                  </a:lnTo>
                  <a:lnTo>
                    <a:pt x="295998" y="230047"/>
                  </a:lnTo>
                  <a:lnTo>
                    <a:pt x="296075" y="228777"/>
                  </a:lnTo>
                  <a:lnTo>
                    <a:pt x="296710" y="226237"/>
                  </a:lnTo>
                  <a:lnTo>
                    <a:pt x="298107" y="226237"/>
                  </a:lnTo>
                  <a:lnTo>
                    <a:pt x="300558" y="223697"/>
                  </a:lnTo>
                  <a:close/>
                </a:path>
                <a:path w="454025" h="527685">
                  <a:moveTo>
                    <a:pt x="304596" y="247586"/>
                  </a:moveTo>
                  <a:lnTo>
                    <a:pt x="303364" y="247103"/>
                  </a:lnTo>
                  <a:lnTo>
                    <a:pt x="301777" y="246519"/>
                  </a:lnTo>
                  <a:lnTo>
                    <a:pt x="301879" y="247586"/>
                  </a:lnTo>
                  <a:lnTo>
                    <a:pt x="302145" y="249224"/>
                  </a:lnTo>
                  <a:lnTo>
                    <a:pt x="303123" y="249593"/>
                  </a:lnTo>
                  <a:lnTo>
                    <a:pt x="304596" y="247586"/>
                  </a:lnTo>
                  <a:close/>
                </a:path>
                <a:path w="454025" h="527685">
                  <a:moveTo>
                    <a:pt x="306095" y="246519"/>
                  </a:moveTo>
                  <a:lnTo>
                    <a:pt x="304952" y="247103"/>
                  </a:lnTo>
                  <a:lnTo>
                    <a:pt x="304596" y="247586"/>
                  </a:lnTo>
                  <a:lnTo>
                    <a:pt x="305308" y="247103"/>
                  </a:lnTo>
                  <a:lnTo>
                    <a:pt x="306095" y="246519"/>
                  </a:lnTo>
                  <a:close/>
                </a:path>
                <a:path w="454025" h="527685">
                  <a:moveTo>
                    <a:pt x="309460" y="261874"/>
                  </a:moveTo>
                  <a:lnTo>
                    <a:pt x="308356" y="261823"/>
                  </a:lnTo>
                  <a:lnTo>
                    <a:pt x="308356" y="262102"/>
                  </a:lnTo>
                  <a:lnTo>
                    <a:pt x="308660" y="262166"/>
                  </a:lnTo>
                  <a:lnTo>
                    <a:pt x="309460" y="261874"/>
                  </a:lnTo>
                  <a:close/>
                </a:path>
                <a:path w="454025" h="527685">
                  <a:moveTo>
                    <a:pt x="311162" y="209931"/>
                  </a:moveTo>
                  <a:lnTo>
                    <a:pt x="309854" y="210997"/>
                  </a:lnTo>
                  <a:lnTo>
                    <a:pt x="309245" y="210997"/>
                  </a:lnTo>
                  <a:lnTo>
                    <a:pt x="309486" y="212267"/>
                  </a:lnTo>
                  <a:lnTo>
                    <a:pt x="307670" y="214807"/>
                  </a:lnTo>
                  <a:lnTo>
                    <a:pt x="309676" y="214807"/>
                  </a:lnTo>
                  <a:lnTo>
                    <a:pt x="310667" y="210997"/>
                  </a:lnTo>
                  <a:lnTo>
                    <a:pt x="311162" y="209931"/>
                  </a:lnTo>
                  <a:close/>
                </a:path>
                <a:path w="454025" h="527685">
                  <a:moveTo>
                    <a:pt x="311480" y="209727"/>
                  </a:moveTo>
                  <a:lnTo>
                    <a:pt x="311238" y="209931"/>
                  </a:lnTo>
                  <a:lnTo>
                    <a:pt x="310667" y="210997"/>
                  </a:lnTo>
                  <a:lnTo>
                    <a:pt x="310997" y="210997"/>
                  </a:lnTo>
                  <a:lnTo>
                    <a:pt x="311188" y="210489"/>
                  </a:lnTo>
                  <a:lnTo>
                    <a:pt x="311416" y="209931"/>
                  </a:lnTo>
                  <a:lnTo>
                    <a:pt x="311480" y="209727"/>
                  </a:lnTo>
                  <a:close/>
                </a:path>
                <a:path w="454025" h="527685">
                  <a:moveTo>
                    <a:pt x="312051" y="203377"/>
                  </a:moveTo>
                  <a:lnTo>
                    <a:pt x="310019" y="203377"/>
                  </a:lnTo>
                  <a:lnTo>
                    <a:pt x="310375" y="204647"/>
                  </a:lnTo>
                  <a:lnTo>
                    <a:pt x="312051" y="203377"/>
                  </a:lnTo>
                  <a:close/>
                </a:path>
                <a:path w="454025" h="527685">
                  <a:moveTo>
                    <a:pt x="313194" y="264337"/>
                  </a:moveTo>
                  <a:lnTo>
                    <a:pt x="312737" y="264617"/>
                  </a:lnTo>
                  <a:lnTo>
                    <a:pt x="312280" y="264947"/>
                  </a:lnTo>
                  <a:lnTo>
                    <a:pt x="311810" y="265353"/>
                  </a:lnTo>
                  <a:lnTo>
                    <a:pt x="312381" y="264960"/>
                  </a:lnTo>
                  <a:lnTo>
                    <a:pt x="313194" y="264337"/>
                  </a:lnTo>
                  <a:close/>
                </a:path>
                <a:path w="454025" h="527685">
                  <a:moveTo>
                    <a:pt x="315709" y="258914"/>
                  </a:moveTo>
                  <a:lnTo>
                    <a:pt x="308330" y="263194"/>
                  </a:lnTo>
                  <a:lnTo>
                    <a:pt x="313956" y="261569"/>
                  </a:lnTo>
                  <a:lnTo>
                    <a:pt x="315709" y="258914"/>
                  </a:lnTo>
                  <a:close/>
                </a:path>
                <a:path w="454025" h="527685">
                  <a:moveTo>
                    <a:pt x="316077" y="199567"/>
                  </a:moveTo>
                  <a:lnTo>
                    <a:pt x="313817" y="199567"/>
                  </a:lnTo>
                  <a:lnTo>
                    <a:pt x="313131" y="200837"/>
                  </a:lnTo>
                  <a:lnTo>
                    <a:pt x="312051" y="203377"/>
                  </a:lnTo>
                  <a:lnTo>
                    <a:pt x="313956" y="203377"/>
                  </a:lnTo>
                  <a:lnTo>
                    <a:pt x="315328" y="202107"/>
                  </a:lnTo>
                  <a:lnTo>
                    <a:pt x="314515" y="202107"/>
                  </a:lnTo>
                  <a:lnTo>
                    <a:pt x="316077" y="199567"/>
                  </a:lnTo>
                  <a:close/>
                </a:path>
                <a:path w="454025" h="527685">
                  <a:moveTo>
                    <a:pt x="320687" y="197027"/>
                  </a:moveTo>
                  <a:lnTo>
                    <a:pt x="319443" y="195757"/>
                  </a:lnTo>
                  <a:lnTo>
                    <a:pt x="318363" y="198297"/>
                  </a:lnTo>
                  <a:lnTo>
                    <a:pt x="317119" y="199567"/>
                  </a:lnTo>
                  <a:lnTo>
                    <a:pt x="315963" y="202107"/>
                  </a:lnTo>
                  <a:lnTo>
                    <a:pt x="315734" y="202107"/>
                  </a:lnTo>
                  <a:lnTo>
                    <a:pt x="315048" y="203377"/>
                  </a:lnTo>
                  <a:lnTo>
                    <a:pt x="316788" y="202107"/>
                  </a:lnTo>
                  <a:lnTo>
                    <a:pt x="320687" y="197027"/>
                  </a:lnTo>
                  <a:close/>
                </a:path>
                <a:path w="454025" h="527685">
                  <a:moveTo>
                    <a:pt x="320878" y="259702"/>
                  </a:moveTo>
                  <a:lnTo>
                    <a:pt x="315887" y="262407"/>
                  </a:lnTo>
                  <a:lnTo>
                    <a:pt x="315214" y="262737"/>
                  </a:lnTo>
                  <a:lnTo>
                    <a:pt x="315531" y="262407"/>
                  </a:lnTo>
                  <a:lnTo>
                    <a:pt x="317957" y="260413"/>
                  </a:lnTo>
                  <a:lnTo>
                    <a:pt x="313956" y="261569"/>
                  </a:lnTo>
                  <a:lnTo>
                    <a:pt x="312140" y="264337"/>
                  </a:lnTo>
                  <a:lnTo>
                    <a:pt x="312039" y="264490"/>
                  </a:lnTo>
                  <a:lnTo>
                    <a:pt x="314871" y="262966"/>
                  </a:lnTo>
                  <a:lnTo>
                    <a:pt x="313194" y="264337"/>
                  </a:lnTo>
                  <a:lnTo>
                    <a:pt x="316318" y="262407"/>
                  </a:lnTo>
                  <a:lnTo>
                    <a:pt x="319125" y="262813"/>
                  </a:lnTo>
                  <a:lnTo>
                    <a:pt x="319366" y="263626"/>
                  </a:lnTo>
                  <a:lnTo>
                    <a:pt x="319836" y="262407"/>
                  </a:lnTo>
                  <a:lnTo>
                    <a:pt x="320878" y="259702"/>
                  </a:lnTo>
                  <a:close/>
                </a:path>
                <a:path w="454025" h="527685">
                  <a:moveTo>
                    <a:pt x="322580" y="233959"/>
                  </a:moveTo>
                  <a:lnTo>
                    <a:pt x="322491" y="233540"/>
                  </a:lnTo>
                  <a:lnTo>
                    <a:pt x="322414" y="233743"/>
                  </a:lnTo>
                  <a:lnTo>
                    <a:pt x="322262" y="234124"/>
                  </a:lnTo>
                  <a:lnTo>
                    <a:pt x="322465" y="234010"/>
                  </a:lnTo>
                  <a:close/>
                </a:path>
                <a:path w="454025" h="527685">
                  <a:moveTo>
                    <a:pt x="323481" y="245313"/>
                  </a:moveTo>
                  <a:lnTo>
                    <a:pt x="322338" y="246557"/>
                  </a:lnTo>
                  <a:lnTo>
                    <a:pt x="322922" y="246557"/>
                  </a:lnTo>
                  <a:lnTo>
                    <a:pt x="323481" y="245313"/>
                  </a:lnTo>
                  <a:close/>
                </a:path>
                <a:path w="454025" h="527685">
                  <a:moveTo>
                    <a:pt x="324332" y="194487"/>
                  </a:moveTo>
                  <a:lnTo>
                    <a:pt x="322922" y="193217"/>
                  </a:lnTo>
                  <a:lnTo>
                    <a:pt x="322745" y="194487"/>
                  </a:lnTo>
                  <a:lnTo>
                    <a:pt x="322668" y="195757"/>
                  </a:lnTo>
                  <a:lnTo>
                    <a:pt x="324332" y="194487"/>
                  </a:lnTo>
                  <a:close/>
                </a:path>
                <a:path w="454025" h="527685">
                  <a:moveTo>
                    <a:pt x="326745" y="190677"/>
                  </a:moveTo>
                  <a:lnTo>
                    <a:pt x="326009" y="190677"/>
                  </a:lnTo>
                  <a:lnTo>
                    <a:pt x="325920" y="191947"/>
                  </a:lnTo>
                  <a:lnTo>
                    <a:pt x="325767" y="193217"/>
                  </a:lnTo>
                  <a:lnTo>
                    <a:pt x="326745" y="190677"/>
                  </a:lnTo>
                  <a:close/>
                </a:path>
                <a:path w="454025" h="527685">
                  <a:moveTo>
                    <a:pt x="330708" y="229108"/>
                  </a:moveTo>
                  <a:lnTo>
                    <a:pt x="330669" y="228727"/>
                  </a:lnTo>
                  <a:lnTo>
                    <a:pt x="330415" y="229222"/>
                  </a:lnTo>
                  <a:lnTo>
                    <a:pt x="330225" y="229679"/>
                  </a:lnTo>
                  <a:lnTo>
                    <a:pt x="330149" y="230098"/>
                  </a:lnTo>
                  <a:lnTo>
                    <a:pt x="330695" y="229514"/>
                  </a:lnTo>
                  <a:lnTo>
                    <a:pt x="330708" y="229108"/>
                  </a:lnTo>
                  <a:close/>
                </a:path>
                <a:path w="454025" h="527685">
                  <a:moveTo>
                    <a:pt x="335102" y="181216"/>
                  </a:moveTo>
                  <a:lnTo>
                    <a:pt x="334708" y="181292"/>
                  </a:lnTo>
                  <a:lnTo>
                    <a:pt x="333540" y="184315"/>
                  </a:lnTo>
                  <a:lnTo>
                    <a:pt x="333933" y="184226"/>
                  </a:lnTo>
                  <a:lnTo>
                    <a:pt x="335102" y="181216"/>
                  </a:lnTo>
                  <a:close/>
                </a:path>
                <a:path w="454025" h="527685">
                  <a:moveTo>
                    <a:pt x="335978" y="241477"/>
                  </a:moveTo>
                  <a:lnTo>
                    <a:pt x="331749" y="244017"/>
                  </a:lnTo>
                  <a:lnTo>
                    <a:pt x="334060" y="245148"/>
                  </a:lnTo>
                  <a:lnTo>
                    <a:pt x="335978" y="241477"/>
                  </a:lnTo>
                  <a:close/>
                </a:path>
                <a:path w="454025" h="527685">
                  <a:moveTo>
                    <a:pt x="337527" y="221462"/>
                  </a:moveTo>
                  <a:lnTo>
                    <a:pt x="336257" y="219265"/>
                  </a:lnTo>
                  <a:lnTo>
                    <a:pt x="335495" y="220179"/>
                  </a:lnTo>
                  <a:lnTo>
                    <a:pt x="330263" y="223723"/>
                  </a:lnTo>
                  <a:lnTo>
                    <a:pt x="329946" y="221983"/>
                  </a:lnTo>
                  <a:lnTo>
                    <a:pt x="330238" y="221462"/>
                  </a:lnTo>
                  <a:lnTo>
                    <a:pt x="330428" y="220916"/>
                  </a:lnTo>
                  <a:lnTo>
                    <a:pt x="330352" y="220306"/>
                  </a:lnTo>
                  <a:lnTo>
                    <a:pt x="329946" y="221145"/>
                  </a:lnTo>
                  <a:lnTo>
                    <a:pt x="329882" y="221627"/>
                  </a:lnTo>
                  <a:lnTo>
                    <a:pt x="329933" y="221983"/>
                  </a:lnTo>
                  <a:lnTo>
                    <a:pt x="328739" y="224180"/>
                  </a:lnTo>
                  <a:lnTo>
                    <a:pt x="325069" y="225640"/>
                  </a:lnTo>
                  <a:lnTo>
                    <a:pt x="324408" y="226809"/>
                  </a:lnTo>
                  <a:lnTo>
                    <a:pt x="328168" y="224904"/>
                  </a:lnTo>
                  <a:lnTo>
                    <a:pt x="326186" y="227914"/>
                  </a:lnTo>
                  <a:lnTo>
                    <a:pt x="324866" y="230403"/>
                  </a:lnTo>
                  <a:lnTo>
                    <a:pt x="322630" y="231660"/>
                  </a:lnTo>
                  <a:lnTo>
                    <a:pt x="323799" y="228714"/>
                  </a:lnTo>
                  <a:lnTo>
                    <a:pt x="321983" y="229895"/>
                  </a:lnTo>
                  <a:lnTo>
                    <a:pt x="318185" y="234099"/>
                  </a:lnTo>
                  <a:lnTo>
                    <a:pt x="321894" y="230835"/>
                  </a:lnTo>
                  <a:lnTo>
                    <a:pt x="322491" y="233540"/>
                  </a:lnTo>
                  <a:lnTo>
                    <a:pt x="322681" y="233019"/>
                  </a:lnTo>
                  <a:lnTo>
                    <a:pt x="325386" y="230378"/>
                  </a:lnTo>
                  <a:lnTo>
                    <a:pt x="326707" y="230555"/>
                  </a:lnTo>
                  <a:lnTo>
                    <a:pt x="327990" y="230644"/>
                  </a:lnTo>
                  <a:lnTo>
                    <a:pt x="330581" y="227698"/>
                  </a:lnTo>
                  <a:lnTo>
                    <a:pt x="330542" y="228130"/>
                  </a:lnTo>
                  <a:lnTo>
                    <a:pt x="330631" y="228422"/>
                  </a:lnTo>
                  <a:lnTo>
                    <a:pt x="330669" y="228727"/>
                  </a:lnTo>
                  <a:lnTo>
                    <a:pt x="332371" y="225488"/>
                  </a:lnTo>
                  <a:lnTo>
                    <a:pt x="337527" y="221462"/>
                  </a:lnTo>
                  <a:close/>
                </a:path>
                <a:path w="454025" h="527685">
                  <a:moveTo>
                    <a:pt x="339153" y="183057"/>
                  </a:moveTo>
                  <a:lnTo>
                    <a:pt x="338683" y="179247"/>
                  </a:lnTo>
                  <a:lnTo>
                    <a:pt x="338531" y="177977"/>
                  </a:lnTo>
                  <a:lnTo>
                    <a:pt x="338315" y="176707"/>
                  </a:lnTo>
                  <a:lnTo>
                    <a:pt x="338150" y="175437"/>
                  </a:lnTo>
                  <a:lnTo>
                    <a:pt x="337883" y="175437"/>
                  </a:lnTo>
                  <a:lnTo>
                    <a:pt x="336397" y="176707"/>
                  </a:lnTo>
                  <a:lnTo>
                    <a:pt x="328345" y="183057"/>
                  </a:lnTo>
                  <a:lnTo>
                    <a:pt x="326859" y="184327"/>
                  </a:lnTo>
                  <a:lnTo>
                    <a:pt x="325691" y="185597"/>
                  </a:lnTo>
                  <a:lnTo>
                    <a:pt x="324358" y="186867"/>
                  </a:lnTo>
                  <a:lnTo>
                    <a:pt x="323392" y="188137"/>
                  </a:lnTo>
                  <a:lnTo>
                    <a:pt x="323443" y="189407"/>
                  </a:lnTo>
                  <a:lnTo>
                    <a:pt x="323557" y="191947"/>
                  </a:lnTo>
                  <a:lnTo>
                    <a:pt x="323138" y="191947"/>
                  </a:lnTo>
                  <a:lnTo>
                    <a:pt x="323049" y="193217"/>
                  </a:lnTo>
                  <a:lnTo>
                    <a:pt x="324764" y="191947"/>
                  </a:lnTo>
                  <a:lnTo>
                    <a:pt x="326009" y="190677"/>
                  </a:lnTo>
                  <a:lnTo>
                    <a:pt x="326656" y="185597"/>
                  </a:lnTo>
                  <a:lnTo>
                    <a:pt x="328955" y="186867"/>
                  </a:lnTo>
                  <a:lnTo>
                    <a:pt x="328383" y="186867"/>
                  </a:lnTo>
                  <a:lnTo>
                    <a:pt x="326745" y="190677"/>
                  </a:lnTo>
                  <a:lnTo>
                    <a:pt x="327215" y="190677"/>
                  </a:lnTo>
                  <a:lnTo>
                    <a:pt x="326364" y="193217"/>
                  </a:lnTo>
                  <a:lnTo>
                    <a:pt x="326745" y="194487"/>
                  </a:lnTo>
                  <a:lnTo>
                    <a:pt x="326948" y="194487"/>
                  </a:lnTo>
                  <a:lnTo>
                    <a:pt x="328599" y="194487"/>
                  </a:lnTo>
                  <a:lnTo>
                    <a:pt x="326999" y="191947"/>
                  </a:lnTo>
                  <a:lnTo>
                    <a:pt x="334429" y="188137"/>
                  </a:lnTo>
                  <a:lnTo>
                    <a:pt x="327977" y="185597"/>
                  </a:lnTo>
                  <a:lnTo>
                    <a:pt x="329196" y="184327"/>
                  </a:lnTo>
                  <a:lnTo>
                    <a:pt x="335051" y="179247"/>
                  </a:lnTo>
                  <a:lnTo>
                    <a:pt x="339153" y="183057"/>
                  </a:lnTo>
                  <a:close/>
                </a:path>
                <a:path w="454025" h="527685">
                  <a:moveTo>
                    <a:pt x="339801" y="171627"/>
                  </a:moveTo>
                  <a:lnTo>
                    <a:pt x="337743" y="171627"/>
                  </a:lnTo>
                  <a:lnTo>
                    <a:pt x="338061" y="174167"/>
                  </a:lnTo>
                  <a:lnTo>
                    <a:pt x="338150" y="175437"/>
                  </a:lnTo>
                  <a:lnTo>
                    <a:pt x="339115" y="172897"/>
                  </a:lnTo>
                  <a:lnTo>
                    <a:pt x="339801" y="171627"/>
                  </a:lnTo>
                  <a:close/>
                </a:path>
                <a:path w="454025" h="527685">
                  <a:moveTo>
                    <a:pt x="347357" y="166776"/>
                  </a:moveTo>
                  <a:lnTo>
                    <a:pt x="347306" y="165874"/>
                  </a:lnTo>
                  <a:lnTo>
                    <a:pt x="344779" y="167906"/>
                  </a:lnTo>
                  <a:lnTo>
                    <a:pt x="347357" y="166776"/>
                  </a:lnTo>
                  <a:close/>
                </a:path>
                <a:path w="454025" h="527685">
                  <a:moveTo>
                    <a:pt x="349300" y="164045"/>
                  </a:moveTo>
                  <a:lnTo>
                    <a:pt x="347472" y="166547"/>
                  </a:lnTo>
                  <a:lnTo>
                    <a:pt x="349072" y="165277"/>
                  </a:lnTo>
                  <a:lnTo>
                    <a:pt x="349300" y="164045"/>
                  </a:lnTo>
                  <a:close/>
                </a:path>
                <a:path w="454025" h="527685">
                  <a:moveTo>
                    <a:pt x="349910" y="204711"/>
                  </a:moveTo>
                  <a:lnTo>
                    <a:pt x="349618" y="205041"/>
                  </a:lnTo>
                  <a:lnTo>
                    <a:pt x="349377" y="205435"/>
                  </a:lnTo>
                  <a:lnTo>
                    <a:pt x="349250" y="205917"/>
                  </a:lnTo>
                  <a:lnTo>
                    <a:pt x="349529" y="205460"/>
                  </a:lnTo>
                  <a:lnTo>
                    <a:pt x="349745" y="205054"/>
                  </a:lnTo>
                  <a:lnTo>
                    <a:pt x="349910" y="204711"/>
                  </a:lnTo>
                  <a:close/>
                </a:path>
                <a:path w="454025" h="527685">
                  <a:moveTo>
                    <a:pt x="353263" y="207187"/>
                  </a:moveTo>
                  <a:lnTo>
                    <a:pt x="353187" y="205917"/>
                  </a:lnTo>
                  <a:lnTo>
                    <a:pt x="353110" y="204647"/>
                  </a:lnTo>
                  <a:lnTo>
                    <a:pt x="352450" y="205917"/>
                  </a:lnTo>
                  <a:lnTo>
                    <a:pt x="351955" y="208457"/>
                  </a:lnTo>
                  <a:lnTo>
                    <a:pt x="353263" y="207187"/>
                  </a:lnTo>
                  <a:close/>
                </a:path>
                <a:path w="454025" h="527685">
                  <a:moveTo>
                    <a:pt x="356323" y="156425"/>
                  </a:moveTo>
                  <a:lnTo>
                    <a:pt x="355346" y="157657"/>
                  </a:lnTo>
                  <a:lnTo>
                    <a:pt x="356260" y="158927"/>
                  </a:lnTo>
                  <a:lnTo>
                    <a:pt x="356323" y="156425"/>
                  </a:lnTo>
                  <a:close/>
                </a:path>
                <a:path w="454025" h="527685">
                  <a:moveTo>
                    <a:pt x="357111" y="204355"/>
                  </a:moveTo>
                  <a:lnTo>
                    <a:pt x="356793" y="204939"/>
                  </a:lnTo>
                  <a:lnTo>
                    <a:pt x="356565" y="205486"/>
                  </a:lnTo>
                  <a:lnTo>
                    <a:pt x="356781" y="205092"/>
                  </a:lnTo>
                  <a:lnTo>
                    <a:pt x="356997" y="204660"/>
                  </a:lnTo>
                  <a:lnTo>
                    <a:pt x="357111" y="204355"/>
                  </a:lnTo>
                  <a:close/>
                </a:path>
                <a:path w="454025" h="527685">
                  <a:moveTo>
                    <a:pt x="360362" y="144373"/>
                  </a:moveTo>
                  <a:lnTo>
                    <a:pt x="359867" y="145097"/>
                  </a:lnTo>
                  <a:lnTo>
                    <a:pt x="359562" y="145681"/>
                  </a:lnTo>
                  <a:lnTo>
                    <a:pt x="359346" y="146202"/>
                  </a:lnTo>
                  <a:lnTo>
                    <a:pt x="359740" y="145694"/>
                  </a:lnTo>
                  <a:lnTo>
                    <a:pt x="360095" y="145110"/>
                  </a:lnTo>
                  <a:lnTo>
                    <a:pt x="360362" y="144373"/>
                  </a:lnTo>
                  <a:close/>
                </a:path>
                <a:path w="454025" h="527685">
                  <a:moveTo>
                    <a:pt x="364236" y="142849"/>
                  </a:moveTo>
                  <a:lnTo>
                    <a:pt x="362800" y="144843"/>
                  </a:lnTo>
                  <a:lnTo>
                    <a:pt x="362686" y="145008"/>
                  </a:lnTo>
                  <a:lnTo>
                    <a:pt x="363080" y="145008"/>
                  </a:lnTo>
                  <a:lnTo>
                    <a:pt x="363169" y="144843"/>
                  </a:lnTo>
                  <a:lnTo>
                    <a:pt x="364236" y="142849"/>
                  </a:lnTo>
                  <a:close/>
                </a:path>
                <a:path w="454025" h="527685">
                  <a:moveTo>
                    <a:pt x="364820" y="142036"/>
                  </a:moveTo>
                  <a:lnTo>
                    <a:pt x="361683" y="142036"/>
                  </a:lnTo>
                  <a:lnTo>
                    <a:pt x="364451" y="142544"/>
                  </a:lnTo>
                  <a:lnTo>
                    <a:pt x="364820" y="142036"/>
                  </a:lnTo>
                  <a:close/>
                </a:path>
                <a:path w="454025" h="527685">
                  <a:moveTo>
                    <a:pt x="365023" y="145008"/>
                  </a:moveTo>
                  <a:lnTo>
                    <a:pt x="363080" y="145008"/>
                  </a:lnTo>
                  <a:lnTo>
                    <a:pt x="361619" y="147739"/>
                  </a:lnTo>
                  <a:lnTo>
                    <a:pt x="363804" y="147739"/>
                  </a:lnTo>
                  <a:lnTo>
                    <a:pt x="365023" y="145008"/>
                  </a:lnTo>
                  <a:close/>
                </a:path>
                <a:path w="454025" h="527685">
                  <a:moveTo>
                    <a:pt x="365163" y="216382"/>
                  </a:moveTo>
                  <a:lnTo>
                    <a:pt x="364883" y="213614"/>
                  </a:lnTo>
                  <a:lnTo>
                    <a:pt x="364680" y="217449"/>
                  </a:lnTo>
                  <a:lnTo>
                    <a:pt x="365163" y="216382"/>
                  </a:lnTo>
                  <a:close/>
                </a:path>
                <a:path w="454025" h="527685">
                  <a:moveTo>
                    <a:pt x="365429" y="144081"/>
                  </a:moveTo>
                  <a:lnTo>
                    <a:pt x="363169" y="144843"/>
                  </a:lnTo>
                  <a:lnTo>
                    <a:pt x="365086" y="144843"/>
                  </a:lnTo>
                  <a:lnTo>
                    <a:pt x="365429" y="144081"/>
                  </a:lnTo>
                  <a:close/>
                </a:path>
                <a:path w="454025" h="527685">
                  <a:moveTo>
                    <a:pt x="365988" y="150037"/>
                  </a:moveTo>
                  <a:lnTo>
                    <a:pt x="357238" y="152577"/>
                  </a:lnTo>
                  <a:lnTo>
                    <a:pt x="359359" y="147497"/>
                  </a:lnTo>
                  <a:lnTo>
                    <a:pt x="357695" y="150037"/>
                  </a:lnTo>
                  <a:lnTo>
                    <a:pt x="355117" y="150037"/>
                  </a:lnTo>
                  <a:lnTo>
                    <a:pt x="354279" y="152577"/>
                  </a:lnTo>
                  <a:lnTo>
                    <a:pt x="353580" y="153847"/>
                  </a:lnTo>
                  <a:lnTo>
                    <a:pt x="351663" y="158927"/>
                  </a:lnTo>
                  <a:lnTo>
                    <a:pt x="351294" y="161467"/>
                  </a:lnTo>
                  <a:lnTo>
                    <a:pt x="351675" y="160197"/>
                  </a:lnTo>
                  <a:lnTo>
                    <a:pt x="351967" y="158927"/>
                  </a:lnTo>
                  <a:lnTo>
                    <a:pt x="354304" y="157657"/>
                  </a:lnTo>
                  <a:lnTo>
                    <a:pt x="356323" y="156425"/>
                  </a:lnTo>
                  <a:lnTo>
                    <a:pt x="358533" y="156387"/>
                  </a:lnTo>
                  <a:lnTo>
                    <a:pt x="358762" y="157657"/>
                  </a:lnTo>
                  <a:lnTo>
                    <a:pt x="359930" y="156387"/>
                  </a:lnTo>
                  <a:lnTo>
                    <a:pt x="363575" y="152577"/>
                  </a:lnTo>
                  <a:lnTo>
                    <a:pt x="365988" y="150037"/>
                  </a:lnTo>
                  <a:close/>
                </a:path>
                <a:path w="454025" h="527685">
                  <a:moveTo>
                    <a:pt x="374307" y="134264"/>
                  </a:moveTo>
                  <a:lnTo>
                    <a:pt x="371068" y="137248"/>
                  </a:lnTo>
                  <a:lnTo>
                    <a:pt x="370357" y="140081"/>
                  </a:lnTo>
                  <a:lnTo>
                    <a:pt x="369366" y="145681"/>
                  </a:lnTo>
                  <a:lnTo>
                    <a:pt x="368922" y="148361"/>
                  </a:lnTo>
                  <a:lnTo>
                    <a:pt x="365836" y="150622"/>
                  </a:lnTo>
                  <a:lnTo>
                    <a:pt x="369608" y="149796"/>
                  </a:lnTo>
                  <a:lnTo>
                    <a:pt x="370776" y="146748"/>
                  </a:lnTo>
                  <a:lnTo>
                    <a:pt x="371246" y="144310"/>
                  </a:lnTo>
                  <a:lnTo>
                    <a:pt x="372325" y="139534"/>
                  </a:lnTo>
                  <a:lnTo>
                    <a:pt x="372986" y="137223"/>
                  </a:lnTo>
                  <a:lnTo>
                    <a:pt x="374307" y="134264"/>
                  </a:lnTo>
                  <a:close/>
                </a:path>
                <a:path w="454025" h="527685">
                  <a:moveTo>
                    <a:pt x="386397" y="176758"/>
                  </a:moveTo>
                  <a:lnTo>
                    <a:pt x="386105" y="176758"/>
                  </a:lnTo>
                  <a:lnTo>
                    <a:pt x="385787" y="176860"/>
                  </a:lnTo>
                  <a:lnTo>
                    <a:pt x="385533" y="177126"/>
                  </a:lnTo>
                  <a:lnTo>
                    <a:pt x="385978" y="177317"/>
                  </a:lnTo>
                  <a:lnTo>
                    <a:pt x="386232" y="177139"/>
                  </a:lnTo>
                  <a:lnTo>
                    <a:pt x="386397" y="176758"/>
                  </a:lnTo>
                  <a:close/>
                </a:path>
                <a:path w="454025" h="527685">
                  <a:moveTo>
                    <a:pt x="387578" y="180822"/>
                  </a:moveTo>
                  <a:lnTo>
                    <a:pt x="384886" y="181267"/>
                  </a:lnTo>
                  <a:lnTo>
                    <a:pt x="386321" y="181267"/>
                  </a:lnTo>
                  <a:lnTo>
                    <a:pt x="387578" y="180822"/>
                  </a:lnTo>
                  <a:close/>
                </a:path>
                <a:path w="454025" h="527685">
                  <a:moveTo>
                    <a:pt x="387578" y="180822"/>
                  </a:moveTo>
                  <a:lnTo>
                    <a:pt x="382181" y="186131"/>
                  </a:lnTo>
                  <a:lnTo>
                    <a:pt x="385838" y="183896"/>
                  </a:lnTo>
                  <a:lnTo>
                    <a:pt x="387578" y="180822"/>
                  </a:lnTo>
                  <a:close/>
                </a:path>
                <a:path w="454025" h="527685">
                  <a:moveTo>
                    <a:pt x="391591" y="157302"/>
                  </a:moveTo>
                  <a:lnTo>
                    <a:pt x="388708" y="159880"/>
                  </a:lnTo>
                  <a:lnTo>
                    <a:pt x="390982" y="159499"/>
                  </a:lnTo>
                  <a:lnTo>
                    <a:pt x="391591" y="157302"/>
                  </a:lnTo>
                  <a:close/>
                </a:path>
                <a:path w="454025" h="527685">
                  <a:moveTo>
                    <a:pt x="391972" y="152577"/>
                  </a:moveTo>
                  <a:lnTo>
                    <a:pt x="390715" y="150037"/>
                  </a:lnTo>
                  <a:lnTo>
                    <a:pt x="390296" y="151307"/>
                  </a:lnTo>
                  <a:lnTo>
                    <a:pt x="391972" y="152577"/>
                  </a:lnTo>
                  <a:close/>
                </a:path>
                <a:path w="454025" h="527685">
                  <a:moveTo>
                    <a:pt x="392036" y="148767"/>
                  </a:moveTo>
                  <a:lnTo>
                    <a:pt x="390347" y="150037"/>
                  </a:lnTo>
                  <a:lnTo>
                    <a:pt x="390715" y="150037"/>
                  </a:lnTo>
                  <a:lnTo>
                    <a:pt x="392036" y="148767"/>
                  </a:lnTo>
                  <a:close/>
                </a:path>
                <a:path w="454025" h="527685">
                  <a:moveTo>
                    <a:pt x="394500" y="90347"/>
                  </a:moveTo>
                  <a:lnTo>
                    <a:pt x="394474" y="87807"/>
                  </a:lnTo>
                  <a:lnTo>
                    <a:pt x="394106" y="87807"/>
                  </a:lnTo>
                  <a:lnTo>
                    <a:pt x="391299" y="91617"/>
                  </a:lnTo>
                  <a:lnTo>
                    <a:pt x="394500" y="90347"/>
                  </a:lnTo>
                  <a:close/>
                </a:path>
                <a:path w="454025" h="527685">
                  <a:moveTo>
                    <a:pt x="394881" y="90347"/>
                  </a:moveTo>
                  <a:lnTo>
                    <a:pt x="394563" y="90347"/>
                  </a:lnTo>
                  <a:lnTo>
                    <a:pt x="394601" y="92227"/>
                  </a:lnTo>
                  <a:lnTo>
                    <a:pt x="394754" y="91617"/>
                  </a:lnTo>
                  <a:lnTo>
                    <a:pt x="394881" y="90347"/>
                  </a:lnTo>
                  <a:close/>
                </a:path>
                <a:path w="454025" h="527685">
                  <a:moveTo>
                    <a:pt x="398005" y="77952"/>
                  </a:moveTo>
                  <a:lnTo>
                    <a:pt x="397713" y="76542"/>
                  </a:lnTo>
                  <a:lnTo>
                    <a:pt x="396367" y="76301"/>
                  </a:lnTo>
                  <a:lnTo>
                    <a:pt x="396913" y="78562"/>
                  </a:lnTo>
                  <a:lnTo>
                    <a:pt x="396798" y="79616"/>
                  </a:lnTo>
                  <a:lnTo>
                    <a:pt x="397205" y="78892"/>
                  </a:lnTo>
                  <a:lnTo>
                    <a:pt x="398005" y="77952"/>
                  </a:lnTo>
                  <a:close/>
                </a:path>
                <a:path w="454025" h="527685">
                  <a:moveTo>
                    <a:pt x="399834" y="122008"/>
                  </a:moveTo>
                  <a:lnTo>
                    <a:pt x="399529" y="122466"/>
                  </a:lnTo>
                  <a:lnTo>
                    <a:pt x="399262" y="122936"/>
                  </a:lnTo>
                  <a:lnTo>
                    <a:pt x="399034" y="123418"/>
                  </a:lnTo>
                  <a:lnTo>
                    <a:pt x="399059" y="123558"/>
                  </a:lnTo>
                  <a:lnTo>
                    <a:pt x="399097" y="123710"/>
                  </a:lnTo>
                  <a:lnTo>
                    <a:pt x="399516" y="123659"/>
                  </a:lnTo>
                  <a:lnTo>
                    <a:pt x="399732" y="122567"/>
                  </a:lnTo>
                  <a:lnTo>
                    <a:pt x="399834" y="122008"/>
                  </a:lnTo>
                  <a:close/>
                </a:path>
                <a:path w="454025" h="527685">
                  <a:moveTo>
                    <a:pt x="400723" y="78917"/>
                  </a:moveTo>
                  <a:lnTo>
                    <a:pt x="398932" y="81457"/>
                  </a:lnTo>
                  <a:lnTo>
                    <a:pt x="400646" y="80187"/>
                  </a:lnTo>
                  <a:lnTo>
                    <a:pt x="400723" y="78917"/>
                  </a:lnTo>
                  <a:close/>
                </a:path>
                <a:path w="454025" h="527685">
                  <a:moveTo>
                    <a:pt x="401180" y="133527"/>
                  </a:moveTo>
                  <a:lnTo>
                    <a:pt x="400659" y="133527"/>
                  </a:lnTo>
                  <a:lnTo>
                    <a:pt x="400342" y="134797"/>
                  </a:lnTo>
                  <a:lnTo>
                    <a:pt x="401180" y="133527"/>
                  </a:lnTo>
                  <a:close/>
                </a:path>
                <a:path w="454025" h="527685">
                  <a:moveTo>
                    <a:pt x="401345" y="80187"/>
                  </a:moveTo>
                  <a:lnTo>
                    <a:pt x="400646" y="80187"/>
                  </a:lnTo>
                  <a:lnTo>
                    <a:pt x="400558" y="82715"/>
                  </a:lnTo>
                  <a:lnTo>
                    <a:pt x="401345" y="80187"/>
                  </a:lnTo>
                  <a:close/>
                </a:path>
                <a:path w="454025" h="527685">
                  <a:moveTo>
                    <a:pt x="402386" y="129717"/>
                  </a:moveTo>
                  <a:lnTo>
                    <a:pt x="398932" y="133527"/>
                  </a:lnTo>
                  <a:lnTo>
                    <a:pt x="400659" y="133527"/>
                  </a:lnTo>
                  <a:lnTo>
                    <a:pt x="402386" y="129717"/>
                  </a:lnTo>
                  <a:close/>
                </a:path>
                <a:path w="454025" h="527685">
                  <a:moveTo>
                    <a:pt x="402894" y="86537"/>
                  </a:moveTo>
                  <a:lnTo>
                    <a:pt x="400215" y="85267"/>
                  </a:lnTo>
                  <a:lnTo>
                    <a:pt x="400431" y="86537"/>
                  </a:lnTo>
                  <a:lnTo>
                    <a:pt x="397751" y="89077"/>
                  </a:lnTo>
                  <a:lnTo>
                    <a:pt x="397129" y="87807"/>
                  </a:lnTo>
                  <a:lnTo>
                    <a:pt x="400342" y="83997"/>
                  </a:lnTo>
                  <a:lnTo>
                    <a:pt x="396862" y="83997"/>
                  </a:lnTo>
                  <a:lnTo>
                    <a:pt x="398932" y="81457"/>
                  </a:lnTo>
                  <a:lnTo>
                    <a:pt x="395554" y="82727"/>
                  </a:lnTo>
                  <a:lnTo>
                    <a:pt x="396506" y="87807"/>
                  </a:lnTo>
                  <a:lnTo>
                    <a:pt x="394690" y="92227"/>
                  </a:lnTo>
                  <a:lnTo>
                    <a:pt x="394665" y="92417"/>
                  </a:lnTo>
                  <a:lnTo>
                    <a:pt x="399046" y="92417"/>
                  </a:lnTo>
                  <a:lnTo>
                    <a:pt x="401231" y="89077"/>
                  </a:lnTo>
                  <a:lnTo>
                    <a:pt x="402894" y="86537"/>
                  </a:lnTo>
                  <a:close/>
                </a:path>
                <a:path w="454025" h="527685">
                  <a:moveTo>
                    <a:pt x="404863" y="86537"/>
                  </a:moveTo>
                  <a:lnTo>
                    <a:pt x="403821" y="85267"/>
                  </a:lnTo>
                  <a:lnTo>
                    <a:pt x="404545" y="87807"/>
                  </a:lnTo>
                  <a:lnTo>
                    <a:pt x="404863" y="86537"/>
                  </a:lnTo>
                  <a:close/>
                </a:path>
                <a:path w="454025" h="527685">
                  <a:moveTo>
                    <a:pt x="405765" y="81457"/>
                  </a:moveTo>
                  <a:lnTo>
                    <a:pt x="404837" y="78917"/>
                  </a:lnTo>
                  <a:lnTo>
                    <a:pt x="400558" y="82715"/>
                  </a:lnTo>
                  <a:lnTo>
                    <a:pt x="400151" y="82727"/>
                  </a:lnTo>
                  <a:lnTo>
                    <a:pt x="403821" y="85267"/>
                  </a:lnTo>
                  <a:lnTo>
                    <a:pt x="403047" y="83997"/>
                  </a:lnTo>
                  <a:lnTo>
                    <a:pt x="404406" y="82727"/>
                  </a:lnTo>
                  <a:lnTo>
                    <a:pt x="404761" y="82727"/>
                  </a:lnTo>
                  <a:lnTo>
                    <a:pt x="405765" y="81457"/>
                  </a:lnTo>
                  <a:close/>
                </a:path>
                <a:path w="454025" h="527685">
                  <a:moveTo>
                    <a:pt x="407060" y="118973"/>
                  </a:moveTo>
                  <a:lnTo>
                    <a:pt x="406527" y="120535"/>
                  </a:lnTo>
                  <a:lnTo>
                    <a:pt x="405485" y="122123"/>
                  </a:lnTo>
                  <a:lnTo>
                    <a:pt x="403745" y="123710"/>
                  </a:lnTo>
                  <a:lnTo>
                    <a:pt x="404520" y="123329"/>
                  </a:lnTo>
                  <a:lnTo>
                    <a:pt x="405701" y="122783"/>
                  </a:lnTo>
                  <a:lnTo>
                    <a:pt x="406374" y="122974"/>
                  </a:lnTo>
                  <a:lnTo>
                    <a:pt x="407047" y="121716"/>
                  </a:lnTo>
                  <a:lnTo>
                    <a:pt x="406679" y="120396"/>
                  </a:lnTo>
                  <a:lnTo>
                    <a:pt x="407060" y="118973"/>
                  </a:lnTo>
                  <a:close/>
                </a:path>
                <a:path w="454025" h="527685">
                  <a:moveTo>
                    <a:pt x="409321" y="120827"/>
                  </a:moveTo>
                  <a:lnTo>
                    <a:pt x="409219" y="119557"/>
                  </a:lnTo>
                  <a:lnTo>
                    <a:pt x="408520" y="120827"/>
                  </a:lnTo>
                  <a:lnTo>
                    <a:pt x="409321" y="120827"/>
                  </a:lnTo>
                  <a:close/>
                </a:path>
                <a:path w="454025" h="527685">
                  <a:moveTo>
                    <a:pt x="411099" y="50977"/>
                  </a:moveTo>
                  <a:lnTo>
                    <a:pt x="409257" y="49707"/>
                  </a:lnTo>
                  <a:lnTo>
                    <a:pt x="407835" y="52247"/>
                  </a:lnTo>
                  <a:lnTo>
                    <a:pt x="409232" y="52247"/>
                  </a:lnTo>
                  <a:lnTo>
                    <a:pt x="407111" y="56057"/>
                  </a:lnTo>
                  <a:lnTo>
                    <a:pt x="408127" y="58508"/>
                  </a:lnTo>
                  <a:lnTo>
                    <a:pt x="410489" y="57327"/>
                  </a:lnTo>
                  <a:lnTo>
                    <a:pt x="409892" y="57327"/>
                  </a:lnTo>
                  <a:lnTo>
                    <a:pt x="408482" y="56057"/>
                  </a:lnTo>
                  <a:lnTo>
                    <a:pt x="410311" y="50977"/>
                  </a:lnTo>
                  <a:lnTo>
                    <a:pt x="411099" y="50977"/>
                  </a:lnTo>
                  <a:close/>
                </a:path>
                <a:path w="454025" h="527685">
                  <a:moveTo>
                    <a:pt x="412153" y="58597"/>
                  </a:moveTo>
                  <a:lnTo>
                    <a:pt x="411949" y="57327"/>
                  </a:lnTo>
                  <a:lnTo>
                    <a:pt x="411949" y="56057"/>
                  </a:lnTo>
                  <a:lnTo>
                    <a:pt x="410857" y="59867"/>
                  </a:lnTo>
                  <a:lnTo>
                    <a:pt x="410895" y="57327"/>
                  </a:lnTo>
                  <a:lnTo>
                    <a:pt x="410552" y="57327"/>
                  </a:lnTo>
                  <a:lnTo>
                    <a:pt x="410438" y="58597"/>
                  </a:lnTo>
                  <a:lnTo>
                    <a:pt x="410337" y="59867"/>
                  </a:lnTo>
                  <a:lnTo>
                    <a:pt x="410235" y="61137"/>
                  </a:lnTo>
                  <a:lnTo>
                    <a:pt x="410133" y="62407"/>
                  </a:lnTo>
                  <a:lnTo>
                    <a:pt x="411518" y="59867"/>
                  </a:lnTo>
                  <a:lnTo>
                    <a:pt x="412153" y="58597"/>
                  </a:lnTo>
                  <a:close/>
                </a:path>
                <a:path w="454025" h="527685">
                  <a:moveTo>
                    <a:pt x="413791" y="138836"/>
                  </a:moveTo>
                  <a:lnTo>
                    <a:pt x="413245" y="138074"/>
                  </a:lnTo>
                  <a:lnTo>
                    <a:pt x="413435" y="140563"/>
                  </a:lnTo>
                  <a:lnTo>
                    <a:pt x="413791" y="138836"/>
                  </a:lnTo>
                  <a:close/>
                </a:path>
                <a:path w="454025" h="527685">
                  <a:moveTo>
                    <a:pt x="418757" y="140601"/>
                  </a:moveTo>
                  <a:lnTo>
                    <a:pt x="418439" y="138671"/>
                  </a:lnTo>
                  <a:lnTo>
                    <a:pt x="416801" y="143116"/>
                  </a:lnTo>
                  <a:lnTo>
                    <a:pt x="418757" y="140601"/>
                  </a:lnTo>
                  <a:close/>
                </a:path>
                <a:path w="454025" h="527685">
                  <a:moveTo>
                    <a:pt x="426427" y="11163"/>
                  </a:moveTo>
                  <a:lnTo>
                    <a:pt x="425284" y="10058"/>
                  </a:lnTo>
                  <a:lnTo>
                    <a:pt x="424954" y="10693"/>
                  </a:lnTo>
                  <a:lnTo>
                    <a:pt x="426427" y="11163"/>
                  </a:lnTo>
                  <a:close/>
                </a:path>
                <a:path w="454025" h="527685">
                  <a:moveTo>
                    <a:pt x="427240" y="6350"/>
                  </a:moveTo>
                  <a:lnTo>
                    <a:pt x="427164" y="5600"/>
                  </a:lnTo>
                  <a:lnTo>
                    <a:pt x="427037" y="4483"/>
                  </a:lnTo>
                  <a:lnTo>
                    <a:pt x="427012" y="4178"/>
                  </a:lnTo>
                  <a:lnTo>
                    <a:pt x="426097" y="5549"/>
                  </a:lnTo>
                  <a:lnTo>
                    <a:pt x="425843" y="4483"/>
                  </a:lnTo>
                  <a:lnTo>
                    <a:pt x="425767" y="4178"/>
                  </a:lnTo>
                  <a:lnTo>
                    <a:pt x="425691" y="3886"/>
                  </a:lnTo>
                  <a:lnTo>
                    <a:pt x="425577" y="3429"/>
                  </a:lnTo>
                  <a:lnTo>
                    <a:pt x="425513" y="3213"/>
                  </a:lnTo>
                  <a:lnTo>
                    <a:pt x="425221" y="3213"/>
                  </a:lnTo>
                  <a:lnTo>
                    <a:pt x="424484" y="3429"/>
                  </a:lnTo>
                  <a:lnTo>
                    <a:pt x="424599" y="4483"/>
                  </a:lnTo>
                  <a:lnTo>
                    <a:pt x="424916" y="5321"/>
                  </a:lnTo>
                  <a:lnTo>
                    <a:pt x="425018" y="5600"/>
                  </a:lnTo>
                  <a:lnTo>
                    <a:pt x="425107" y="5816"/>
                  </a:lnTo>
                  <a:lnTo>
                    <a:pt x="424586" y="7454"/>
                  </a:lnTo>
                  <a:lnTo>
                    <a:pt x="423252" y="7988"/>
                  </a:lnTo>
                  <a:lnTo>
                    <a:pt x="423189" y="7454"/>
                  </a:lnTo>
                  <a:lnTo>
                    <a:pt x="423062" y="6350"/>
                  </a:lnTo>
                  <a:lnTo>
                    <a:pt x="422973" y="5600"/>
                  </a:lnTo>
                  <a:lnTo>
                    <a:pt x="422948" y="5321"/>
                  </a:lnTo>
                  <a:lnTo>
                    <a:pt x="423786" y="3429"/>
                  </a:lnTo>
                  <a:lnTo>
                    <a:pt x="421944" y="5600"/>
                  </a:lnTo>
                  <a:lnTo>
                    <a:pt x="422338" y="0"/>
                  </a:lnTo>
                  <a:lnTo>
                    <a:pt x="420611" y="3213"/>
                  </a:lnTo>
                  <a:lnTo>
                    <a:pt x="420560" y="3886"/>
                  </a:lnTo>
                  <a:lnTo>
                    <a:pt x="420446" y="5321"/>
                  </a:lnTo>
                  <a:lnTo>
                    <a:pt x="420370" y="6350"/>
                  </a:lnTo>
                  <a:lnTo>
                    <a:pt x="420281" y="7454"/>
                  </a:lnTo>
                  <a:lnTo>
                    <a:pt x="420154" y="16027"/>
                  </a:lnTo>
                  <a:lnTo>
                    <a:pt x="422554" y="21996"/>
                  </a:lnTo>
                  <a:lnTo>
                    <a:pt x="422910" y="18757"/>
                  </a:lnTo>
                  <a:lnTo>
                    <a:pt x="423024" y="17741"/>
                  </a:lnTo>
                  <a:lnTo>
                    <a:pt x="423100" y="12839"/>
                  </a:lnTo>
                  <a:lnTo>
                    <a:pt x="424764" y="9728"/>
                  </a:lnTo>
                  <a:lnTo>
                    <a:pt x="424942" y="9728"/>
                  </a:lnTo>
                  <a:lnTo>
                    <a:pt x="425284" y="10058"/>
                  </a:lnTo>
                  <a:lnTo>
                    <a:pt x="425462" y="9728"/>
                  </a:lnTo>
                  <a:lnTo>
                    <a:pt x="426377" y="7988"/>
                  </a:lnTo>
                  <a:lnTo>
                    <a:pt x="427240" y="6350"/>
                  </a:lnTo>
                  <a:close/>
                </a:path>
                <a:path w="454025" h="527685">
                  <a:moveTo>
                    <a:pt x="429412" y="13398"/>
                  </a:moveTo>
                  <a:lnTo>
                    <a:pt x="426859" y="13398"/>
                  </a:lnTo>
                  <a:lnTo>
                    <a:pt x="426948" y="13144"/>
                  </a:lnTo>
                  <a:lnTo>
                    <a:pt x="428129" y="11506"/>
                  </a:lnTo>
                  <a:lnTo>
                    <a:pt x="427469" y="11506"/>
                  </a:lnTo>
                  <a:lnTo>
                    <a:pt x="426770" y="11506"/>
                  </a:lnTo>
                  <a:lnTo>
                    <a:pt x="424027" y="15024"/>
                  </a:lnTo>
                  <a:lnTo>
                    <a:pt x="425094" y="17741"/>
                  </a:lnTo>
                  <a:lnTo>
                    <a:pt x="423900" y="21501"/>
                  </a:lnTo>
                  <a:lnTo>
                    <a:pt x="425030" y="18757"/>
                  </a:lnTo>
                  <a:lnTo>
                    <a:pt x="426808" y="13538"/>
                  </a:lnTo>
                  <a:lnTo>
                    <a:pt x="429412" y="13538"/>
                  </a:lnTo>
                  <a:lnTo>
                    <a:pt x="429412" y="13398"/>
                  </a:lnTo>
                  <a:close/>
                </a:path>
                <a:path w="454025" h="527685">
                  <a:moveTo>
                    <a:pt x="429412" y="4178"/>
                  </a:moveTo>
                  <a:lnTo>
                    <a:pt x="429260" y="4483"/>
                  </a:lnTo>
                  <a:lnTo>
                    <a:pt x="427672" y="10693"/>
                  </a:lnTo>
                  <a:lnTo>
                    <a:pt x="427558" y="11163"/>
                  </a:lnTo>
                  <a:lnTo>
                    <a:pt x="428371" y="11163"/>
                  </a:lnTo>
                  <a:lnTo>
                    <a:pt x="429412" y="9728"/>
                  </a:lnTo>
                  <a:lnTo>
                    <a:pt x="429412" y="4178"/>
                  </a:lnTo>
                  <a:close/>
                </a:path>
                <a:path w="454025" h="527685">
                  <a:moveTo>
                    <a:pt x="429450" y="23037"/>
                  </a:moveTo>
                  <a:lnTo>
                    <a:pt x="429412" y="21767"/>
                  </a:lnTo>
                  <a:lnTo>
                    <a:pt x="429094" y="21767"/>
                  </a:lnTo>
                  <a:lnTo>
                    <a:pt x="429450" y="23037"/>
                  </a:lnTo>
                  <a:close/>
                </a:path>
                <a:path w="454025" h="527685">
                  <a:moveTo>
                    <a:pt x="429602" y="9461"/>
                  </a:moveTo>
                  <a:lnTo>
                    <a:pt x="429412" y="9728"/>
                  </a:lnTo>
                  <a:lnTo>
                    <a:pt x="429412" y="10693"/>
                  </a:lnTo>
                  <a:lnTo>
                    <a:pt x="429564" y="10058"/>
                  </a:lnTo>
                  <a:lnTo>
                    <a:pt x="429602" y="9461"/>
                  </a:lnTo>
                  <a:close/>
                </a:path>
                <a:path w="454025" h="527685">
                  <a:moveTo>
                    <a:pt x="430314" y="14084"/>
                  </a:moveTo>
                  <a:lnTo>
                    <a:pt x="429615" y="13538"/>
                  </a:lnTo>
                  <a:lnTo>
                    <a:pt x="429412" y="13538"/>
                  </a:lnTo>
                  <a:lnTo>
                    <a:pt x="429323" y="14782"/>
                  </a:lnTo>
                  <a:lnTo>
                    <a:pt x="429729" y="14084"/>
                  </a:lnTo>
                  <a:lnTo>
                    <a:pt x="430314" y="14084"/>
                  </a:lnTo>
                  <a:close/>
                </a:path>
                <a:path w="454025" h="527685">
                  <a:moveTo>
                    <a:pt x="433705" y="19265"/>
                  </a:moveTo>
                  <a:lnTo>
                    <a:pt x="433082" y="20408"/>
                  </a:lnTo>
                  <a:lnTo>
                    <a:pt x="431355" y="16687"/>
                  </a:lnTo>
                  <a:lnTo>
                    <a:pt x="429171" y="19227"/>
                  </a:lnTo>
                  <a:lnTo>
                    <a:pt x="429082" y="20497"/>
                  </a:lnTo>
                  <a:lnTo>
                    <a:pt x="429006" y="21767"/>
                  </a:lnTo>
                  <a:lnTo>
                    <a:pt x="433006" y="20535"/>
                  </a:lnTo>
                  <a:lnTo>
                    <a:pt x="431355" y="23596"/>
                  </a:lnTo>
                  <a:lnTo>
                    <a:pt x="433705" y="22275"/>
                  </a:lnTo>
                  <a:lnTo>
                    <a:pt x="433298" y="20891"/>
                  </a:lnTo>
                  <a:lnTo>
                    <a:pt x="433705" y="19265"/>
                  </a:lnTo>
                  <a:close/>
                </a:path>
                <a:path w="454025" h="527685">
                  <a:moveTo>
                    <a:pt x="434162" y="18427"/>
                  </a:moveTo>
                  <a:lnTo>
                    <a:pt x="433908" y="18427"/>
                  </a:lnTo>
                  <a:lnTo>
                    <a:pt x="433705" y="19265"/>
                  </a:lnTo>
                  <a:lnTo>
                    <a:pt x="434162" y="18427"/>
                  </a:lnTo>
                  <a:close/>
                </a:path>
                <a:path w="454025" h="527685">
                  <a:moveTo>
                    <a:pt x="436054" y="56057"/>
                  </a:moveTo>
                  <a:lnTo>
                    <a:pt x="435368" y="54787"/>
                  </a:lnTo>
                  <a:lnTo>
                    <a:pt x="434670" y="57327"/>
                  </a:lnTo>
                  <a:lnTo>
                    <a:pt x="435787" y="56057"/>
                  </a:lnTo>
                  <a:lnTo>
                    <a:pt x="436054" y="56057"/>
                  </a:lnTo>
                  <a:close/>
                </a:path>
                <a:path w="454025" h="527685">
                  <a:moveTo>
                    <a:pt x="436232" y="18999"/>
                  </a:moveTo>
                  <a:lnTo>
                    <a:pt x="435254" y="18694"/>
                  </a:lnTo>
                  <a:lnTo>
                    <a:pt x="435241" y="18999"/>
                  </a:lnTo>
                  <a:lnTo>
                    <a:pt x="435114" y="20472"/>
                  </a:lnTo>
                  <a:lnTo>
                    <a:pt x="435457" y="20472"/>
                  </a:lnTo>
                  <a:lnTo>
                    <a:pt x="436232" y="18999"/>
                  </a:lnTo>
                  <a:close/>
                </a:path>
                <a:path w="454025" h="527685">
                  <a:moveTo>
                    <a:pt x="436422" y="28117"/>
                  </a:moveTo>
                  <a:lnTo>
                    <a:pt x="436206" y="26847"/>
                  </a:lnTo>
                  <a:lnTo>
                    <a:pt x="435991" y="25577"/>
                  </a:lnTo>
                  <a:lnTo>
                    <a:pt x="434505" y="25577"/>
                  </a:lnTo>
                  <a:lnTo>
                    <a:pt x="433908" y="29387"/>
                  </a:lnTo>
                  <a:lnTo>
                    <a:pt x="435330" y="26847"/>
                  </a:lnTo>
                  <a:lnTo>
                    <a:pt x="436422" y="28117"/>
                  </a:lnTo>
                  <a:close/>
                </a:path>
                <a:path w="454025" h="527685">
                  <a:moveTo>
                    <a:pt x="436435" y="27127"/>
                  </a:moveTo>
                  <a:close/>
                </a:path>
                <a:path w="454025" h="527685">
                  <a:moveTo>
                    <a:pt x="436905" y="54787"/>
                  </a:moveTo>
                  <a:lnTo>
                    <a:pt x="436054" y="56057"/>
                  </a:lnTo>
                  <a:lnTo>
                    <a:pt x="436245" y="56057"/>
                  </a:lnTo>
                  <a:lnTo>
                    <a:pt x="436905" y="54787"/>
                  </a:lnTo>
                  <a:close/>
                </a:path>
                <a:path w="454025" h="527685">
                  <a:moveTo>
                    <a:pt x="446138" y="64947"/>
                  </a:moveTo>
                  <a:lnTo>
                    <a:pt x="445630" y="64947"/>
                  </a:lnTo>
                  <a:lnTo>
                    <a:pt x="445719" y="66217"/>
                  </a:lnTo>
                  <a:lnTo>
                    <a:pt x="446138" y="64947"/>
                  </a:lnTo>
                  <a:close/>
                </a:path>
                <a:path w="454025" h="527685">
                  <a:moveTo>
                    <a:pt x="447103" y="67487"/>
                  </a:moveTo>
                  <a:lnTo>
                    <a:pt x="446620" y="66217"/>
                  </a:lnTo>
                  <a:lnTo>
                    <a:pt x="446201" y="64947"/>
                  </a:lnTo>
                  <a:lnTo>
                    <a:pt x="445719" y="66217"/>
                  </a:lnTo>
                  <a:lnTo>
                    <a:pt x="445020" y="67487"/>
                  </a:lnTo>
                  <a:lnTo>
                    <a:pt x="444919" y="68757"/>
                  </a:lnTo>
                  <a:lnTo>
                    <a:pt x="446697" y="68757"/>
                  </a:lnTo>
                  <a:lnTo>
                    <a:pt x="447103" y="67487"/>
                  </a:lnTo>
                  <a:close/>
                </a:path>
                <a:path w="454025" h="527685">
                  <a:moveTo>
                    <a:pt x="447954" y="45897"/>
                  </a:moveTo>
                  <a:lnTo>
                    <a:pt x="447268" y="45897"/>
                  </a:lnTo>
                  <a:lnTo>
                    <a:pt x="447268" y="47167"/>
                  </a:lnTo>
                  <a:lnTo>
                    <a:pt x="447548" y="48437"/>
                  </a:lnTo>
                  <a:lnTo>
                    <a:pt x="447954" y="45897"/>
                  </a:lnTo>
                  <a:close/>
                </a:path>
                <a:path w="454025" h="527685">
                  <a:moveTo>
                    <a:pt x="448564" y="24041"/>
                  </a:moveTo>
                  <a:lnTo>
                    <a:pt x="448513" y="23888"/>
                  </a:lnTo>
                  <a:lnTo>
                    <a:pt x="448500" y="23710"/>
                  </a:lnTo>
                  <a:lnTo>
                    <a:pt x="448462" y="24180"/>
                  </a:lnTo>
                  <a:lnTo>
                    <a:pt x="448564" y="24041"/>
                  </a:lnTo>
                  <a:close/>
                </a:path>
                <a:path w="454025" h="527685">
                  <a:moveTo>
                    <a:pt x="450608" y="40462"/>
                  </a:moveTo>
                  <a:lnTo>
                    <a:pt x="450469" y="39928"/>
                  </a:lnTo>
                  <a:lnTo>
                    <a:pt x="450342" y="39370"/>
                  </a:lnTo>
                  <a:lnTo>
                    <a:pt x="450164" y="38887"/>
                  </a:lnTo>
                  <a:lnTo>
                    <a:pt x="450265" y="39420"/>
                  </a:lnTo>
                  <a:lnTo>
                    <a:pt x="450418" y="39954"/>
                  </a:lnTo>
                  <a:lnTo>
                    <a:pt x="450608" y="40462"/>
                  </a:lnTo>
                  <a:close/>
                </a:path>
                <a:path w="454025" h="527685">
                  <a:moveTo>
                    <a:pt x="450888" y="10528"/>
                  </a:moveTo>
                  <a:lnTo>
                    <a:pt x="447662" y="10528"/>
                  </a:lnTo>
                  <a:lnTo>
                    <a:pt x="446049" y="15709"/>
                  </a:lnTo>
                  <a:lnTo>
                    <a:pt x="445782" y="15417"/>
                  </a:lnTo>
                  <a:lnTo>
                    <a:pt x="445147" y="16687"/>
                  </a:lnTo>
                  <a:lnTo>
                    <a:pt x="444106" y="20497"/>
                  </a:lnTo>
                  <a:lnTo>
                    <a:pt x="443344" y="23037"/>
                  </a:lnTo>
                  <a:lnTo>
                    <a:pt x="442518" y="25577"/>
                  </a:lnTo>
                  <a:lnTo>
                    <a:pt x="441909" y="26847"/>
                  </a:lnTo>
                  <a:lnTo>
                    <a:pt x="442328" y="28117"/>
                  </a:lnTo>
                  <a:lnTo>
                    <a:pt x="443204" y="25577"/>
                  </a:lnTo>
                  <a:lnTo>
                    <a:pt x="444563" y="30657"/>
                  </a:lnTo>
                  <a:lnTo>
                    <a:pt x="444449" y="25577"/>
                  </a:lnTo>
                  <a:lnTo>
                    <a:pt x="444538" y="21767"/>
                  </a:lnTo>
                  <a:lnTo>
                    <a:pt x="448132" y="17957"/>
                  </a:lnTo>
                  <a:lnTo>
                    <a:pt x="447408" y="17195"/>
                  </a:lnTo>
                  <a:lnTo>
                    <a:pt x="448932" y="17589"/>
                  </a:lnTo>
                  <a:lnTo>
                    <a:pt x="448030" y="15303"/>
                  </a:lnTo>
                  <a:lnTo>
                    <a:pt x="447548" y="13881"/>
                  </a:lnTo>
                  <a:lnTo>
                    <a:pt x="448284" y="10744"/>
                  </a:lnTo>
                  <a:lnTo>
                    <a:pt x="450888" y="10528"/>
                  </a:lnTo>
                  <a:close/>
                </a:path>
                <a:path w="454025" h="527685">
                  <a:moveTo>
                    <a:pt x="450900" y="5270"/>
                  </a:moveTo>
                  <a:lnTo>
                    <a:pt x="448652" y="7340"/>
                  </a:lnTo>
                  <a:lnTo>
                    <a:pt x="447789" y="10109"/>
                  </a:lnTo>
                  <a:lnTo>
                    <a:pt x="447713" y="10363"/>
                  </a:lnTo>
                  <a:lnTo>
                    <a:pt x="450672" y="10363"/>
                  </a:lnTo>
                  <a:lnTo>
                    <a:pt x="450329" y="10109"/>
                  </a:lnTo>
                  <a:lnTo>
                    <a:pt x="450900" y="5270"/>
                  </a:lnTo>
                  <a:close/>
                </a:path>
                <a:path w="454025" h="527685">
                  <a:moveTo>
                    <a:pt x="451370" y="28117"/>
                  </a:moveTo>
                  <a:lnTo>
                    <a:pt x="449414" y="24307"/>
                  </a:lnTo>
                  <a:lnTo>
                    <a:pt x="449148" y="24307"/>
                  </a:lnTo>
                  <a:lnTo>
                    <a:pt x="448564" y="25577"/>
                  </a:lnTo>
                  <a:lnTo>
                    <a:pt x="449021" y="26847"/>
                  </a:lnTo>
                  <a:lnTo>
                    <a:pt x="448551" y="29387"/>
                  </a:lnTo>
                  <a:lnTo>
                    <a:pt x="447636" y="29387"/>
                  </a:lnTo>
                  <a:lnTo>
                    <a:pt x="447738" y="26847"/>
                  </a:lnTo>
                  <a:lnTo>
                    <a:pt x="447789" y="25577"/>
                  </a:lnTo>
                  <a:lnTo>
                    <a:pt x="445350" y="30581"/>
                  </a:lnTo>
                  <a:lnTo>
                    <a:pt x="445350" y="56057"/>
                  </a:lnTo>
                  <a:lnTo>
                    <a:pt x="443115" y="61137"/>
                  </a:lnTo>
                  <a:lnTo>
                    <a:pt x="443039" y="59867"/>
                  </a:lnTo>
                  <a:lnTo>
                    <a:pt x="442963" y="58597"/>
                  </a:lnTo>
                  <a:lnTo>
                    <a:pt x="442874" y="57327"/>
                  </a:lnTo>
                  <a:lnTo>
                    <a:pt x="444779" y="57327"/>
                  </a:lnTo>
                  <a:lnTo>
                    <a:pt x="445350" y="56057"/>
                  </a:lnTo>
                  <a:lnTo>
                    <a:pt x="445350" y="30581"/>
                  </a:lnTo>
                  <a:lnTo>
                    <a:pt x="444690" y="31927"/>
                  </a:lnTo>
                  <a:lnTo>
                    <a:pt x="445033" y="33197"/>
                  </a:lnTo>
                  <a:lnTo>
                    <a:pt x="443649" y="33197"/>
                  </a:lnTo>
                  <a:lnTo>
                    <a:pt x="444322" y="39547"/>
                  </a:lnTo>
                  <a:lnTo>
                    <a:pt x="442214" y="39547"/>
                  </a:lnTo>
                  <a:lnTo>
                    <a:pt x="442328" y="38277"/>
                  </a:lnTo>
                  <a:lnTo>
                    <a:pt x="442442" y="37007"/>
                  </a:lnTo>
                  <a:lnTo>
                    <a:pt x="443001" y="34467"/>
                  </a:lnTo>
                  <a:lnTo>
                    <a:pt x="443115" y="33197"/>
                  </a:lnTo>
                  <a:lnTo>
                    <a:pt x="443242" y="31927"/>
                  </a:lnTo>
                  <a:lnTo>
                    <a:pt x="442214" y="31927"/>
                  </a:lnTo>
                  <a:lnTo>
                    <a:pt x="441185" y="38277"/>
                  </a:lnTo>
                  <a:lnTo>
                    <a:pt x="440232" y="40817"/>
                  </a:lnTo>
                  <a:lnTo>
                    <a:pt x="440804" y="40817"/>
                  </a:lnTo>
                  <a:lnTo>
                    <a:pt x="441286" y="39547"/>
                  </a:lnTo>
                  <a:lnTo>
                    <a:pt x="441820" y="38277"/>
                  </a:lnTo>
                  <a:lnTo>
                    <a:pt x="441883" y="39547"/>
                  </a:lnTo>
                  <a:lnTo>
                    <a:pt x="441998" y="42087"/>
                  </a:lnTo>
                  <a:lnTo>
                    <a:pt x="442125" y="44627"/>
                  </a:lnTo>
                  <a:lnTo>
                    <a:pt x="439267" y="52247"/>
                  </a:lnTo>
                  <a:lnTo>
                    <a:pt x="439140" y="54787"/>
                  </a:lnTo>
                  <a:lnTo>
                    <a:pt x="439013" y="57327"/>
                  </a:lnTo>
                  <a:lnTo>
                    <a:pt x="438899" y="56057"/>
                  </a:lnTo>
                  <a:lnTo>
                    <a:pt x="438823" y="54787"/>
                  </a:lnTo>
                  <a:lnTo>
                    <a:pt x="437235" y="57327"/>
                  </a:lnTo>
                  <a:lnTo>
                    <a:pt x="435470" y="61137"/>
                  </a:lnTo>
                  <a:lnTo>
                    <a:pt x="435190" y="58597"/>
                  </a:lnTo>
                  <a:lnTo>
                    <a:pt x="434682" y="57327"/>
                  </a:lnTo>
                  <a:lnTo>
                    <a:pt x="433933" y="59867"/>
                  </a:lnTo>
                  <a:lnTo>
                    <a:pt x="433057" y="59867"/>
                  </a:lnTo>
                  <a:lnTo>
                    <a:pt x="434086" y="61137"/>
                  </a:lnTo>
                  <a:lnTo>
                    <a:pt x="432854" y="66217"/>
                  </a:lnTo>
                  <a:lnTo>
                    <a:pt x="433933" y="64947"/>
                  </a:lnTo>
                  <a:lnTo>
                    <a:pt x="435368" y="63677"/>
                  </a:lnTo>
                  <a:lnTo>
                    <a:pt x="434035" y="64947"/>
                  </a:lnTo>
                  <a:lnTo>
                    <a:pt x="434073" y="66217"/>
                  </a:lnTo>
                  <a:lnTo>
                    <a:pt x="434403" y="68757"/>
                  </a:lnTo>
                  <a:lnTo>
                    <a:pt x="434479" y="70027"/>
                  </a:lnTo>
                  <a:lnTo>
                    <a:pt x="432346" y="71297"/>
                  </a:lnTo>
                  <a:lnTo>
                    <a:pt x="433552" y="71297"/>
                  </a:lnTo>
                  <a:lnTo>
                    <a:pt x="433514" y="72567"/>
                  </a:lnTo>
                  <a:lnTo>
                    <a:pt x="433247" y="75107"/>
                  </a:lnTo>
                  <a:lnTo>
                    <a:pt x="432943" y="76377"/>
                  </a:lnTo>
                  <a:lnTo>
                    <a:pt x="432384" y="77647"/>
                  </a:lnTo>
                  <a:lnTo>
                    <a:pt x="432689" y="77647"/>
                  </a:lnTo>
                  <a:lnTo>
                    <a:pt x="432155" y="78917"/>
                  </a:lnTo>
                  <a:lnTo>
                    <a:pt x="431355" y="80187"/>
                  </a:lnTo>
                  <a:lnTo>
                    <a:pt x="430606" y="80187"/>
                  </a:lnTo>
                  <a:lnTo>
                    <a:pt x="430682" y="78917"/>
                  </a:lnTo>
                  <a:lnTo>
                    <a:pt x="430758" y="77647"/>
                  </a:lnTo>
                  <a:lnTo>
                    <a:pt x="431038" y="75107"/>
                  </a:lnTo>
                  <a:lnTo>
                    <a:pt x="430987" y="72567"/>
                  </a:lnTo>
                  <a:lnTo>
                    <a:pt x="430961" y="71297"/>
                  </a:lnTo>
                  <a:lnTo>
                    <a:pt x="431685" y="70027"/>
                  </a:lnTo>
                  <a:lnTo>
                    <a:pt x="432447" y="68757"/>
                  </a:lnTo>
                  <a:lnTo>
                    <a:pt x="430936" y="68757"/>
                  </a:lnTo>
                  <a:lnTo>
                    <a:pt x="430872" y="62407"/>
                  </a:lnTo>
                  <a:lnTo>
                    <a:pt x="430771" y="54787"/>
                  </a:lnTo>
                  <a:lnTo>
                    <a:pt x="430669" y="52247"/>
                  </a:lnTo>
                  <a:lnTo>
                    <a:pt x="430644" y="50977"/>
                  </a:lnTo>
                  <a:lnTo>
                    <a:pt x="429920" y="48437"/>
                  </a:lnTo>
                  <a:lnTo>
                    <a:pt x="431965" y="47167"/>
                  </a:lnTo>
                  <a:lnTo>
                    <a:pt x="434022" y="45897"/>
                  </a:lnTo>
                  <a:lnTo>
                    <a:pt x="433832" y="44627"/>
                  </a:lnTo>
                  <a:lnTo>
                    <a:pt x="433247" y="40817"/>
                  </a:lnTo>
                  <a:lnTo>
                    <a:pt x="433946" y="40817"/>
                  </a:lnTo>
                  <a:lnTo>
                    <a:pt x="434314" y="39547"/>
                  </a:lnTo>
                  <a:lnTo>
                    <a:pt x="435813" y="34467"/>
                  </a:lnTo>
                  <a:lnTo>
                    <a:pt x="434111" y="33197"/>
                  </a:lnTo>
                  <a:lnTo>
                    <a:pt x="433412" y="33197"/>
                  </a:lnTo>
                  <a:lnTo>
                    <a:pt x="433247" y="33197"/>
                  </a:lnTo>
                  <a:lnTo>
                    <a:pt x="432650" y="32232"/>
                  </a:lnTo>
                  <a:lnTo>
                    <a:pt x="433412" y="33197"/>
                  </a:lnTo>
                  <a:lnTo>
                    <a:pt x="434428" y="29387"/>
                  </a:lnTo>
                  <a:lnTo>
                    <a:pt x="433908" y="29387"/>
                  </a:lnTo>
                  <a:lnTo>
                    <a:pt x="432816" y="30657"/>
                  </a:lnTo>
                  <a:lnTo>
                    <a:pt x="432460" y="31788"/>
                  </a:lnTo>
                  <a:lnTo>
                    <a:pt x="432435" y="30657"/>
                  </a:lnTo>
                  <a:lnTo>
                    <a:pt x="432333" y="29387"/>
                  </a:lnTo>
                  <a:lnTo>
                    <a:pt x="432257" y="28117"/>
                  </a:lnTo>
                  <a:lnTo>
                    <a:pt x="432777" y="25577"/>
                  </a:lnTo>
                  <a:lnTo>
                    <a:pt x="430682" y="25577"/>
                  </a:lnTo>
                  <a:lnTo>
                    <a:pt x="429450" y="23037"/>
                  </a:lnTo>
                  <a:lnTo>
                    <a:pt x="429425" y="28117"/>
                  </a:lnTo>
                  <a:lnTo>
                    <a:pt x="425729" y="29387"/>
                  </a:lnTo>
                  <a:lnTo>
                    <a:pt x="424383" y="29387"/>
                  </a:lnTo>
                  <a:lnTo>
                    <a:pt x="423138" y="31927"/>
                  </a:lnTo>
                  <a:lnTo>
                    <a:pt x="421868" y="28117"/>
                  </a:lnTo>
                  <a:lnTo>
                    <a:pt x="420471" y="28117"/>
                  </a:lnTo>
                  <a:lnTo>
                    <a:pt x="420116" y="30657"/>
                  </a:lnTo>
                  <a:lnTo>
                    <a:pt x="420039" y="31927"/>
                  </a:lnTo>
                  <a:lnTo>
                    <a:pt x="422503" y="31927"/>
                  </a:lnTo>
                  <a:lnTo>
                    <a:pt x="422021" y="35737"/>
                  </a:lnTo>
                  <a:lnTo>
                    <a:pt x="421347" y="37007"/>
                  </a:lnTo>
                  <a:lnTo>
                    <a:pt x="421106" y="37007"/>
                  </a:lnTo>
                  <a:lnTo>
                    <a:pt x="421398" y="39547"/>
                  </a:lnTo>
                  <a:lnTo>
                    <a:pt x="420700" y="38277"/>
                  </a:lnTo>
                  <a:lnTo>
                    <a:pt x="418439" y="44627"/>
                  </a:lnTo>
                  <a:lnTo>
                    <a:pt x="417982" y="40817"/>
                  </a:lnTo>
                  <a:lnTo>
                    <a:pt x="418198" y="40817"/>
                  </a:lnTo>
                  <a:lnTo>
                    <a:pt x="418426" y="39547"/>
                  </a:lnTo>
                  <a:lnTo>
                    <a:pt x="418744" y="38277"/>
                  </a:lnTo>
                  <a:lnTo>
                    <a:pt x="415734" y="43357"/>
                  </a:lnTo>
                  <a:lnTo>
                    <a:pt x="411962" y="50977"/>
                  </a:lnTo>
                  <a:lnTo>
                    <a:pt x="413778" y="49707"/>
                  </a:lnTo>
                  <a:lnTo>
                    <a:pt x="415391" y="47167"/>
                  </a:lnTo>
                  <a:lnTo>
                    <a:pt x="416153" y="49707"/>
                  </a:lnTo>
                  <a:lnTo>
                    <a:pt x="414807" y="52247"/>
                  </a:lnTo>
                  <a:lnTo>
                    <a:pt x="417220" y="52247"/>
                  </a:lnTo>
                  <a:lnTo>
                    <a:pt x="414401" y="54787"/>
                  </a:lnTo>
                  <a:lnTo>
                    <a:pt x="417855" y="56057"/>
                  </a:lnTo>
                  <a:lnTo>
                    <a:pt x="416356" y="57327"/>
                  </a:lnTo>
                  <a:lnTo>
                    <a:pt x="414921" y="58597"/>
                  </a:lnTo>
                  <a:lnTo>
                    <a:pt x="415328" y="61137"/>
                  </a:lnTo>
                  <a:lnTo>
                    <a:pt x="413258" y="61137"/>
                  </a:lnTo>
                  <a:lnTo>
                    <a:pt x="413905" y="63677"/>
                  </a:lnTo>
                  <a:lnTo>
                    <a:pt x="412877" y="63677"/>
                  </a:lnTo>
                  <a:lnTo>
                    <a:pt x="412076" y="68757"/>
                  </a:lnTo>
                  <a:lnTo>
                    <a:pt x="414629" y="62407"/>
                  </a:lnTo>
                  <a:lnTo>
                    <a:pt x="414718" y="64947"/>
                  </a:lnTo>
                  <a:lnTo>
                    <a:pt x="414845" y="68757"/>
                  </a:lnTo>
                  <a:lnTo>
                    <a:pt x="412838" y="72567"/>
                  </a:lnTo>
                  <a:lnTo>
                    <a:pt x="411607" y="70027"/>
                  </a:lnTo>
                  <a:lnTo>
                    <a:pt x="410984" y="68757"/>
                  </a:lnTo>
                  <a:lnTo>
                    <a:pt x="409549" y="70027"/>
                  </a:lnTo>
                  <a:lnTo>
                    <a:pt x="409638" y="66217"/>
                  </a:lnTo>
                  <a:lnTo>
                    <a:pt x="408711" y="64947"/>
                  </a:lnTo>
                  <a:lnTo>
                    <a:pt x="407187" y="64947"/>
                  </a:lnTo>
                  <a:lnTo>
                    <a:pt x="406501" y="63677"/>
                  </a:lnTo>
                  <a:lnTo>
                    <a:pt x="406577" y="62407"/>
                  </a:lnTo>
                  <a:lnTo>
                    <a:pt x="406654" y="61137"/>
                  </a:lnTo>
                  <a:lnTo>
                    <a:pt x="406730" y="59867"/>
                  </a:lnTo>
                  <a:lnTo>
                    <a:pt x="404139" y="58597"/>
                  </a:lnTo>
                  <a:lnTo>
                    <a:pt x="403910" y="58597"/>
                  </a:lnTo>
                  <a:lnTo>
                    <a:pt x="402691" y="62407"/>
                  </a:lnTo>
                  <a:lnTo>
                    <a:pt x="401408" y="66217"/>
                  </a:lnTo>
                  <a:lnTo>
                    <a:pt x="403606" y="63677"/>
                  </a:lnTo>
                  <a:lnTo>
                    <a:pt x="404329" y="67487"/>
                  </a:lnTo>
                  <a:lnTo>
                    <a:pt x="404596" y="68757"/>
                  </a:lnTo>
                  <a:lnTo>
                    <a:pt x="404710" y="70027"/>
                  </a:lnTo>
                  <a:lnTo>
                    <a:pt x="404329" y="67487"/>
                  </a:lnTo>
                  <a:lnTo>
                    <a:pt x="404101" y="67487"/>
                  </a:lnTo>
                  <a:lnTo>
                    <a:pt x="402818" y="72567"/>
                  </a:lnTo>
                  <a:lnTo>
                    <a:pt x="400989" y="73837"/>
                  </a:lnTo>
                  <a:lnTo>
                    <a:pt x="401078" y="75107"/>
                  </a:lnTo>
                  <a:lnTo>
                    <a:pt x="401180" y="76377"/>
                  </a:lnTo>
                  <a:lnTo>
                    <a:pt x="401269" y="77647"/>
                  </a:lnTo>
                  <a:lnTo>
                    <a:pt x="401370" y="78917"/>
                  </a:lnTo>
                  <a:lnTo>
                    <a:pt x="401434" y="80187"/>
                  </a:lnTo>
                  <a:lnTo>
                    <a:pt x="401764" y="78917"/>
                  </a:lnTo>
                  <a:lnTo>
                    <a:pt x="402539" y="80187"/>
                  </a:lnTo>
                  <a:lnTo>
                    <a:pt x="402120" y="78917"/>
                  </a:lnTo>
                  <a:lnTo>
                    <a:pt x="403809" y="73837"/>
                  </a:lnTo>
                  <a:lnTo>
                    <a:pt x="405752" y="70027"/>
                  </a:lnTo>
                  <a:lnTo>
                    <a:pt x="405307" y="68757"/>
                  </a:lnTo>
                  <a:lnTo>
                    <a:pt x="408000" y="66217"/>
                  </a:lnTo>
                  <a:lnTo>
                    <a:pt x="406920" y="73837"/>
                  </a:lnTo>
                  <a:lnTo>
                    <a:pt x="412369" y="75107"/>
                  </a:lnTo>
                  <a:lnTo>
                    <a:pt x="407149" y="81457"/>
                  </a:lnTo>
                  <a:lnTo>
                    <a:pt x="406831" y="81457"/>
                  </a:lnTo>
                  <a:lnTo>
                    <a:pt x="407377" y="83997"/>
                  </a:lnTo>
                  <a:lnTo>
                    <a:pt x="407581" y="83997"/>
                  </a:lnTo>
                  <a:lnTo>
                    <a:pt x="404787" y="87807"/>
                  </a:lnTo>
                  <a:lnTo>
                    <a:pt x="404545" y="87807"/>
                  </a:lnTo>
                  <a:lnTo>
                    <a:pt x="402247" y="92887"/>
                  </a:lnTo>
                  <a:lnTo>
                    <a:pt x="397065" y="95427"/>
                  </a:lnTo>
                  <a:lnTo>
                    <a:pt x="398729" y="92887"/>
                  </a:lnTo>
                  <a:lnTo>
                    <a:pt x="394627" y="92887"/>
                  </a:lnTo>
                  <a:lnTo>
                    <a:pt x="394411" y="92887"/>
                  </a:lnTo>
                  <a:lnTo>
                    <a:pt x="394296" y="94157"/>
                  </a:lnTo>
                  <a:lnTo>
                    <a:pt x="394004" y="95491"/>
                  </a:lnTo>
                  <a:lnTo>
                    <a:pt x="389547" y="99237"/>
                  </a:lnTo>
                  <a:lnTo>
                    <a:pt x="387946" y="100507"/>
                  </a:lnTo>
                  <a:lnTo>
                    <a:pt x="386765" y="103047"/>
                  </a:lnTo>
                  <a:lnTo>
                    <a:pt x="387616" y="108127"/>
                  </a:lnTo>
                  <a:lnTo>
                    <a:pt x="381711" y="117017"/>
                  </a:lnTo>
                  <a:lnTo>
                    <a:pt x="378142" y="123367"/>
                  </a:lnTo>
                  <a:lnTo>
                    <a:pt x="377672" y="122097"/>
                  </a:lnTo>
                  <a:lnTo>
                    <a:pt x="375488" y="122097"/>
                  </a:lnTo>
                  <a:lnTo>
                    <a:pt x="376224" y="125920"/>
                  </a:lnTo>
                  <a:lnTo>
                    <a:pt x="375996" y="127177"/>
                  </a:lnTo>
                  <a:lnTo>
                    <a:pt x="375881" y="128447"/>
                  </a:lnTo>
                  <a:lnTo>
                    <a:pt x="375754" y="129717"/>
                  </a:lnTo>
                  <a:lnTo>
                    <a:pt x="375640" y="130987"/>
                  </a:lnTo>
                  <a:lnTo>
                    <a:pt x="375513" y="132257"/>
                  </a:lnTo>
                  <a:lnTo>
                    <a:pt x="379095" y="128447"/>
                  </a:lnTo>
                  <a:lnTo>
                    <a:pt x="377621" y="132257"/>
                  </a:lnTo>
                  <a:lnTo>
                    <a:pt x="378472" y="136067"/>
                  </a:lnTo>
                  <a:lnTo>
                    <a:pt x="377558" y="136067"/>
                  </a:lnTo>
                  <a:lnTo>
                    <a:pt x="377482" y="137337"/>
                  </a:lnTo>
                  <a:lnTo>
                    <a:pt x="377393" y="138607"/>
                  </a:lnTo>
                  <a:lnTo>
                    <a:pt x="376466" y="141147"/>
                  </a:lnTo>
                  <a:lnTo>
                    <a:pt x="375462" y="142417"/>
                  </a:lnTo>
                  <a:lnTo>
                    <a:pt x="374484" y="144538"/>
                  </a:lnTo>
                  <a:lnTo>
                    <a:pt x="374484" y="171627"/>
                  </a:lnTo>
                  <a:lnTo>
                    <a:pt x="374230" y="172897"/>
                  </a:lnTo>
                  <a:lnTo>
                    <a:pt x="373468" y="174167"/>
                  </a:lnTo>
                  <a:lnTo>
                    <a:pt x="373303" y="175437"/>
                  </a:lnTo>
                  <a:lnTo>
                    <a:pt x="372198" y="176707"/>
                  </a:lnTo>
                  <a:lnTo>
                    <a:pt x="369760" y="181787"/>
                  </a:lnTo>
                  <a:lnTo>
                    <a:pt x="367893" y="180517"/>
                  </a:lnTo>
                  <a:lnTo>
                    <a:pt x="370078" y="177977"/>
                  </a:lnTo>
                  <a:lnTo>
                    <a:pt x="367601" y="177977"/>
                  </a:lnTo>
                  <a:lnTo>
                    <a:pt x="366877" y="181813"/>
                  </a:lnTo>
                  <a:lnTo>
                    <a:pt x="361645" y="186867"/>
                  </a:lnTo>
                  <a:lnTo>
                    <a:pt x="362318" y="186867"/>
                  </a:lnTo>
                  <a:lnTo>
                    <a:pt x="364578" y="188137"/>
                  </a:lnTo>
                  <a:lnTo>
                    <a:pt x="361569" y="193217"/>
                  </a:lnTo>
                  <a:lnTo>
                    <a:pt x="362115" y="191947"/>
                  </a:lnTo>
                  <a:lnTo>
                    <a:pt x="363194" y="189407"/>
                  </a:lnTo>
                  <a:lnTo>
                    <a:pt x="360070" y="191947"/>
                  </a:lnTo>
                  <a:lnTo>
                    <a:pt x="359016" y="191947"/>
                  </a:lnTo>
                  <a:lnTo>
                    <a:pt x="359244" y="190677"/>
                  </a:lnTo>
                  <a:lnTo>
                    <a:pt x="359346" y="189407"/>
                  </a:lnTo>
                  <a:lnTo>
                    <a:pt x="359448" y="188137"/>
                  </a:lnTo>
                  <a:lnTo>
                    <a:pt x="351091" y="200837"/>
                  </a:lnTo>
                  <a:lnTo>
                    <a:pt x="351853" y="202222"/>
                  </a:lnTo>
                  <a:lnTo>
                    <a:pt x="350735" y="202730"/>
                  </a:lnTo>
                  <a:lnTo>
                    <a:pt x="350532" y="203403"/>
                  </a:lnTo>
                  <a:lnTo>
                    <a:pt x="349910" y="204711"/>
                  </a:lnTo>
                  <a:lnTo>
                    <a:pt x="350837" y="203644"/>
                  </a:lnTo>
                  <a:lnTo>
                    <a:pt x="352323" y="203060"/>
                  </a:lnTo>
                  <a:lnTo>
                    <a:pt x="352501" y="203377"/>
                  </a:lnTo>
                  <a:lnTo>
                    <a:pt x="358813" y="194487"/>
                  </a:lnTo>
                  <a:lnTo>
                    <a:pt x="357695" y="202107"/>
                  </a:lnTo>
                  <a:lnTo>
                    <a:pt x="360565" y="204647"/>
                  </a:lnTo>
                  <a:lnTo>
                    <a:pt x="356552" y="208457"/>
                  </a:lnTo>
                  <a:lnTo>
                    <a:pt x="356323" y="207187"/>
                  </a:lnTo>
                  <a:lnTo>
                    <a:pt x="355422" y="208457"/>
                  </a:lnTo>
                  <a:lnTo>
                    <a:pt x="354469" y="208457"/>
                  </a:lnTo>
                  <a:lnTo>
                    <a:pt x="352272" y="209727"/>
                  </a:lnTo>
                  <a:lnTo>
                    <a:pt x="350964" y="209727"/>
                  </a:lnTo>
                  <a:lnTo>
                    <a:pt x="351955" y="208457"/>
                  </a:lnTo>
                  <a:lnTo>
                    <a:pt x="350634" y="209727"/>
                  </a:lnTo>
                  <a:lnTo>
                    <a:pt x="350240" y="208457"/>
                  </a:lnTo>
                  <a:lnTo>
                    <a:pt x="347116" y="212267"/>
                  </a:lnTo>
                  <a:lnTo>
                    <a:pt x="346989" y="216077"/>
                  </a:lnTo>
                  <a:lnTo>
                    <a:pt x="349872" y="209931"/>
                  </a:lnTo>
                  <a:lnTo>
                    <a:pt x="349961" y="209727"/>
                  </a:lnTo>
                  <a:lnTo>
                    <a:pt x="351193" y="210997"/>
                  </a:lnTo>
                  <a:lnTo>
                    <a:pt x="349986" y="213537"/>
                  </a:lnTo>
                  <a:lnTo>
                    <a:pt x="348843" y="216077"/>
                  </a:lnTo>
                  <a:lnTo>
                    <a:pt x="346684" y="218617"/>
                  </a:lnTo>
                  <a:lnTo>
                    <a:pt x="344144" y="221157"/>
                  </a:lnTo>
                  <a:lnTo>
                    <a:pt x="341553" y="223697"/>
                  </a:lnTo>
                  <a:lnTo>
                    <a:pt x="339509" y="225488"/>
                  </a:lnTo>
                  <a:lnTo>
                    <a:pt x="339509" y="237667"/>
                  </a:lnTo>
                  <a:lnTo>
                    <a:pt x="339077" y="237959"/>
                  </a:lnTo>
                  <a:lnTo>
                    <a:pt x="339077" y="241477"/>
                  </a:lnTo>
                  <a:lnTo>
                    <a:pt x="335343" y="245313"/>
                  </a:lnTo>
                  <a:lnTo>
                    <a:pt x="335788" y="245313"/>
                  </a:lnTo>
                  <a:lnTo>
                    <a:pt x="336423" y="246557"/>
                  </a:lnTo>
                  <a:lnTo>
                    <a:pt x="330873" y="250367"/>
                  </a:lnTo>
                  <a:lnTo>
                    <a:pt x="329907" y="252907"/>
                  </a:lnTo>
                  <a:lnTo>
                    <a:pt x="324624" y="254177"/>
                  </a:lnTo>
                  <a:lnTo>
                    <a:pt x="325589" y="252907"/>
                  </a:lnTo>
                  <a:lnTo>
                    <a:pt x="326555" y="251637"/>
                  </a:lnTo>
                  <a:lnTo>
                    <a:pt x="330403" y="246557"/>
                  </a:lnTo>
                  <a:lnTo>
                    <a:pt x="329793" y="246557"/>
                  </a:lnTo>
                  <a:lnTo>
                    <a:pt x="327952" y="249034"/>
                  </a:lnTo>
                  <a:lnTo>
                    <a:pt x="328447" y="247827"/>
                  </a:lnTo>
                  <a:lnTo>
                    <a:pt x="331533" y="241477"/>
                  </a:lnTo>
                  <a:lnTo>
                    <a:pt x="334721" y="241477"/>
                  </a:lnTo>
                  <a:lnTo>
                    <a:pt x="335978" y="241477"/>
                  </a:lnTo>
                  <a:lnTo>
                    <a:pt x="336308" y="241477"/>
                  </a:lnTo>
                  <a:lnTo>
                    <a:pt x="339077" y="241477"/>
                  </a:lnTo>
                  <a:lnTo>
                    <a:pt x="339077" y="237959"/>
                  </a:lnTo>
                  <a:lnTo>
                    <a:pt x="335737" y="240207"/>
                  </a:lnTo>
                  <a:lnTo>
                    <a:pt x="335407" y="240207"/>
                  </a:lnTo>
                  <a:lnTo>
                    <a:pt x="336232" y="238937"/>
                  </a:lnTo>
                  <a:lnTo>
                    <a:pt x="337489" y="237667"/>
                  </a:lnTo>
                  <a:lnTo>
                    <a:pt x="339509" y="237667"/>
                  </a:lnTo>
                  <a:lnTo>
                    <a:pt x="339509" y="225488"/>
                  </a:lnTo>
                  <a:lnTo>
                    <a:pt x="338645" y="226237"/>
                  </a:lnTo>
                  <a:lnTo>
                    <a:pt x="336232" y="226237"/>
                  </a:lnTo>
                  <a:lnTo>
                    <a:pt x="332257" y="228777"/>
                  </a:lnTo>
                  <a:lnTo>
                    <a:pt x="335559" y="228777"/>
                  </a:lnTo>
                  <a:lnTo>
                    <a:pt x="335686" y="230047"/>
                  </a:lnTo>
                  <a:lnTo>
                    <a:pt x="335813" y="231317"/>
                  </a:lnTo>
                  <a:lnTo>
                    <a:pt x="335330" y="233857"/>
                  </a:lnTo>
                  <a:lnTo>
                    <a:pt x="331724" y="233857"/>
                  </a:lnTo>
                  <a:lnTo>
                    <a:pt x="330365" y="236397"/>
                  </a:lnTo>
                  <a:lnTo>
                    <a:pt x="331711" y="237667"/>
                  </a:lnTo>
                  <a:lnTo>
                    <a:pt x="329336" y="240207"/>
                  </a:lnTo>
                  <a:lnTo>
                    <a:pt x="330822" y="241477"/>
                  </a:lnTo>
                  <a:lnTo>
                    <a:pt x="328383" y="244017"/>
                  </a:lnTo>
                  <a:lnTo>
                    <a:pt x="327164" y="245313"/>
                  </a:lnTo>
                  <a:lnTo>
                    <a:pt x="327875" y="249135"/>
                  </a:lnTo>
                  <a:lnTo>
                    <a:pt x="326009" y="251637"/>
                  </a:lnTo>
                  <a:lnTo>
                    <a:pt x="326796" y="249186"/>
                  </a:lnTo>
                  <a:lnTo>
                    <a:pt x="323913" y="249186"/>
                  </a:lnTo>
                  <a:lnTo>
                    <a:pt x="325488" y="246557"/>
                  </a:lnTo>
                  <a:lnTo>
                    <a:pt x="323405" y="249085"/>
                  </a:lnTo>
                  <a:lnTo>
                    <a:pt x="321640" y="247827"/>
                  </a:lnTo>
                  <a:lnTo>
                    <a:pt x="320078" y="251637"/>
                  </a:lnTo>
                  <a:lnTo>
                    <a:pt x="320636" y="246557"/>
                  </a:lnTo>
                  <a:lnTo>
                    <a:pt x="314756" y="252907"/>
                  </a:lnTo>
                  <a:lnTo>
                    <a:pt x="313042" y="251637"/>
                  </a:lnTo>
                  <a:lnTo>
                    <a:pt x="315468" y="247827"/>
                  </a:lnTo>
                  <a:lnTo>
                    <a:pt x="323088" y="245313"/>
                  </a:lnTo>
                  <a:lnTo>
                    <a:pt x="323405" y="245313"/>
                  </a:lnTo>
                  <a:lnTo>
                    <a:pt x="324840" y="244017"/>
                  </a:lnTo>
                  <a:lnTo>
                    <a:pt x="326097" y="242747"/>
                  </a:lnTo>
                  <a:lnTo>
                    <a:pt x="328091" y="241477"/>
                  </a:lnTo>
                  <a:lnTo>
                    <a:pt x="328002" y="238937"/>
                  </a:lnTo>
                  <a:lnTo>
                    <a:pt x="327952" y="237667"/>
                  </a:lnTo>
                  <a:lnTo>
                    <a:pt x="325602" y="240207"/>
                  </a:lnTo>
                  <a:lnTo>
                    <a:pt x="323430" y="244017"/>
                  </a:lnTo>
                  <a:lnTo>
                    <a:pt x="322503" y="241477"/>
                  </a:lnTo>
                  <a:lnTo>
                    <a:pt x="320319" y="245148"/>
                  </a:lnTo>
                  <a:lnTo>
                    <a:pt x="320408" y="244017"/>
                  </a:lnTo>
                  <a:lnTo>
                    <a:pt x="320522" y="241477"/>
                  </a:lnTo>
                  <a:lnTo>
                    <a:pt x="320636" y="240207"/>
                  </a:lnTo>
                  <a:lnTo>
                    <a:pt x="320700" y="238937"/>
                  </a:lnTo>
                  <a:lnTo>
                    <a:pt x="322262" y="235127"/>
                  </a:lnTo>
                  <a:lnTo>
                    <a:pt x="314198" y="238937"/>
                  </a:lnTo>
                  <a:lnTo>
                    <a:pt x="314083" y="247827"/>
                  </a:lnTo>
                  <a:lnTo>
                    <a:pt x="307086" y="250367"/>
                  </a:lnTo>
                  <a:lnTo>
                    <a:pt x="307644" y="250367"/>
                  </a:lnTo>
                  <a:lnTo>
                    <a:pt x="306476" y="251637"/>
                  </a:lnTo>
                  <a:lnTo>
                    <a:pt x="305371" y="251637"/>
                  </a:lnTo>
                  <a:lnTo>
                    <a:pt x="304330" y="252907"/>
                  </a:lnTo>
                  <a:lnTo>
                    <a:pt x="303250" y="254177"/>
                  </a:lnTo>
                  <a:lnTo>
                    <a:pt x="302234" y="255447"/>
                  </a:lnTo>
                  <a:lnTo>
                    <a:pt x="300545" y="256197"/>
                  </a:lnTo>
                  <a:lnTo>
                    <a:pt x="300545" y="263067"/>
                  </a:lnTo>
                  <a:lnTo>
                    <a:pt x="296303" y="268147"/>
                  </a:lnTo>
                  <a:lnTo>
                    <a:pt x="295160" y="269481"/>
                  </a:lnTo>
                  <a:lnTo>
                    <a:pt x="294347" y="270687"/>
                  </a:lnTo>
                  <a:lnTo>
                    <a:pt x="295059" y="269506"/>
                  </a:lnTo>
                  <a:lnTo>
                    <a:pt x="291388" y="265607"/>
                  </a:lnTo>
                  <a:lnTo>
                    <a:pt x="297599" y="261797"/>
                  </a:lnTo>
                  <a:lnTo>
                    <a:pt x="300545" y="263067"/>
                  </a:lnTo>
                  <a:lnTo>
                    <a:pt x="300545" y="256197"/>
                  </a:lnTo>
                  <a:lnTo>
                    <a:pt x="299351" y="256717"/>
                  </a:lnTo>
                  <a:lnTo>
                    <a:pt x="297637" y="257987"/>
                  </a:lnTo>
                  <a:lnTo>
                    <a:pt x="290347" y="257987"/>
                  </a:lnTo>
                  <a:lnTo>
                    <a:pt x="287743" y="256717"/>
                  </a:lnTo>
                  <a:lnTo>
                    <a:pt x="291465" y="252907"/>
                  </a:lnTo>
                  <a:lnTo>
                    <a:pt x="293116" y="254177"/>
                  </a:lnTo>
                  <a:lnTo>
                    <a:pt x="294284" y="252907"/>
                  </a:lnTo>
                  <a:lnTo>
                    <a:pt x="297688" y="249186"/>
                  </a:lnTo>
                  <a:lnTo>
                    <a:pt x="299516" y="246557"/>
                  </a:lnTo>
                  <a:lnTo>
                    <a:pt x="303936" y="240207"/>
                  </a:lnTo>
                  <a:lnTo>
                    <a:pt x="304711" y="238937"/>
                  </a:lnTo>
                  <a:lnTo>
                    <a:pt x="309422" y="233857"/>
                  </a:lnTo>
                  <a:lnTo>
                    <a:pt x="309765" y="236397"/>
                  </a:lnTo>
                  <a:lnTo>
                    <a:pt x="306387" y="237667"/>
                  </a:lnTo>
                  <a:lnTo>
                    <a:pt x="307403" y="238937"/>
                  </a:lnTo>
                  <a:lnTo>
                    <a:pt x="311886" y="235127"/>
                  </a:lnTo>
                  <a:lnTo>
                    <a:pt x="310476" y="233857"/>
                  </a:lnTo>
                  <a:lnTo>
                    <a:pt x="307657" y="231317"/>
                  </a:lnTo>
                  <a:lnTo>
                    <a:pt x="313436" y="230047"/>
                  </a:lnTo>
                  <a:lnTo>
                    <a:pt x="311848" y="231317"/>
                  </a:lnTo>
                  <a:lnTo>
                    <a:pt x="314693" y="231317"/>
                  </a:lnTo>
                  <a:lnTo>
                    <a:pt x="315518" y="230047"/>
                  </a:lnTo>
                  <a:lnTo>
                    <a:pt x="316331" y="228777"/>
                  </a:lnTo>
                  <a:lnTo>
                    <a:pt x="320281" y="224967"/>
                  </a:lnTo>
                  <a:lnTo>
                    <a:pt x="322135" y="223697"/>
                  </a:lnTo>
                  <a:lnTo>
                    <a:pt x="324002" y="222427"/>
                  </a:lnTo>
                  <a:lnTo>
                    <a:pt x="327698" y="218617"/>
                  </a:lnTo>
                  <a:lnTo>
                    <a:pt x="331355" y="216077"/>
                  </a:lnTo>
                  <a:lnTo>
                    <a:pt x="333413" y="213537"/>
                  </a:lnTo>
                  <a:lnTo>
                    <a:pt x="331292" y="213537"/>
                  </a:lnTo>
                  <a:lnTo>
                    <a:pt x="333768" y="210997"/>
                  </a:lnTo>
                  <a:lnTo>
                    <a:pt x="333616" y="209931"/>
                  </a:lnTo>
                  <a:lnTo>
                    <a:pt x="333590" y="209727"/>
                  </a:lnTo>
                  <a:lnTo>
                    <a:pt x="333806" y="209461"/>
                  </a:lnTo>
                  <a:lnTo>
                    <a:pt x="334911" y="208457"/>
                  </a:lnTo>
                  <a:lnTo>
                    <a:pt x="335470" y="209727"/>
                  </a:lnTo>
                  <a:lnTo>
                    <a:pt x="334606" y="210997"/>
                  </a:lnTo>
                  <a:lnTo>
                    <a:pt x="337388" y="209727"/>
                  </a:lnTo>
                  <a:lnTo>
                    <a:pt x="339471" y="209727"/>
                  </a:lnTo>
                  <a:lnTo>
                    <a:pt x="340233" y="210997"/>
                  </a:lnTo>
                  <a:lnTo>
                    <a:pt x="338759" y="213537"/>
                  </a:lnTo>
                  <a:lnTo>
                    <a:pt x="337261" y="214807"/>
                  </a:lnTo>
                  <a:lnTo>
                    <a:pt x="335686" y="217347"/>
                  </a:lnTo>
                  <a:lnTo>
                    <a:pt x="337680" y="216077"/>
                  </a:lnTo>
                  <a:lnTo>
                    <a:pt x="339369" y="216077"/>
                  </a:lnTo>
                  <a:lnTo>
                    <a:pt x="338543" y="217017"/>
                  </a:lnTo>
                  <a:lnTo>
                    <a:pt x="339547" y="217297"/>
                  </a:lnTo>
                  <a:lnTo>
                    <a:pt x="340525" y="216446"/>
                  </a:lnTo>
                  <a:lnTo>
                    <a:pt x="340347" y="218059"/>
                  </a:lnTo>
                  <a:lnTo>
                    <a:pt x="340677" y="217512"/>
                  </a:lnTo>
                  <a:lnTo>
                    <a:pt x="340893" y="216128"/>
                  </a:lnTo>
                  <a:lnTo>
                    <a:pt x="341744" y="215049"/>
                  </a:lnTo>
                  <a:lnTo>
                    <a:pt x="341223" y="214693"/>
                  </a:lnTo>
                  <a:lnTo>
                    <a:pt x="341122" y="214515"/>
                  </a:lnTo>
                  <a:lnTo>
                    <a:pt x="341617" y="213537"/>
                  </a:lnTo>
                  <a:lnTo>
                    <a:pt x="342163" y="213537"/>
                  </a:lnTo>
                  <a:lnTo>
                    <a:pt x="342607" y="212267"/>
                  </a:lnTo>
                  <a:lnTo>
                    <a:pt x="342861" y="210997"/>
                  </a:lnTo>
                  <a:lnTo>
                    <a:pt x="342480" y="210997"/>
                  </a:lnTo>
                  <a:lnTo>
                    <a:pt x="341960" y="209931"/>
                  </a:lnTo>
                  <a:lnTo>
                    <a:pt x="341871" y="209727"/>
                  </a:lnTo>
                  <a:lnTo>
                    <a:pt x="341896" y="209461"/>
                  </a:lnTo>
                  <a:lnTo>
                    <a:pt x="341998" y="208457"/>
                  </a:lnTo>
                  <a:lnTo>
                    <a:pt x="342239" y="207187"/>
                  </a:lnTo>
                  <a:lnTo>
                    <a:pt x="342544" y="205917"/>
                  </a:lnTo>
                  <a:lnTo>
                    <a:pt x="342861" y="204647"/>
                  </a:lnTo>
                  <a:lnTo>
                    <a:pt x="343268" y="202107"/>
                  </a:lnTo>
                  <a:lnTo>
                    <a:pt x="343674" y="199567"/>
                  </a:lnTo>
                  <a:lnTo>
                    <a:pt x="343865" y="200837"/>
                  </a:lnTo>
                  <a:lnTo>
                    <a:pt x="344639" y="199567"/>
                  </a:lnTo>
                  <a:lnTo>
                    <a:pt x="345414" y="198297"/>
                  </a:lnTo>
                  <a:lnTo>
                    <a:pt x="346100" y="197027"/>
                  </a:lnTo>
                  <a:lnTo>
                    <a:pt x="346798" y="195757"/>
                  </a:lnTo>
                  <a:lnTo>
                    <a:pt x="348322" y="194513"/>
                  </a:lnTo>
                  <a:lnTo>
                    <a:pt x="348462" y="195757"/>
                  </a:lnTo>
                  <a:lnTo>
                    <a:pt x="348818" y="194487"/>
                  </a:lnTo>
                  <a:lnTo>
                    <a:pt x="349897" y="190677"/>
                  </a:lnTo>
                  <a:lnTo>
                    <a:pt x="351548" y="193217"/>
                  </a:lnTo>
                  <a:lnTo>
                    <a:pt x="351548" y="190677"/>
                  </a:lnTo>
                  <a:lnTo>
                    <a:pt x="352577" y="191947"/>
                  </a:lnTo>
                  <a:lnTo>
                    <a:pt x="354965" y="191947"/>
                  </a:lnTo>
                  <a:lnTo>
                    <a:pt x="355600" y="190677"/>
                  </a:lnTo>
                  <a:lnTo>
                    <a:pt x="357403" y="186867"/>
                  </a:lnTo>
                  <a:lnTo>
                    <a:pt x="359918" y="181813"/>
                  </a:lnTo>
                  <a:lnTo>
                    <a:pt x="362445" y="179247"/>
                  </a:lnTo>
                  <a:lnTo>
                    <a:pt x="362699" y="180517"/>
                  </a:lnTo>
                  <a:lnTo>
                    <a:pt x="362851" y="179247"/>
                  </a:lnTo>
                  <a:lnTo>
                    <a:pt x="364566" y="176707"/>
                  </a:lnTo>
                  <a:lnTo>
                    <a:pt x="366712" y="174167"/>
                  </a:lnTo>
                  <a:lnTo>
                    <a:pt x="368808" y="171627"/>
                  </a:lnTo>
                  <a:lnTo>
                    <a:pt x="371246" y="169087"/>
                  </a:lnTo>
                  <a:lnTo>
                    <a:pt x="372973" y="167817"/>
                  </a:lnTo>
                  <a:lnTo>
                    <a:pt x="373214" y="167817"/>
                  </a:lnTo>
                  <a:lnTo>
                    <a:pt x="372122" y="171627"/>
                  </a:lnTo>
                  <a:lnTo>
                    <a:pt x="372795" y="172897"/>
                  </a:lnTo>
                  <a:lnTo>
                    <a:pt x="374484" y="171627"/>
                  </a:lnTo>
                  <a:lnTo>
                    <a:pt x="374484" y="144538"/>
                  </a:lnTo>
                  <a:lnTo>
                    <a:pt x="373697" y="146227"/>
                  </a:lnTo>
                  <a:lnTo>
                    <a:pt x="373481" y="147497"/>
                  </a:lnTo>
                  <a:lnTo>
                    <a:pt x="370281" y="150037"/>
                  </a:lnTo>
                  <a:lnTo>
                    <a:pt x="370382" y="152577"/>
                  </a:lnTo>
                  <a:lnTo>
                    <a:pt x="370484" y="155117"/>
                  </a:lnTo>
                  <a:lnTo>
                    <a:pt x="367576" y="155117"/>
                  </a:lnTo>
                  <a:lnTo>
                    <a:pt x="364045" y="158927"/>
                  </a:lnTo>
                  <a:lnTo>
                    <a:pt x="361594" y="156387"/>
                  </a:lnTo>
                  <a:lnTo>
                    <a:pt x="361162" y="156387"/>
                  </a:lnTo>
                  <a:lnTo>
                    <a:pt x="358292" y="158927"/>
                  </a:lnTo>
                  <a:lnTo>
                    <a:pt x="357860" y="162737"/>
                  </a:lnTo>
                  <a:lnTo>
                    <a:pt x="357733" y="163842"/>
                  </a:lnTo>
                  <a:lnTo>
                    <a:pt x="357708" y="164045"/>
                  </a:lnTo>
                  <a:lnTo>
                    <a:pt x="359105" y="164045"/>
                  </a:lnTo>
                  <a:lnTo>
                    <a:pt x="356311" y="166547"/>
                  </a:lnTo>
                  <a:lnTo>
                    <a:pt x="357251" y="164045"/>
                  </a:lnTo>
                  <a:lnTo>
                    <a:pt x="355638" y="164045"/>
                  </a:lnTo>
                  <a:lnTo>
                    <a:pt x="355879" y="162737"/>
                  </a:lnTo>
                  <a:lnTo>
                    <a:pt x="356095" y="161467"/>
                  </a:lnTo>
                  <a:lnTo>
                    <a:pt x="356222" y="158927"/>
                  </a:lnTo>
                  <a:lnTo>
                    <a:pt x="354571" y="160197"/>
                  </a:lnTo>
                  <a:lnTo>
                    <a:pt x="353936" y="162737"/>
                  </a:lnTo>
                  <a:lnTo>
                    <a:pt x="352107" y="161467"/>
                  </a:lnTo>
                  <a:lnTo>
                    <a:pt x="349961" y="165277"/>
                  </a:lnTo>
                  <a:lnTo>
                    <a:pt x="349072" y="165277"/>
                  </a:lnTo>
                  <a:lnTo>
                    <a:pt x="348767" y="167817"/>
                  </a:lnTo>
                  <a:lnTo>
                    <a:pt x="349719" y="165938"/>
                  </a:lnTo>
                  <a:lnTo>
                    <a:pt x="348615" y="169087"/>
                  </a:lnTo>
                  <a:lnTo>
                    <a:pt x="353060" y="164045"/>
                  </a:lnTo>
                  <a:lnTo>
                    <a:pt x="353504" y="164045"/>
                  </a:lnTo>
                  <a:lnTo>
                    <a:pt x="354939" y="165277"/>
                  </a:lnTo>
                  <a:lnTo>
                    <a:pt x="354838" y="166547"/>
                  </a:lnTo>
                  <a:lnTo>
                    <a:pt x="354711" y="167817"/>
                  </a:lnTo>
                  <a:lnTo>
                    <a:pt x="353034" y="167817"/>
                  </a:lnTo>
                  <a:lnTo>
                    <a:pt x="351523" y="170357"/>
                  </a:lnTo>
                  <a:lnTo>
                    <a:pt x="353644" y="171627"/>
                  </a:lnTo>
                  <a:lnTo>
                    <a:pt x="349072" y="174167"/>
                  </a:lnTo>
                  <a:lnTo>
                    <a:pt x="350723" y="174167"/>
                  </a:lnTo>
                  <a:lnTo>
                    <a:pt x="347992" y="176707"/>
                  </a:lnTo>
                  <a:lnTo>
                    <a:pt x="347637" y="177977"/>
                  </a:lnTo>
                  <a:lnTo>
                    <a:pt x="345274" y="179247"/>
                  </a:lnTo>
                  <a:lnTo>
                    <a:pt x="343725" y="176707"/>
                  </a:lnTo>
                  <a:lnTo>
                    <a:pt x="344474" y="175437"/>
                  </a:lnTo>
                  <a:lnTo>
                    <a:pt x="345592" y="174167"/>
                  </a:lnTo>
                  <a:lnTo>
                    <a:pt x="346506" y="172897"/>
                  </a:lnTo>
                  <a:lnTo>
                    <a:pt x="343979" y="174167"/>
                  </a:lnTo>
                  <a:lnTo>
                    <a:pt x="342226" y="171627"/>
                  </a:lnTo>
                  <a:lnTo>
                    <a:pt x="341757" y="169087"/>
                  </a:lnTo>
                  <a:lnTo>
                    <a:pt x="341223" y="170357"/>
                  </a:lnTo>
                  <a:lnTo>
                    <a:pt x="340309" y="171627"/>
                  </a:lnTo>
                  <a:lnTo>
                    <a:pt x="339801" y="171627"/>
                  </a:lnTo>
                  <a:lnTo>
                    <a:pt x="342582" y="172897"/>
                  </a:lnTo>
                  <a:lnTo>
                    <a:pt x="339902" y="175437"/>
                  </a:lnTo>
                  <a:lnTo>
                    <a:pt x="339115" y="181813"/>
                  </a:lnTo>
                  <a:lnTo>
                    <a:pt x="339928" y="181813"/>
                  </a:lnTo>
                  <a:lnTo>
                    <a:pt x="340906" y="180517"/>
                  </a:lnTo>
                  <a:lnTo>
                    <a:pt x="342112" y="177977"/>
                  </a:lnTo>
                  <a:lnTo>
                    <a:pt x="342938" y="176707"/>
                  </a:lnTo>
                  <a:lnTo>
                    <a:pt x="342188" y="180517"/>
                  </a:lnTo>
                  <a:lnTo>
                    <a:pt x="342595" y="180517"/>
                  </a:lnTo>
                  <a:lnTo>
                    <a:pt x="341033" y="184327"/>
                  </a:lnTo>
                  <a:lnTo>
                    <a:pt x="337959" y="186867"/>
                  </a:lnTo>
                  <a:lnTo>
                    <a:pt x="338556" y="184327"/>
                  </a:lnTo>
                  <a:lnTo>
                    <a:pt x="337172" y="185597"/>
                  </a:lnTo>
                  <a:lnTo>
                    <a:pt x="335572" y="186867"/>
                  </a:lnTo>
                  <a:lnTo>
                    <a:pt x="334441" y="188137"/>
                  </a:lnTo>
                  <a:lnTo>
                    <a:pt x="331800" y="197027"/>
                  </a:lnTo>
                  <a:lnTo>
                    <a:pt x="327533" y="195757"/>
                  </a:lnTo>
                  <a:lnTo>
                    <a:pt x="326948" y="194487"/>
                  </a:lnTo>
                  <a:lnTo>
                    <a:pt x="327139" y="195757"/>
                  </a:lnTo>
                  <a:lnTo>
                    <a:pt x="325297" y="195757"/>
                  </a:lnTo>
                  <a:lnTo>
                    <a:pt x="321551" y="202107"/>
                  </a:lnTo>
                  <a:lnTo>
                    <a:pt x="322376" y="198297"/>
                  </a:lnTo>
                  <a:lnTo>
                    <a:pt x="321894" y="199567"/>
                  </a:lnTo>
                  <a:lnTo>
                    <a:pt x="320128" y="204647"/>
                  </a:lnTo>
                  <a:lnTo>
                    <a:pt x="319341" y="203377"/>
                  </a:lnTo>
                  <a:lnTo>
                    <a:pt x="320027" y="202107"/>
                  </a:lnTo>
                  <a:lnTo>
                    <a:pt x="320090" y="200837"/>
                  </a:lnTo>
                  <a:lnTo>
                    <a:pt x="317004" y="205917"/>
                  </a:lnTo>
                  <a:lnTo>
                    <a:pt x="316826" y="204647"/>
                  </a:lnTo>
                  <a:lnTo>
                    <a:pt x="314985" y="208457"/>
                  </a:lnTo>
                  <a:lnTo>
                    <a:pt x="311137" y="213537"/>
                  </a:lnTo>
                  <a:lnTo>
                    <a:pt x="310349" y="217347"/>
                  </a:lnTo>
                  <a:lnTo>
                    <a:pt x="316852" y="213537"/>
                  </a:lnTo>
                  <a:lnTo>
                    <a:pt x="309765" y="221157"/>
                  </a:lnTo>
                  <a:lnTo>
                    <a:pt x="311340" y="221157"/>
                  </a:lnTo>
                  <a:lnTo>
                    <a:pt x="309333" y="223697"/>
                  </a:lnTo>
                  <a:lnTo>
                    <a:pt x="305142" y="219887"/>
                  </a:lnTo>
                  <a:lnTo>
                    <a:pt x="306857" y="216077"/>
                  </a:lnTo>
                  <a:lnTo>
                    <a:pt x="307428" y="214807"/>
                  </a:lnTo>
                  <a:lnTo>
                    <a:pt x="307670" y="214807"/>
                  </a:lnTo>
                  <a:lnTo>
                    <a:pt x="308063" y="212267"/>
                  </a:lnTo>
                  <a:lnTo>
                    <a:pt x="303872" y="216077"/>
                  </a:lnTo>
                  <a:lnTo>
                    <a:pt x="303136" y="214807"/>
                  </a:lnTo>
                  <a:lnTo>
                    <a:pt x="301777" y="210997"/>
                  </a:lnTo>
                  <a:lnTo>
                    <a:pt x="304647" y="209727"/>
                  </a:lnTo>
                  <a:lnTo>
                    <a:pt x="304850" y="209727"/>
                  </a:lnTo>
                  <a:lnTo>
                    <a:pt x="308724" y="205917"/>
                  </a:lnTo>
                  <a:lnTo>
                    <a:pt x="307314" y="210997"/>
                  </a:lnTo>
                  <a:lnTo>
                    <a:pt x="307860" y="209931"/>
                  </a:lnTo>
                  <a:lnTo>
                    <a:pt x="307962" y="209727"/>
                  </a:lnTo>
                  <a:lnTo>
                    <a:pt x="308343" y="209727"/>
                  </a:lnTo>
                  <a:lnTo>
                    <a:pt x="309854" y="210997"/>
                  </a:lnTo>
                  <a:lnTo>
                    <a:pt x="310527" y="209931"/>
                  </a:lnTo>
                  <a:lnTo>
                    <a:pt x="310642" y="209727"/>
                  </a:lnTo>
                  <a:lnTo>
                    <a:pt x="311315" y="209727"/>
                  </a:lnTo>
                  <a:lnTo>
                    <a:pt x="311480" y="209727"/>
                  </a:lnTo>
                  <a:lnTo>
                    <a:pt x="311683" y="209727"/>
                  </a:lnTo>
                  <a:lnTo>
                    <a:pt x="312356" y="208457"/>
                  </a:lnTo>
                  <a:lnTo>
                    <a:pt x="311543" y="209461"/>
                  </a:lnTo>
                  <a:lnTo>
                    <a:pt x="312280" y="205917"/>
                  </a:lnTo>
                  <a:lnTo>
                    <a:pt x="312597" y="204647"/>
                  </a:lnTo>
                  <a:lnTo>
                    <a:pt x="310375" y="204647"/>
                  </a:lnTo>
                  <a:lnTo>
                    <a:pt x="308038" y="204647"/>
                  </a:lnTo>
                  <a:lnTo>
                    <a:pt x="306158" y="205917"/>
                  </a:lnTo>
                  <a:lnTo>
                    <a:pt x="304279" y="208457"/>
                  </a:lnTo>
                  <a:lnTo>
                    <a:pt x="302818" y="209727"/>
                  </a:lnTo>
                  <a:lnTo>
                    <a:pt x="302336" y="209727"/>
                  </a:lnTo>
                  <a:lnTo>
                    <a:pt x="300723" y="212267"/>
                  </a:lnTo>
                  <a:lnTo>
                    <a:pt x="299351" y="213537"/>
                  </a:lnTo>
                  <a:lnTo>
                    <a:pt x="301663" y="217347"/>
                  </a:lnTo>
                  <a:lnTo>
                    <a:pt x="301764" y="221157"/>
                  </a:lnTo>
                  <a:lnTo>
                    <a:pt x="303517" y="226237"/>
                  </a:lnTo>
                  <a:lnTo>
                    <a:pt x="287032" y="240144"/>
                  </a:lnTo>
                  <a:lnTo>
                    <a:pt x="286550" y="239966"/>
                  </a:lnTo>
                  <a:lnTo>
                    <a:pt x="286550" y="240207"/>
                  </a:lnTo>
                  <a:lnTo>
                    <a:pt x="286880" y="240207"/>
                  </a:lnTo>
                  <a:lnTo>
                    <a:pt x="287248" y="240207"/>
                  </a:lnTo>
                  <a:lnTo>
                    <a:pt x="288074" y="242747"/>
                  </a:lnTo>
                  <a:lnTo>
                    <a:pt x="285699" y="244017"/>
                  </a:lnTo>
                  <a:lnTo>
                    <a:pt x="285686" y="272021"/>
                  </a:lnTo>
                  <a:lnTo>
                    <a:pt x="279996" y="276923"/>
                  </a:lnTo>
                  <a:lnTo>
                    <a:pt x="281178" y="273227"/>
                  </a:lnTo>
                  <a:lnTo>
                    <a:pt x="282816" y="272021"/>
                  </a:lnTo>
                  <a:lnTo>
                    <a:pt x="285686" y="272021"/>
                  </a:lnTo>
                  <a:lnTo>
                    <a:pt x="285686" y="244043"/>
                  </a:lnTo>
                  <a:lnTo>
                    <a:pt x="283298" y="246557"/>
                  </a:lnTo>
                  <a:lnTo>
                    <a:pt x="282117" y="245313"/>
                  </a:lnTo>
                  <a:lnTo>
                    <a:pt x="281901" y="245313"/>
                  </a:lnTo>
                  <a:lnTo>
                    <a:pt x="281774" y="246557"/>
                  </a:lnTo>
                  <a:lnTo>
                    <a:pt x="280670" y="249186"/>
                  </a:lnTo>
                  <a:lnTo>
                    <a:pt x="280225" y="249999"/>
                  </a:lnTo>
                  <a:lnTo>
                    <a:pt x="280225" y="273227"/>
                  </a:lnTo>
                  <a:lnTo>
                    <a:pt x="279196" y="274497"/>
                  </a:lnTo>
                  <a:lnTo>
                    <a:pt x="278206" y="275767"/>
                  </a:lnTo>
                  <a:lnTo>
                    <a:pt x="277139" y="277037"/>
                  </a:lnTo>
                  <a:lnTo>
                    <a:pt x="279590" y="277037"/>
                  </a:lnTo>
                  <a:lnTo>
                    <a:pt x="279476" y="278307"/>
                  </a:lnTo>
                  <a:lnTo>
                    <a:pt x="279374" y="279577"/>
                  </a:lnTo>
                  <a:lnTo>
                    <a:pt x="279260" y="280847"/>
                  </a:lnTo>
                  <a:lnTo>
                    <a:pt x="279158" y="282117"/>
                  </a:lnTo>
                  <a:lnTo>
                    <a:pt x="278053" y="284657"/>
                  </a:lnTo>
                  <a:lnTo>
                    <a:pt x="273329" y="285927"/>
                  </a:lnTo>
                  <a:lnTo>
                    <a:pt x="274434" y="287197"/>
                  </a:lnTo>
                  <a:lnTo>
                    <a:pt x="267068" y="291007"/>
                  </a:lnTo>
                  <a:lnTo>
                    <a:pt x="265480" y="294817"/>
                  </a:lnTo>
                  <a:lnTo>
                    <a:pt x="259422" y="298627"/>
                  </a:lnTo>
                  <a:lnTo>
                    <a:pt x="259295" y="297357"/>
                  </a:lnTo>
                  <a:lnTo>
                    <a:pt x="259168" y="296087"/>
                  </a:lnTo>
                  <a:lnTo>
                    <a:pt x="259054" y="294817"/>
                  </a:lnTo>
                  <a:lnTo>
                    <a:pt x="258927" y="293547"/>
                  </a:lnTo>
                  <a:lnTo>
                    <a:pt x="257302" y="295325"/>
                  </a:lnTo>
                  <a:lnTo>
                    <a:pt x="257708" y="294817"/>
                  </a:lnTo>
                  <a:lnTo>
                    <a:pt x="253860" y="296087"/>
                  </a:lnTo>
                  <a:lnTo>
                    <a:pt x="254203" y="296087"/>
                  </a:lnTo>
                  <a:lnTo>
                    <a:pt x="252768" y="297357"/>
                  </a:lnTo>
                  <a:lnTo>
                    <a:pt x="252044" y="298627"/>
                  </a:lnTo>
                  <a:lnTo>
                    <a:pt x="254889" y="297357"/>
                  </a:lnTo>
                  <a:lnTo>
                    <a:pt x="256438" y="296265"/>
                  </a:lnTo>
                  <a:lnTo>
                    <a:pt x="254279" y="298627"/>
                  </a:lnTo>
                  <a:lnTo>
                    <a:pt x="257276" y="298627"/>
                  </a:lnTo>
                  <a:lnTo>
                    <a:pt x="253149" y="303733"/>
                  </a:lnTo>
                  <a:lnTo>
                    <a:pt x="252755" y="303733"/>
                  </a:lnTo>
                  <a:lnTo>
                    <a:pt x="250952" y="304977"/>
                  </a:lnTo>
                  <a:lnTo>
                    <a:pt x="247865" y="306311"/>
                  </a:lnTo>
                  <a:lnTo>
                    <a:pt x="248399" y="304977"/>
                  </a:lnTo>
                  <a:lnTo>
                    <a:pt x="247777" y="304977"/>
                  </a:lnTo>
                  <a:lnTo>
                    <a:pt x="247777" y="306336"/>
                  </a:lnTo>
                  <a:lnTo>
                    <a:pt x="245033" y="307517"/>
                  </a:lnTo>
                  <a:lnTo>
                    <a:pt x="243344" y="306336"/>
                  </a:lnTo>
                  <a:lnTo>
                    <a:pt x="247777" y="306336"/>
                  </a:lnTo>
                  <a:lnTo>
                    <a:pt x="247777" y="304977"/>
                  </a:lnTo>
                  <a:lnTo>
                    <a:pt x="244525" y="304977"/>
                  </a:lnTo>
                  <a:lnTo>
                    <a:pt x="245567" y="303733"/>
                  </a:lnTo>
                  <a:lnTo>
                    <a:pt x="245795" y="303733"/>
                  </a:lnTo>
                  <a:lnTo>
                    <a:pt x="246849" y="301167"/>
                  </a:lnTo>
                  <a:lnTo>
                    <a:pt x="248018" y="302437"/>
                  </a:lnTo>
                  <a:lnTo>
                    <a:pt x="247434" y="301167"/>
                  </a:lnTo>
                  <a:lnTo>
                    <a:pt x="248259" y="298627"/>
                  </a:lnTo>
                  <a:lnTo>
                    <a:pt x="245351" y="302437"/>
                  </a:lnTo>
                  <a:lnTo>
                    <a:pt x="245884" y="301167"/>
                  </a:lnTo>
                  <a:lnTo>
                    <a:pt x="246964" y="298627"/>
                  </a:lnTo>
                  <a:lnTo>
                    <a:pt x="246037" y="298627"/>
                  </a:lnTo>
                  <a:lnTo>
                    <a:pt x="248158" y="297357"/>
                  </a:lnTo>
                  <a:lnTo>
                    <a:pt x="249555" y="297357"/>
                  </a:lnTo>
                  <a:lnTo>
                    <a:pt x="251231" y="294817"/>
                  </a:lnTo>
                  <a:lnTo>
                    <a:pt x="253695" y="296087"/>
                  </a:lnTo>
                  <a:lnTo>
                    <a:pt x="253860" y="296087"/>
                  </a:lnTo>
                  <a:lnTo>
                    <a:pt x="255143" y="294817"/>
                  </a:lnTo>
                  <a:lnTo>
                    <a:pt x="253263" y="293547"/>
                  </a:lnTo>
                  <a:lnTo>
                    <a:pt x="254965" y="291007"/>
                  </a:lnTo>
                  <a:lnTo>
                    <a:pt x="258787" y="288467"/>
                  </a:lnTo>
                  <a:lnTo>
                    <a:pt x="259816" y="287197"/>
                  </a:lnTo>
                  <a:lnTo>
                    <a:pt x="263309" y="285927"/>
                  </a:lnTo>
                  <a:lnTo>
                    <a:pt x="267042" y="285927"/>
                  </a:lnTo>
                  <a:lnTo>
                    <a:pt x="266065" y="288467"/>
                  </a:lnTo>
                  <a:lnTo>
                    <a:pt x="267423" y="287197"/>
                  </a:lnTo>
                  <a:lnTo>
                    <a:pt x="268300" y="287197"/>
                  </a:lnTo>
                  <a:lnTo>
                    <a:pt x="268236" y="285927"/>
                  </a:lnTo>
                  <a:lnTo>
                    <a:pt x="268147" y="284657"/>
                  </a:lnTo>
                  <a:lnTo>
                    <a:pt x="268058" y="283387"/>
                  </a:lnTo>
                  <a:lnTo>
                    <a:pt x="267944" y="282117"/>
                  </a:lnTo>
                  <a:lnTo>
                    <a:pt x="267893" y="280847"/>
                  </a:lnTo>
                  <a:lnTo>
                    <a:pt x="267677" y="280847"/>
                  </a:lnTo>
                  <a:lnTo>
                    <a:pt x="267881" y="280771"/>
                  </a:lnTo>
                  <a:lnTo>
                    <a:pt x="270891" y="279577"/>
                  </a:lnTo>
                  <a:lnTo>
                    <a:pt x="269913" y="280847"/>
                  </a:lnTo>
                  <a:lnTo>
                    <a:pt x="271627" y="280847"/>
                  </a:lnTo>
                  <a:lnTo>
                    <a:pt x="271830" y="282117"/>
                  </a:lnTo>
                  <a:lnTo>
                    <a:pt x="272643" y="281101"/>
                  </a:lnTo>
                  <a:lnTo>
                    <a:pt x="272897" y="281317"/>
                  </a:lnTo>
                  <a:lnTo>
                    <a:pt x="274421" y="280377"/>
                  </a:lnTo>
                  <a:lnTo>
                    <a:pt x="275501" y="279438"/>
                  </a:lnTo>
                  <a:lnTo>
                    <a:pt x="276479" y="278066"/>
                  </a:lnTo>
                  <a:lnTo>
                    <a:pt x="275628" y="278079"/>
                  </a:lnTo>
                  <a:lnTo>
                    <a:pt x="274497" y="278777"/>
                  </a:lnTo>
                  <a:lnTo>
                    <a:pt x="274878" y="278307"/>
                  </a:lnTo>
                  <a:lnTo>
                    <a:pt x="271754" y="277037"/>
                  </a:lnTo>
                  <a:lnTo>
                    <a:pt x="268655" y="279577"/>
                  </a:lnTo>
                  <a:lnTo>
                    <a:pt x="269468" y="278307"/>
                  </a:lnTo>
                  <a:lnTo>
                    <a:pt x="271894" y="274497"/>
                  </a:lnTo>
                  <a:lnTo>
                    <a:pt x="271437" y="274497"/>
                  </a:lnTo>
                  <a:lnTo>
                    <a:pt x="273913" y="272021"/>
                  </a:lnTo>
                  <a:lnTo>
                    <a:pt x="275285" y="270687"/>
                  </a:lnTo>
                  <a:lnTo>
                    <a:pt x="276783" y="272021"/>
                  </a:lnTo>
                  <a:lnTo>
                    <a:pt x="277456" y="272021"/>
                  </a:lnTo>
                  <a:lnTo>
                    <a:pt x="278460" y="273227"/>
                  </a:lnTo>
                  <a:lnTo>
                    <a:pt x="276923" y="274497"/>
                  </a:lnTo>
                  <a:lnTo>
                    <a:pt x="280225" y="273227"/>
                  </a:lnTo>
                  <a:lnTo>
                    <a:pt x="280225" y="249999"/>
                  </a:lnTo>
                  <a:lnTo>
                    <a:pt x="280022" y="250367"/>
                  </a:lnTo>
                  <a:lnTo>
                    <a:pt x="279285" y="252907"/>
                  </a:lnTo>
                  <a:lnTo>
                    <a:pt x="278866" y="254177"/>
                  </a:lnTo>
                  <a:lnTo>
                    <a:pt x="280047" y="254177"/>
                  </a:lnTo>
                  <a:lnTo>
                    <a:pt x="279463" y="255447"/>
                  </a:lnTo>
                  <a:lnTo>
                    <a:pt x="275755" y="255447"/>
                  </a:lnTo>
                  <a:lnTo>
                    <a:pt x="271360" y="256717"/>
                  </a:lnTo>
                  <a:lnTo>
                    <a:pt x="266865" y="259842"/>
                  </a:lnTo>
                  <a:lnTo>
                    <a:pt x="266865" y="280847"/>
                  </a:lnTo>
                  <a:lnTo>
                    <a:pt x="264845" y="284657"/>
                  </a:lnTo>
                  <a:lnTo>
                    <a:pt x="261581" y="283387"/>
                  </a:lnTo>
                  <a:lnTo>
                    <a:pt x="264629" y="282117"/>
                  </a:lnTo>
                  <a:lnTo>
                    <a:pt x="266865" y="280847"/>
                  </a:lnTo>
                  <a:lnTo>
                    <a:pt x="266865" y="259842"/>
                  </a:lnTo>
                  <a:lnTo>
                    <a:pt x="264033" y="261797"/>
                  </a:lnTo>
                  <a:lnTo>
                    <a:pt x="264782" y="263067"/>
                  </a:lnTo>
                  <a:lnTo>
                    <a:pt x="266344" y="264337"/>
                  </a:lnTo>
                  <a:lnTo>
                    <a:pt x="263144" y="265607"/>
                  </a:lnTo>
                  <a:lnTo>
                    <a:pt x="261899" y="266877"/>
                  </a:lnTo>
                  <a:lnTo>
                    <a:pt x="262178" y="264337"/>
                  </a:lnTo>
                  <a:lnTo>
                    <a:pt x="261988" y="263067"/>
                  </a:lnTo>
                  <a:lnTo>
                    <a:pt x="261785" y="263067"/>
                  </a:lnTo>
                  <a:lnTo>
                    <a:pt x="254038" y="268147"/>
                  </a:lnTo>
                  <a:lnTo>
                    <a:pt x="254139" y="266877"/>
                  </a:lnTo>
                  <a:lnTo>
                    <a:pt x="252260" y="269506"/>
                  </a:lnTo>
                  <a:lnTo>
                    <a:pt x="251358" y="270687"/>
                  </a:lnTo>
                  <a:lnTo>
                    <a:pt x="254863" y="268147"/>
                  </a:lnTo>
                  <a:lnTo>
                    <a:pt x="256616" y="266877"/>
                  </a:lnTo>
                  <a:lnTo>
                    <a:pt x="256895" y="268147"/>
                  </a:lnTo>
                  <a:lnTo>
                    <a:pt x="257136" y="269506"/>
                  </a:lnTo>
                  <a:lnTo>
                    <a:pt x="254050" y="274497"/>
                  </a:lnTo>
                  <a:lnTo>
                    <a:pt x="250190" y="273227"/>
                  </a:lnTo>
                  <a:lnTo>
                    <a:pt x="248272" y="278307"/>
                  </a:lnTo>
                  <a:lnTo>
                    <a:pt x="245948" y="275767"/>
                  </a:lnTo>
                  <a:lnTo>
                    <a:pt x="244360" y="275767"/>
                  </a:lnTo>
                  <a:lnTo>
                    <a:pt x="244284" y="274497"/>
                  </a:lnTo>
                  <a:lnTo>
                    <a:pt x="244208" y="273227"/>
                  </a:lnTo>
                  <a:lnTo>
                    <a:pt x="244754" y="273227"/>
                  </a:lnTo>
                  <a:lnTo>
                    <a:pt x="244817" y="270687"/>
                  </a:lnTo>
                  <a:lnTo>
                    <a:pt x="245783" y="268147"/>
                  </a:lnTo>
                  <a:lnTo>
                    <a:pt x="246265" y="266877"/>
                  </a:lnTo>
                  <a:lnTo>
                    <a:pt x="248132" y="264337"/>
                  </a:lnTo>
                  <a:lnTo>
                    <a:pt x="242874" y="267474"/>
                  </a:lnTo>
                  <a:lnTo>
                    <a:pt x="242874" y="303733"/>
                  </a:lnTo>
                  <a:lnTo>
                    <a:pt x="239585" y="306171"/>
                  </a:lnTo>
                  <a:lnTo>
                    <a:pt x="239496" y="304977"/>
                  </a:lnTo>
                  <a:lnTo>
                    <a:pt x="238531" y="304977"/>
                  </a:lnTo>
                  <a:lnTo>
                    <a:pt x="241541" y="302437"/>
                  </a:lnTo>
                  <a:lnTo>
                    <a:pt x="241668" y="303733"/>
                  </a:lnTo>
                  <a:lnTo>
                    <a:pt x="242874" y="303733"/>
                  </a:lnTo>
                  <a:lnTo>
                    <a:pt x="242874" y="267474"/>
                  </a:lnTo>
                  <a:lnTo>
                    <a:pt x="239458" y="269506"/>
                  </a:lnTo>
                  <a:lnTo>
                    <a:pt x="242430" y="268147"/>
                  </a:lnTo>
                  <a:lnTo>
                    <a:pt x="235077" y="273227"/>
                  </a:lnTo>
                  <a:lnTo>
                    <a:pt x="234264" y="272567"/>
                  </a:lnTo>
                  <a:lnTo>
                    <a:pt x="234264" y="298627"/>
                  </a:lnTo>
                  <a:lnTo>
                    <a:pt x="229196" y="310057"/>
                  </a:lnTo>
                  <a:lnTo>
                    <a:pt x="227393" y="313867"/>
                  </a:lnTo>
                  <a:lnTo>
                    <a:pt x="224205" y="316407"/>
                  </a:lnTo>
                  <a:lnTo>
                    <a:pt x="220522" y="317677"/>
                  </a:lnTo>
                  <a:lnTo>
                    <a:pt x="218033" y="318947"/>
                  </a:lnTo>
                  <a:lnTo>
                    <a:pt x="218897" y="317677"/>
                  </a:lnTo>
                  <a:lnTo>
                    <a:pt x="227037" y="312597"/>
                  </a:lnTo>
                  <a:lnTo>
                    <a:pt x="228777" y="310057"/>
                  </a:lnTo>
                  <a:lnTo>
                    <a:pt x="227025" y="310057"/>
                  </a:lnTo>
                  <a:lnTo>
                    <a:pt x="225247" y="308787"/>
                  </a:lnTo>
                  <a:lnTo>
                    <a:pt x="220002" y="310057"/>
                  </a:lnTo>
                  <a:lnTo>
                    <a:pt x="214820" y="310057"/>
                  </a:lnTo>
                  <a:lnTo>
                    <a:pt x="214820" y="324027"/>
                  </a:lnTo>
                  <a:lnTo>
                    <a:pt x="210451" y="327837"/>
                  </a:lnTo>
                  <a:lnTo>
                    <a:pt x="210362" y="329107"/>
                  </a:lnTo>
                  <a:lnTo>
                    <a:pt x="210286" y="330377"/>
                  </a:lnTo>
                  <a:lnTo>
                    <a:pt x="209575" y="331647"/>
                  </a:lnTo>
                  <a:lnTo>
                    <a:pt x="204266" y="334187"/>
                  </a:lnTo>
                  <a:lnTo>
                    <a:pt x="204520" y="331647"/>
                  </a:lnTo>
                  <a:lnTo>
                    <a:pt x="208661" y="330377"/>
                  </a:lnTo>
                  <a:lnTo>
                    <a:pt x="206959" y="327837"/>
                  </a:lnTo>
                  <a:lnTo>
                    <a:pt x="205257" y="325297"/>
                  </a:lnTo>
                  <a:lnTo>
                    <a:pt x="210400" y="326567"/>
                  </a:lnTo>
                  <a:lnTo>
                    <a:pt x="210096" y="325297"/>
                  </a:lnTo>
                  <a:lnTo>
                    <a:pt x="207683" y="325297"/>
                  </a:lnTo>
                  <a:lnTo>
                    <a:pt x="207619" y="324027"/>
                  </a:lnTo>
                  <a:lnTo>
                    <a:pt x="211442" y="321487"/>
                  </a:lnTo>
                  <a:lnTo>
                    <a:pt x="213652" y="321487"/>
                  </a:lnTo>
                  <a:lnTo>
                    <a:pt x="214820" y="324027"/>
                  </a:lnTo>
                  <a:lnTo>
                    <a:pt x="214820" y="310057"/>
                  </a:lnTo>
                  <a:lnTo>
                    <a:pt x="213804" y="310057"/>
                  </a:lnTo>
                  <a:lnTo>
                    <a:pt x="219316" y="307517"/>
                  </a:lnTo>
                  <a:lnTo>
                    <a:pt x="224993" y="303733"/>
                  </a:lnTo>
                  <a:lnTo>
                    <a:pt x="225793" y="303733"/>
                  </a:lnTo>
                  <a:lnTo>
                    <a:pt x="230873" y="301167"/>
                  </a:lnTo>
                  <a:lnTo>
                    <a:pt x="229514" y="301167"/>
                  </a:lnTo>
                  <a:lnTo>
                    <a:pt x="231521" y="299897"/>
                  </a:lnTo>
                  <a:lnTo>
                    <a:pt x="232003" y="297357"/>
                  </a:lnTo>
                  <a:lnTo>
                    <a:pt x="233756" y="298627"/>
                  </a:lnTo>
                  <a:lnTo>
                    <a:pt x="234264" y="298627"/>
                  </a:lnTo>
                  <a:lnTo>
                    <a:pt x="234264" y="272567"/>
                  </a:lnTo>
                  <a:lnTo>
                    <a:pt x="233616" y="272021"/>
                  </a:lnTo>
                  <a:lnTo>
                    <a:pt x="233172" y="274497"/>
                  </a:lnTo>
                  <a:lnTo>
                    <a:pt x="227863" y="278307"/>
                  </a:lnTo>
                  <a:lnTo>
                    <a:pt x="225793" y="275767"/>
                  </a:lnTo>
                  <a:lnTo>
                    <a:pt x="223202" y="282117"/>
                  </a:lnTo>
                  <a:lnTo>
                    <a:pt x="221894" y="279577"/>
                  </a:lnTo>
                  <a:lnTo>
                    <a:pt x="225209" y="277037"/>
                  </a:lnTo>
                  <a:lnTo>
                    <a:pt x="223888" y="277037"/>
                  </a:lnTo>
                  <a:lnTo>
                    <a:pt x="222161" y="275767"/>
                  </a:lnTo>
                  <a:lnTo>
                    <a:pt x="220903" y="278307"/>
                  </a:lnTo>
                  <a:lnTo>
                    <a:pt x="221018" y="280847"/>
                  </a:lnTo>
                  <a:lnTo>
                    <a:pt x="216814" y="282092"/>
                  </a:lnTo>
                  <a:lnTo>
                    <a:pt x="216954" y="280847"/>
                  </a:lnTo>
                  <a:lnTo>
                    <a:pt x="217182" y="279577"/>
                  </a:lnTo>
                  <a:lnTo>
                    <a:pt x="213258" y="280847"/>
                  </a:lnTo>
                  <a:lnTo>
                    <a:pt x="216471" y="278307"/>
                  </a:lnTo>
                  <a:lnTo>
                    <a:pt x="211188" y="280847"/>
                  </a:lnTo>
                  <a:lnTo>
                    <a:pt x="208673" y="283387"/>
                  </a:lnTo>
                  <a:lnTo>
                    <a:pt x="207645" y="287197"/>
                  </a:lnTo>
                  <a:lnTo>
                    <a:pt x="204076" y="289737"/>
                  </a:lnTo>
                  <a:lnTo>
                    <a:pt x="200088" y="289737"/>
                  </a:lnTo>
                  <a:lnTo>
                    <a:pt x="198564" y="290728"/>
                  </a:lnTo>
                  <a:lnTo>
                    <a:pt x="198564" y="294817"/>
                  </a:lnTo>
                  <a:lnTo>
                    <a:pt x="194843" y="297319"/>
                  </a:lnTo>
                  <a:lnTo>
                    <a:pt x="197218" y="293547"/>
                  </a:lnTo>
                  <a:lnTo>
                    <a:pt x="198564" y="294817"/>
                  </a:lnTo>
                  <a:lnTo>
                    <a:pt x="198564" y="290728"/>
                  </a:lnTo>
                  <a:lnTo>
                    <a:pt x="196164" y="292277"/>
                  </a:lnTo>
                  <a:lnTo>
                    <a:pt x="196735" y="289737"/>
                  </a:lnTo>
                  <a:lnTo>
                    <a:pt x="191922" y="293547"/>
                  </a:lnTo>
                  <a:lnTo>
                    <a:pt x="194386" y="293547"/>
                  </a:lnTo>
                  <a:lnTo>
                    <a:pt x="192709" y="296087"/>
                  </a:lnTo>
                  <a:lnTo>
                    <a:pt x="191046" y="297357"/>
                  </a:lnTo>
                  <a:lnTo>
                    <a:pt x="189331" y="298627"/>
                  </a:lnTo>
                  <a:lnTo>
                    <a:pt x="186448" y="302437"/>
                  </a:lnTo>
                  <a:lnTo>
                    <a:pt x="191871" y="299897"/>
                  </a:lnTo>
                  <a:lnTo>
                    <a:pt x="192024" y="301167"/>
                  </a:lnTo>
                  <a:lnTo>
                    <a:pt x="192062" y="299897"/>
                  </a:lnTo>
                  <a:lnTo>
                    <a:pt x="192112" y="298627"/>
                  </a:lnTo>
                  <a:lnTo>
                    <a:pt x="194792" y="297370"/>
                  </a:lnTo>
                  <a:lnTo>
                    <a:pt x="196646" y="298627"/>
                  </a:lnTo>
                  <a:lnTo>
                    <a:pt x="195529" y="299897"/>
                  </a:lnTo>
                  <a:lnTo>
                    <a:pt x="198843" y="297357"/>
                  </a:lnTo>
                  <a:lnTo>
                    <a:pt x="200977" y="297357"/>
                  </a:lnTo>
                  <a:lnTo>
                    <a:pt x="204787" y="296087"/>
                  </a:lnTo>
                  <a:lnTo>
                    <a:pt x="207924" y="293547"/>
                  </a:lnTo>
                  <a:lnTo>
                    <a:pt x="209080" y="291007"/>
                  </a:lnTo>
                  <a:lnTo>
                    <a:pt x="207073" y="291007"/>
                  </a:lnTo>
                  <a:lnTo>
                    <a:pt x="207479" y="293547"/>
                  </a:lnTo>
                  <a:lnTo>
                    <a:pt x="205384" y="293547"/>
                  </a:lnTo>
                  <a:lnTo>
                    <a:pt x="205498" y="292277"/>
                  </a:lnTo>
                  <a:lnTo>
                    <a:pt x="205625" y="291007"/>
                  </a:lnTo>
                  <a:lnTo>
                    <a:pt x="205740" y="289737"/>
                  </a:lnTo>
                  <a:lnTo>
                    <a:pt x="209816" y="287375"/>
                  </a:lnTo>
                  <a:lnTo>
                    <a:pt x="208457" y="288353"/>
                  </a:lnTo>
                  <a:lnTo>
                    <a:pt x="208889" y="288391"/>
                  </a:lnTo>
                  <a:lnTo>
                    <a:pt x="211772" y="285965"/>
                  </a:lnTo>
                  <a:lnTo>
                    <a:pt x="210286" y="287045"/>
                  </a:lnTo>
                  <a:lnTo>
                    <a:pt x="214033" y="283387"/>
                  </a:lnTo>
                  <a:lnTo>
                    <a:pt x="216039" y="283387"/>
                  </a:lnTo>
                  <a:lnTo>
                    <a:pt x="215760" y="284657"/>
                  </a:lnTo>
                  <a:lnTo>
                    <a:pt x="214528" y="284657"/>
                  </a:lnTo>
                  <a:lnTo>
                    <a:pt x="215557" y="285927"/>
                  </a:lnTo>
                  <a:lnTo>
                    <a:pt x="213512" y="288467"/>
                  </a:lnTo>
                  <a:lnTo>
                    <a:pt x="218135" y="285927"/>
                  </a:lnTo>
                  <a:lnTo>
                    <a:pt x="217741" y="288467"/>
                  </a:lnTo>
                  <a:lnTo>
                    <a:pt x="216408" y="293547"/>
                  </a:lnTo>
                  <a:lnTo>
                    <a:pt x="216890" y="293547"/>
                  </a:lnTo>
                  <a:lnTo>
                    <a:pt x="214718" y="296087"/>
                  </a:lnTo>
                  <a:lnTo>
                    <a:pt x="211366" y="298627"/>
                  </a:lnTo>
                  <a:lnTo>
                    <a:pt x="208965" y="298627"/>
                  </a:lnTo>
                  <a:lnTo>
                    <a:pt x="206578" y="299897"/>
                  </a:lnTo>
                  <a:lnTo>
                    <a:pt x="203022" y="304977"/>
                  </a:lnTo>
                  <a:lnTo>
                    <a:pt x="201587" y="302437"/>
                  </a:lnTo>
                  <a:lnTo>
                    <a:pt x="200418" y="303733"/>
                  </a:lnTo>
                  <a:lnTo>
                    <a:pt x="197129" y="307517"/>
                  </a:lnTo>
                  <a:lnTo>
                    <a:pt x="201498" y="304977"/>
                  </a:lnTo>
                  <a:lnTo>
                    <a:pt x="199618" y="307517"/>
                  </a:lnTo>
                  <a:lnTo>
                    <a:pt x="197764" y="308787"/>
                  </a:lnTo>
                  <a:lnTo>
                    <a:pt x="195859" y="310057"/>
                  </a:lnTo>
                  <a:lnTo>
                    <a:pt x="195072" y="306336"/>
                  </a:lnTo>
                  <a:lnTo>
                    <a:pt x="194627" y="306336"/>
                  </a:lnTo>
                  <a:lnTo>
                    <a:pt x="188760" y="308787"/>
                  </a:lnTo>
                  <a:lnTo>
                    <a:pt x="189928" y="307517"/>
                  </a:lnTo>
                  <a:lnTo>
                    <a:pt x="193725" y="303733"/>
                  </a:lnTo>
                  <a:lnTo>
                    <a:pt x="189725" y="306336"/>
                  </a:lnTo>
                  <a:lnTo>
                    <a:pt x="190563" y="302437"/>
                  </a:lnTo>
                  <a:lnTo>
                    <a:pt x="189712" y="302844"/>
                  </a:lnTo>
                  <a:lnTo>
                    <a:pt x="189712" y="306336"/>
                  </a:lnTo>
                  <a:lnTo>
                    <a:pt x="188023" y="307441"/>
                  </a:lnTo>
                  <a:lnTo>
                    <a:pt x="188048" y="306336"/>
                  </a:lnTo>
                  <a:lnTo>
                    <a:pt x="189712" y="306336"/>
                  </a:lnTo>
                  <a:lnTo>
                    <a:pt x="189712" y="302844"/>
                  </a:lnTo>
                  <a:lnTo>
                    <a:pt x="187820" y="303733"/>
                  </a:lnTo>
                  <a:lnTo>
                    <a:pt x="186867" y="303733"/>
                  </a:lnTo>
                  <a:lnTo>
                    <a:pt x="185864" y="304469"/>
                  </a:lnTo>
                  <a:lnTo>
                    <a:pt x="185864" y="336727"/>
                  </a:lnTo>
                  <a:lnTo>
                    <a:pt x="184073" y="336727"/>
                  </a:lnTo>
                  <a:lnTo>
                    <a:pt x="183413" y="335457"/>
                  </a:lnTo>
                  <a:lnTo>
                    <a:pt x="185724" y="334187"/>
                  </a:lnTo>
                  <a:lnTo>
                    <a:pt x="185788" y="335457"/>
                  </a:lnTo>
                  <a:lnTo>
                    <a:pt x="185864" y="336727"/>
                  </a:lnTo>
                  <a:lnTo>
                    <a:pt x="185864" y="304469"/>
                  </a:lnTo>
                  <a:lnTo>
                    <a:pt x="183286" y="306336"/>
                  </a:lnTo>
                  <a:lnTo>
                    <a:pt x="183502" y="306336"/>
                  </a:lnTo>
                  <a:lnTo>
                    <a:pt x="183718" y="307517"/>
                  </a:lnTo>
                  <a:lnTo>
                    <a:pt x="180187" y="308787"/>
                  </a:lnTo>
                  <a:lnTo>
                    <a:pt x="177584" y="308787"/>
                  </a:lnTo>
                  <a:lnTo>
                    <a:pt x="174028" y="311327"/>
                  </a:lnTo>
                  <a:lnTo>
                    <a:pt x="168325" y="322757"/>
                  </a:lnTo>
                  <a:lnTo>
                    <a:pt x="165798" y="325297"/>
                  </a:lnTo>
                  <a:lnTo>
                    <a:pt x="164007" y="324027"/>
                  </a:lnTo>
                  <a:lnTo>
                    <a:pt x="160223" y="327837"/>
                  </a:lnTo>
                  <a:lnTo>
                    <a:pt x="160655" y="325297"/>
                  </a:lnTo>
                  <a:lnTo>
                    <a:pt x="160769" y="324027"/>
                  </a:lnTo>
                  <a:lnTo>
                    <a:pt x="159918" y="324027"/>
                  </a:lnTo>
                  <a:lnTo>
                    <a:pt x="161086" y="322757"/>
                  </a:lnTo>
                  <a:lnTo>
                    <a:pt x="163131" y="321487"/>
                  </a:lnTo>
                  <a:lnTo>
                    <a:pt x="163525" y="322757"/>
                  </a:lnTo>
                  <a:lnTo>
                    <a:pt x="163487" y="321487"/>
                  </a:lnTo>
                  <a:lnTo>
                    <a:pt x="162991" y="320217"/>
                  </a:lnTo>
                  <a:lnTo>
                    <a:pt x="160147" y="320217"/>
                  </a:lnTo>
                  <a:lnTo>
                    <a:pt x="162547" y="318947"/>
                  </a:lnTo>
                  <a:lnTo>
                    <a:pt x="162941" y="318947"/>
                  </a:lnTo>
                  <a:lnTo>
                    <a:pt x="164058" y="317677"/>
                  </a:lnTo>
                  <a:lnTo>
                    <a:pt x="161683" y="317677"/>
                  </a:lnTo>
                  <a:lnTo>
                    <a:pt x="164807" y="316407"/>
                  </a:lnTo>
                  <a:lnTo>
                    <a:pt x="167030" y="312597"/>
                  </a:lnTo>
                  <a:lnTo>
                    <a:pt x="167767" y="311327"/>
                  </a:lnTo>
                  <a:lnTo>
                    <a:pt x="162483" y="311327"/>
                  </a:lnTo>
                  <a:lnTo>
                    <a:pt x="165836" y="307517"/>
                  </a:lnTo>
                  <a:lnTo>
                    <a:pt x="163487" y="308787"/>
                  </a:lnTo>
                  <a:lnTo>
                    <a:pt x="163195" y="310057"/>
                  </a:lnTo>
                  <a:lnTo>
                    <a:pt x="157835" y="313867"/>
                  </a:lnTo>
                  <a:lnTo>
                    <a:pt x="162572" y="312597"/>
                  </a:lnTo>
                  <a:lnTo>
                    <a:pt x="161086" y="313867"/>
                  </a:lnTo>
                  <a:lnTo>
                    <a:pt x="159181" y="316407"/>
                  </a:lnTo>
                  <a:lnTo>
                    <a:pt x="156756" y="317677"/>
                  </a:lnTo>
                  <a:lnTo>
                    <a:pt x="158648" y="315137"/>
                  </a:lnTo>
                  <a:lnTo>
                    <a:pt x="156629" y="315137"/>
                  </a:lnTo>
                  <a:lnTo>
                    <a:pt x="156540" y="312597"/>
                  </a:lnTo>
                  <a:lnTo>
                    <a:pt x="155054" y="315137"/>
                  </a:lnTo>
                  <a:lnTo>
                    <a:pt x="155930" y="316407"/>
                  </a:lnTo>
                  <a:lnTo>
                    <a:pt x="155968" y="317677"/>
                  </a:lnTo>
                  <a:lnTo>
                    <a:pt x="152463" y="317677"/>
                  </a:lnTo>
                  <a:lnTo>
                    <a:pt x="154787" y="318947"/>
                  </a:lnTo>
                  <a:lnTo>
                    <a:pt x="152666" y="321487"/>
                  </a:lnTo>
                  <a:lnTo>
                    <a:pt x="149313" y="322757"/>
                  </a:lnTo>
                  <a:lnTo>
                    <a:pt x="146304" y="325297"/>
                  </a:lnTo>
                  <a:lnTo>
                    <a:pt x="143256" y="326567"/>
                  </a:lnTo>
                  <a:lnTo>
                    <a:pt x="143103" y="326567"/>
                  </a:lnTo>
                  <a:lnTo>
                    <a:pt x="145846" y="329107"/>
                  </a:lnTo>
                  <a:lnTo>
                    <a:pt x="146596" y="326567"/>
                  </a:lnTo>
                  <a:lnTo>
                    <a:pt x="148170" y="325297"/>
                  </a:lnTo>
                  <a:lnTo>
                    <a:pt x="152107" y="322757"/>
                  </a:lnTo>
                  <a:lnTo>
                    <a:pt x="153390" y="324027"/>
                  </a:lnTo>
                  <a:lnTo>
                    <a:pt x="148971" y="327837"/>
                  </a:lnTo>
                  <a:lnTo>
                    <a:pt x="148412" y="330377"/>
                  </a:lnTo>
                  <a:lnTo>
                    <a:pt x="146532" y="332917"/>
                  </a:lnTo>
                  <a:lnTo>
                    <a:pt x="146697" y="332917"/>
                  </a:lnTo>
                  <a:lnTo>
                    <a:pt x="146316" y="334187"/>
                  </a:lnTo>
                  <a:lnTo>
                    <a:pt x="144106" y="335457"/>
                  </a:lnTo>
                  <a:lnTo>
                    <a:pt x="141490" y="335457"/>
                  </a:lnTo>
                  <a:lnTo>
                    <a:pt x="140258" y="336727"/>
                  </a:lnTo>
                  <a:lnTo>
                    <a:pt x="138239" y="337997"/>
                  </a:lnTo>
                  <a:lnTo>
                    <a:pt x="139001" y="335457"/>
                  </a:lnTo>
                  <a:lnTo>
                    <a:pt x="131724" y="336727"/>
                  </a:lnTo>
                  <a:lnTo>
                    <a:pt x="130022" y="344347"/>
                  </a:lnTo>
                  <a:lnTo>
                    <a:pt x="161772" y="344347"/>
                  </a:lnTo>
                  <a:lnTo>
                    <a:pt x="170497" y="340537"/>
                  </a:lnTo>
                  <a:lnTo>
                    <a:pt x="169151" y="341807"/>
                  </a:lnTo>
                  <a:lnTo>
                    <a:pt x="167576" y="343154"/>
                  </a:lnTo>
                  <a:lnTo>
                    <a:pt x="165646" y="344347"/>
                  </a:lnTo>
                  <a:lnTo>
                    <a:pt x="168579" y="344347"/>
                  </a:lnTo>
                  <a:lnTo>
                    <a:pt x="171208" y="343154"/>
                  </a:lnTo>
                  <a:lnTo>
                    <a:pt x="172618" y="341807"/>
                  </a:lnTo>
                  <a:lnTo>
                    <a:pt x="173875" y="340537"/>
                  </a:lnTo>
                  <a:lnTo>
                    <a:pt x="176364" y="339267"/>
                  </a:lnTo>
                  <a:lnTo>
                    <a:pt x="175806" y="339267"/>
                  </a:lnTo>
                  <a:lnTo>
                    <a:pt x="177723" y="337997"/>
                  </a:lnTo>
                  <a:lnTo>
                    <a:pt x="177177" y="338810"/>
                  </a:lnTo>
                  <a:lnTo>
                    <a:pt x="178587" y="337997"/>
                  </a:lnTo>
                  <a:lnTo>
                    <a:pt x="180517" y="339267"/>
                  </a:lnTo>
                  <a:lnTo>
                    <a:pt x="174802" y="345846"/>
                  </a:lnTo>
                  <a:lnTo>
                    <a:pt x="170408" y="345846"/>
                  </a:lnTo>
                  <a:lnTo>
                    <a:pt x="163703" y="350710"/>
                  </a:lnTo>
                  <a:lnTo>
                    <a:pt x="160159" y="349427"/>
                  </a:lnTo>
                  <a:lnTo>
                    <a:pt x="155371" y="351777"/>
                  </a:lnTo>
                  <a:lnTo>
                    <a:pt x="155016" y="351993"/>
                  </a:lnTo>
                  <a:lnTo>
                    <a:pt x="157441" y="352818"/>
                  </a:lnTo>
                  <a:lnTo>
                    <a:pt x="155930" y="353301"/>
                  </a:lnTo>
                  <a:lnTo>
                    <a:pt x="155600" y="353415"/>
                  </a:lnTo>
                  <a:lnTo>
                    <a:pt x="155778" y="353237"/>
                  </a:lnTo>
                  <a:lnTo>
                    <a:pt x="154940" y="353237"/>
                  </a:lnTo>
                  <a:lnTo>
                    <a:pt x="154139" y="350862"/>
                  </a:lnTo>
                  <a:lnTo>
                    <a:pt x="154101" y="350723"/>
                  </a:lnTo>
                  <a:lnTo>
                    <a:pt x="156946" y="348221"/>
                  </a:lnTo>
                  <a:lnTo>
                    <a:pt x="161124" y="345846"/>
                  </a:lnTo>
                  <a:lnTo>
                    <a:pt x="160731" y="345846"/>
                  </a:lnTo>
                  <a:lnTo>
                    <a:pt x="158750" y="346887"/>
                  </a:lnTo>
                  <a:lnTo>
                    <a:pt x="155206" y="348170"/>
                  </a:lnTo>
                  <a:lnTo>
                    <a:pt x="155956" y="346887"/>
                  </a:lnTo>
                  <a:lnTo>
                    <a:pt x="158356" y="345846"/>
                  </a:lnTo>
                  <a:lnTo>
                    <a:pt x="122745" y="345846"/>
                  </a:lnTo>
                  <a:lnTo>
                    <a:pt x="121310" y="345846"/>
                  </a:lnTo>
                  <a:lnTo>
                    <a:pt x="116268" y="345846"/>
                  </a:lnTo>
                  <a:lnTo>
                    <a:pt x="115544" y="345846"/>
                  </a:lnTo>
                  <a:lnTo>
                    <a:pt x="113385" y="345846"/>
                  </a:lnTo>
                  <a:lnTo>
                    <a:pt x="112369" y="347980"/>
                  </a:lnTo>
                  <a:lnTo>
                    <a:pt x="112229" y="348221"/>
                  </a:lnTo>
                  <a:lnTo>
                    <a:pt x="110147" y="350697"/>
                  </a:lnTo>
                  <a:lnTo>
                    <a:pt x="108966" y="349427"/>
                  </a:lnTo>
                  <a:lnTo>
                    <a:pt x="103936" y="353237"/>
                  </a:lnTo>
                  <a:lnTo>
                    <a:pt x="104432" y="351993"/>
                  </a:lnTo>
                  <a:lnTo>
                    <a:pt x="103517" y="353237"/>
                  </a:lnTo>
                  <a:lnTo>
                    <a:pt x="102654" y="354507"/>
                  </a:lnTo>
                  <a:lnTo>
                    <a:pt x="100965" y="354507"/>
                  </a:lnTo>
                  <a:lnTo>
                    <a:pt x="98844" y="355777"/>
                  </a:lnTo>
                  <a:lnTo>
                    <a:pt x="97726" y="355777"/>
                  </a:lnTo>
                  <a:lnTo>
                    <a:pt x="94538" y="357047"/>
                  </a:lnTo>
                  <a:lnTo>
                    <a:pt x="92710" y="358317"/>
                  </a:lnTo>
                  <a:lnTo>
                    <a:pt x="91732" y="358317"/>
                  </a:lnTo>
                  <a:lnTo>
                    <a:pt x="88684" y="359587"/>
                  </a:lnTo>
                  <a:lnTo>
                    <a:pt x="92125" y="360857"/>
                  </a:lnTo>
                  <a:lnTo>
                    <a:pt x="143713" y="360857"/>
                  </a:lnTo>
                  <a:lnTo>
                    <a:pt x="145326" y="358317"/>
                  </a:lnTo>
                  <a:lnTo>
                    <a:pt x="145681" y="357047"/>
                  </a:lnTo>
                  <a:lnTo>
                    <a:pt x="146392" y="357047"/>
                  </a:lnTo>
                  <a:lnTo>
                    <a:pt x="146304" y="358317"/>
                  </a:lnTo>
                  <a:lnTo>
                    <a:pt x="146596" y="358317"/>
                  </a:lnTo>
                  <a:lnTo>
                    <a:pt x="147269" y="357047"/>
                  </a:lnTo>
                  <a:lnTo>
                    <a:pt x="150545" y="355777"/>
                  </a:lnTo>
                  <a:lnTo>
                    <a:pt x="150139" y="357047"/>
                  </a:lnTo>
                  <a:lnTo>
                    <a:pt x="151155" y="355777"/>
                  </a:lnTo>
                  <a:lnTo>
                    <a:pt x="154355" y="354571"/>
                  </a:lnTo>
                  <a:lnTo>
                    <a:pt x="154546" y="354799"/>
                  </a:lnTo>
                  <a:lnTo>
                    <a:pt x="159600" y="353961"/>
                  </a:lnTo>
                  <a:lnTo>
                    <a:pt x="159118" y="353110"/>
                  </a:lnTo>
                  <a:lnTo>
                    <a:pt x="166014" y="350723"/>
                  </a:lnTo>
                  <a:lnTo>
                    <a:pt x="173012" y="348221"/>
                  </a:lnTo>
                  <a:lnTo>
                    <a:pt x="173507" y="347980"/>
                  </a:lnTo>
                  <a:lnTo>
                    <a:pt x="179895" y="344347"/>
                  </a:lnTo>
                  <a:lnTo>
                    <a:pt x="186131" y="341807"/>
                  </a:lnTo>
                  <a:lnTo>
                    <a:pt x="186245" y="343331"/>
                  </a:lnTo>
                  <a:lnTo>
                    <a:pt x="186372" y="345846"/>
                  </a:lnTo>
                  <a:lnTo>
                    <a:pt x="186474" y="348221"/>
                  </a:lnTo>
                  <a:lnTo>
                    <a:pt x="186601" y="350723"/>
                  </a:lnTo>
                  <a:lnTo>
                    <a:pt x="186715" y="353237"/>
                  </a:lnTo>
                  <a:lnTo>
                    <a:pt x="186804" y="355777"/>
                  </a:lnTo>
                  <a:lnTo>
                    <a:pt x="186918" y="359587"/>
                  </a:lnTo>
                  <a:lnTo>
                    <a:pt x="187032" y="363397"/>
                  </a:lnTo>
                  <a:lnTo>
                    <a:pt x="195059" y="358317"/>
                  </a:lnTo>
                  <a:lnTo>
                    <a:pt x="187591" y="354507"/>
                  </a:lnTo>
                  <a:lnTo>
                    <a:pt x="190881" y="351993"/>
                  </a:lnTo>
                  <a:lnTo>
                    <a:pt x="190969" y="351777"/>
                  </a:lnTo>
                  <a:lnTo>
                    <a:pt x="191655" y="349427"/>
                  </a:lnTo>
                  <a:lnTo>
                    <a:pt x="193789" y="350723"/>
                  </a:lnTo>
                  <a:lnTo>
                    <a:pt x="193497" y="351777"/>
                  </a:lnTo>
                  <a:lnTo>
                    <a:pt x="193446" y="351993"/>
                  </a:lnTo>
                  <a:lnTo>
                    <a:pt x="196481" y="349427"/>
                  </a:lnTo>
                  <a:lnTo>
                    <a:pt x="197929" y="348221"/>
                  </a:lnTo>
                  <a:lnTo>
                    <a:pt x="193636" y="348221"/>
                  </a:lnTo>
                  <a:lnTo>
                    <a:pt x="195630" y="346887"/>
                  </a:lnTo>
                  <a:lnTo>
                    <a:pt x="196380" y="345846"/>
                  </a:lnTo>
                  <a:lnTo>
                    <a:pt x="196189" y="345846"/>
                  </a:lnTo>
                  <a:lnTo>
                    <a:pt x="200393" y="343154"/>
                  </a:lnTo>
                  <a:lnTo>
                    <a:pt x="201587" y="343154"/>
                  </a:lnTo>
                  <a:lnTo>
                    <a:pt x="199986" y="341807"/>
                  </a:lnTo>
                  <a:lnTo>
                    <a:pt x="196977" y="339267"/>
                  </a:lnTo>
                  <a:lnTo>
                    <a:pt x="205320" y="336727"/>
                  </a:lnTo>
                  <a:lnTo>
                    <a:pt x="205384" y="337997"/>
                  </a:lnTo>
                  <a:lnTo>
                    <a:pt x="207632" y="339267"/>
                  </a:lnTo>
                  <a:lnTo>
                    <a:pt x="203542" y="341807"/>
                  </a:lnTo>
                  <a:lnTo>
                    <a:pt x="208622" y="340537"/>
                  </a:lnTo>
                  <a:lnTo>
                    <a:pt x="204177" y="344347"/>
                  </a:lnTo>
                  <a:lnTo>
                    <a:pt x="206870" y="343154"/>
                  </a:lnTo>
                  <a:lnTo>
                    <a:pt x="201688" y="345846"/>
                  </a:lnTo>
                  <a:lnTo>
                    <a:pt x="202057" y="345846"/>
                  </a:lnTo>
                  <a:lnTo>
                    <a:pt x="201053" y="349427"/>
                  </a:lnTo>
                  <a:lnTo>
                    <a:pt x="202006" y="350723"/>
                  </a:lnTo>
                  <a:lnTo>
                    <a:pt x="203212" y="349427"/>
                  </a:lnTo>
                  <a:lnTo>
                    <a:pt x="204393" y="348221"/>
                  </a:lnTo>
                  <a:lnTo>
                    <a:pt x="204762" y="347980"/>
                  </a:lnTo>
                  <a:lnTo>
                    <a:pt x="206565" y="346887"/>
                  </a:lnTo>
                  <a:lnTo>
                    <a:pt x="207505" y="345846"/>
                  </a:lnTo>
                  <a:lnTo>
                    <a:pt x="207848" y="345846"/>
                  </a:lnTo>
                  <a:lnTo>
                    <a:pt x="211035" y="350723"/>
                  </a:lnTo>
                  <a:lnTo>
                    <a:pt x="212255" y="348373"/>
                  </a:lnTo>
                  <a:lnTo>
                    <a:pt x="213588" y="345846"/>
                  </a:lnTo>
                  <a:lnTo>
                    <a:pt x="213906" y="345846"/>
                  </a:lnTo>
                  <a:lnTo>
                    <a:pt x="211467" y="343154"/>
                  </a:lnTo>
                  <a:lnTo>
                    <a:pt x="208292" y="343154"/>
                  </a:lnTo>
                  <a:lnTo>
                    <a:pt x="210756" y="340537"/>
                  </a:lnTo>
                  <a:lnTo>
                    <a:pt x="211632" y="340537"/>
                  </a:lnTo>
                  <a:lnTo>
                    <a:pt x="212305" y="337997"/>
                  </a:lnTo>
                  <a:lnTo>
                    <a:pt x="207581" y="337997"/>
                  </a:lnTo>
                  <a:lnTo>
                    <a:pt x="212039" y="335457"/>
                  </a:lnTo>
                  <a:lnTo>
                    <a:pt x="214058" y="334187"/>
                  </a:lnTo>
                  <a:lnTo>
                    <a:pt x="212966" y="336727"/>
                  </a:lnTo>
                  <a:lnTo>
                    <a:pt x="213448" y="336727"/>
                  </a:lnTo>
                  <a:lnTo>
                    <a:pt x="219532" y="332917"/>
                  </a:lnTo>
                  <a:lnTo>
                    <a:pt x="224256" y="331647"/>
                  </a:lnTo>
                  <a:lnTo>
                    <a:pt x="228587" y="330377"/>
                  </a:lnTo>
                  <a:lnTo>
                    <a:pt x="233514" y="327837"/>
                  </a:lnTo>
                  <a:lnTo>
                    <a:pt x="232079" y="329107"/>
                  </a:lnTo>
                  <a:lnTo>
                    <a:pt x="226250" y="331647"/>
                  </a:lnTo>
                  <a:lnTo>
                    <a:pt x="223177" y="335457"/>
                  </a:lnTo>
                  <a:lnTo>
                    <a:pt x="226656" y="335457"/>
                  </a:lnTo>
                  <a:lnTo>
                    <a:pt x="227990" y="331647"/>
                  </a:lnTo>
                  <a:lnTo>
                    <a:pt x="230441" y="330377"/>
                  </a:lnTo>
                  <a:lnTo>
                    <a:pt x="228955" y="332917"/>
                  </a:lnTo>
                  <a:lnTo>
                    <a:pt x="229057" y="334187"/>
                  </a:lnTo>
                  <a:lnTo>
                    <a:pt x="232003" y="332917"/>
                  </a:lnTo>
                  <a:lnTo>
                    <a:pt x="232232" y="331647"/>
                  </a:lnTo>
                  <a:lnTo>
                    <a:pt x="233680" y="330377"/>
                  </a:lnTo>
                  <a:lnTo>
                    <a:pt x="234924" y="329107"/>
                  </a:lnTo>
                  <a:lnTo>
                    <a:pt x="236169" y="327837"/>
                  </a:lnTo>
                  <a:lnTo>
                    <a:pt x="235673" y="327837"/>
                  </a:lnTo>
                  <a:lnTo>
                    <a:pt x="234124" y="329107"/>
                  </a:lnTo>
                  <a:lnTo>
                    <a:pt x="234759" y="327837"/>
                  </a:lnTo>
                  <a:lnTo>
                    <a:pt x="235407" y="326567"/>
                  </a:lnTo>
                  <a:lnTo>
                    <a:pt x="237604" y="324027"/>
                  </a:lnTo>
                  <a:lnTo>
                    <a:pt x="241719" y="321487"/>
                  </a:lnTo>
                  <a:lnTo>
                    <a:pt x="243230" y="320217"/>
                  </a:lnTo>
                  <a:lnTo>
                    <a:pt x="244805" y="318947"/>
                  </a:lnTo>
                  <a:lnTo>
                    <a:pt x="246392" y="317677"/>
                  </a:lnTo>
                  <a:lnTo>
                    <a:pt x="248056" y="317677"/>
                  </a:lnTo>
                  <a:lnTo>
                    <a:pt x="249770" y="316407"/>
                  </a:lnTo>
                  <a:lnTo>
                    <a:pt x="250139" y="317677"/>
                  </a:lnTo>
                  <a:lnTo>
                    <a:pt x="250190" y="316407"/>
                  </a:lnTo>
                  <a:lnTo>
                    <a:pt x="255587" y="315137"/>
                  </a:lnTo>
                  <a:lnTo>
                    <a:pt x="254685" y="317677"/>
                  </a:lnTo>
                  <a:lnTo>
                    <a:pt x="258660" y="315137"/>
                  </a:lnTo>
                  <a:lnTo>
                    <a:pt x="259232" y="315137"/>
                  </a:lnTo>
                  <a:lnTo>
                    <a:pt x="260616" y="313867"/>
                  </a:lnTo>
                  <a:lnTo>
                    <a:pt x="261962" y="311327"/>
                  </a:lnTo>
                  <a:lnTo>
                    <a:pt x="263258" y="308787"/>
                  </a:lnTo>
                  <a:lnTo>
                    <a:pt x="264833" y="307517"/>
                  </a:lnTo>
                  <a:lnTo>
                    <a:pt x="266204" y="306336"/>
                  </a:lnTo>
                  <a:lnTo>
                    <a:pt x="269862" y="303733"/>
                  </a:lnTo>
                  <a:lnTo>
                    <a:pt x="270103" y="303733"/>
                  </a:lnTo>
                  <a:lnTo>
                    <a:pt x="271335" y="302437"/>
                  </a:lnTo>
                  <a:lnTo>
                    <a:pt x="272034" y="301167"/>
                  </a:lnTo>
                  <a:lnTo>
                    <a:pt x="269824" y="303733"/>
                  </a:lnTo>
                  <a:lnTo>
                    <a:pt x="268579" y="303733"/>
                  </a:lnTo>
                  <a:lnTo>
                    <a:pt x="269595" y="301167"/>
                  </a:lnTo>
                  <a:lnTo>
                    <a:pt x="271665" y="299897"/>
                  </a:lnTo>
                  <a:lnTo>
                    <a:pt x="276377" y="297357"/>
                  </a:lnTo>
                  <a:lnTo>
                    <a:pt x="279019" y="297357"/>
                  </a:lnTo>
                  <a:lnTo>
                    <a:pt x="281114" y="294817"/>
                  </a:lnTo>
                  <a:lnTo>
                    <a:pt x="279501" y="297357"/>
                  </a:lnTo>
                  <a:lnTo>
                    <a:pt x="283819" y="294817"/>
                  </a:lnTo>
                  <a:lnTo>
                    <a:pt x="284619" y="293547"/>
                  </a:lnTo>
                  <a:lnTo>
                    <a:pt x="286219" y="291007"/>
                  </a:lnTo>
                  <a:lnTo>
                    <a:pt x="288569" y="288467"/>
                  </a:lnTo>
                  <a:lnTo>
                    <a:pt x="289864" y="289737"/>
                  </a:lnTo>
                  <a:lnTo>
                    <a:pt x="289115" y="288467"/>
                  </a:lnTo>
                  <a:lnTo>
                    <a:pt x="288366" y="287197"/>
                  </a:lnTo>
                  <a:lnTo>
                    <a:pt x="290601" y="284657"/>
                  </a:lnTo>
                  <a:lnTo>
                    <a:pt x="286664" y="285927"/>
                  </a:lnTo>
                  <a:lnTo>
                    <a:pt x="282054" y="288467"/>
                  </a:lnTo>
                  <a:lnTo>
                    <a:pt x="278206" y="293547"/>
                  </a:lnTo>
                  <a:lnTo>
                    <a:pt x="279717" y="288467"/>
                  </a:lnTo>
                  <a:lnTo>
                    <a:pt x="281863" y="285927"/>
                  </a:lnTo>
                  <a:lnTo>
                    <a:pt x="283718" y="280847"/>
                  </a:lnTo>
                  <a:lnTo>
                    <a:pt x="285203" y="279577"/>
                  </a:lnTo>
                  <a:lnTo>
                    <a:pt x="286600" y="279577"/>
                  </a:lnTo>
                  <a:lnTo>
                    <a:pt x="287032" y="278307"/>
                  </a:lnTo>
                  <a:lnTo>
                    <a:pt x="286143" y="275767"/>
                  </a:lnTo>
                  <a:lnTo>
                    <a:pt x="287743" y="274497"/>
                  </a:lnTo>
                  <a:lnTo>
                    <a:pt x="289153" y="274497"/>
                  </a:lnTo>
                  <a:lnTo>
                    <a:pt x="293497" y="272021"/>
                  </a:lnTo>
                  <a:lnTo>
                    <a:pt x="293814" y="271576"/>
                  </a:lnTo>
                  <a:lnTo>
                    <a:pt x="293560" y="272021"/>
                  </a:lnTo>
                  <a:lnTo>
                    <a:pt x="292811" y="273227"/>
                  </a:lnTo>
                  <a:lnTo>
                    <a:pt x="297218" y="273227"/>
                  </a:lnTo>
                  <a:lnTo>
                    <a:pt x="287858" y="279577"/>
                  </a:lnTo>
                  <a:lnTo>
                    <a:pt x="293420" y="279577"/>
                  </a:lnTo>
                  <a:lnTo>
                    <a:pt x="294043" y="275767"/>
                  </a:lnTo>
                  <a:lnTo>
                    <a:pt x="295871" y="274497"/>
                  </a:lnTo>
                  <a:lnTo>
                    <a:pt x="296659" y="275767"/>
                  </a:lnTo>
                  <a:lnTo>
                    <a:pt x="297395" y="274497"/>
                  </a:lnTo>
                  <a:lnTo>
                    <a:pt x="297383" y="273227"/>
                  </a:lnTo>
                  <a:lnTo>
                    <a:pt x="301498" y="270687"/>
                  </a:lnTo>
                  <a:lnTo>
                    <a:pt x="303898" y="273227"/>
                  </a:lnTo>
                  <a:lnTo>
                    <a:pt x="308470" y="270687"/>
                  </a:lnTo>
                  <a:lnTo>
                    <a:pt x="308102" y="272021"/>
                  </a:lnTo>
                  <a:lnTo>
                    <a:pt x="307835" y="272021"/>
                  </a:lnTo>
                  <a:lnTo>
                    <a:pt x="305422" y="274497"/>
                  </a:lnTo>
                  <a:lnTo>
                    <a:pt x="306971" y="274497"/>
                  </a:lnTo>
                  <a:lnTo>
                    <a:pt x="305219" y="275767"/>
                  </a:lnTo>
                  <a:lnTo>
                    <a:pt x="303517" y="277037"/>
                  </a:lnTo>
                  <a:lnTo>
                    <a:pt x="301726" y="278307"/>
                  </a:lnTo>
                  <a:lnTo>
                    <a:pt x="303060" y="280847"/>
                  </a:lnTo>
                  <a:lnTo>
                    <a:pt x="309308" y="275767"/>
                  </a:lnTo>
                  <a:lnTo>
                    <a:pt x="310946" y="269506"/>
                  </a:lnTo>
                  <a:lnTo>
                    <a:pt x="311048" y="268147"/>
                  </a:lnTo>
                  <a:lnTo>
                    <a:pt x="311124" y="266877"/>
                  </a:lnTo>
                  <a:lnTo>
                    <a:pt x="311213" y="265607"/>
                  </a:lnTo>
                  <a:lnTo>
                    <a:pt x="311289" y="264337"/>
                  </a:lnTo>
                  <a:lnTo>
                    <a:pt x="307301" y="270687"/>
                  </a:lnTo>
                  <a:lnTo>
                    <a:pt x="308533" y="265607"/>
                  </a:lnTo>
                  <a:lnTo>
                    <a:pt x="309156" y="263067"/>
                  </a:lnTo>
                  <a:lnTo>
                    <a:pt x="305638" y="265607"/>
                  </a:lnTo>
                  <a:lnTo>
                    <a:pt x="305955" y="263067"/>
                  </a:lnTo>
                  <a:lnTo>
                    <a:pt x="308356" y="263067"/>
                  </a:lnTo>
                  <a:lnTo>
                    <a:pt x="308317" y="261797"/>
                  </a:lnTo>
                  <a:lnTo>
                    <a:pt x="310756" y="259257"/>
                  </a:lnTo>
                  <a:lnTo>
                    <a:pt x="314172" y="259257"/>
                  </a:lnTo>
                  <a:lnTo>
                    <a:pt x="316915" y="257987"/>
                  </a:lnTo>
                  <a:lnTo>
                    <a:pt x="319659" y="256717"/>
                  </a:lnTo>
                  <a:lnTo>
                    <a:pt x="324472" y="255447"/>
                  </a:lnTo>
                  <a:lnTo>
                    <a:pt x="326999" y="257987"/>
                  </a:lnTo>
                  <a:lnTo>
                    <a:pt x="329222" y="256717"/>
                  </a:lnTo>
                  <a:lnTo>
                    <a:pt x="330238" y="255447"/>
                  </a:lnTo>
                  <a:lnTo>
                    <a:pt x="331241" y="254177"/>
                  </a:lnTo>
                  <a:lnTo>
                    <a:pt x="342366" y="240207"/>
                  </a:lnTo>
                  <a:lnTo>
                    <a:pt x="343979" y="237667"/>
                  </a:lnTo>
                  <a:lnTo>
                    <a:pt x="345605" y="236397"/>
                  </a:lnTo>
                  <a:lnTo>
                    <a:pt x="344881" y="238937"/>
                  </a:lnTo>
                  <a:lnTo>
                    <a:pt x="351790" y="236397"/>
                  </a:lnTo>
                  <a:lnTo>
                    <a:pt x="355244" y="235127"/>
                  </a:lnTo>
                  <a:lnTo>
                    <a:pt x="348348" y="230047"/>
                  </a:lnTo>
                  <a:lnTo>
                    <a:pt x="351269" y="224967"/>
                  </a:lnTo>
                  <a:lnTo>
                    <a:pt x="349250" y="230047"/>
                  </a:lnTo>
                  <a:lnTo>
                    <a:pt x="353733" y="224967"/>
                  </a:lnTo>
                  <a:lnTo>
                    <a:pt x="355981" y="222427"/>
                  </a:lnTo>
                  <a:lnTo>
                    <a:pt x="358546" y="222427"/>
                  </a:lnTo>
                  <a:lnTo>
                    <a:pt x="360299" y="217347"/>
                  </a:lnTo>
                  <a:lnTo>
                    <a:pt x="360375" y="216077"/>
                  </a:lnTo>
                  <a:lnTo>
                    <a:pt x="360464" y="214807"/>
                  </a:lnTo>
                  <a:lnTo>
                    <a:pt x="360540" y="213537"/>
                  </a:lnTo>
                  <a:lnTo>
                    <a:pt x="360629" y="212267"/>
                  </a:lnTo>
                  <a:lnTo>
                    <a:pt x="364871" y="207187"/>
                  </a:lnTo>
                  <a:lnTo>
                    <a:pt x="367385" y="208457"/>
                  </a:lnTo>
                  <a:lnTo>
                    <a:pt x="370268" y="209613"/>
                  </a:lnTo>
                  <a:lnTo>
                    <a:pt x="373100" y="207187"/>
                  </a:lnTo>
                  <a:lnTo>
                    <a:pt x="373202" y="205917"/>
                  </a:lnTo>
                  <a:lnTo>
                    <a:pt x="373291" y="204647"/>
                  </a:lnTo>
                  <a:lnTo>
                    <a:pt x="373392" y="203377"/>
                  </a:lnTo>
                  <a:lnTo>
                    <a:pt x="376262" y="200837"/>
                  </a:lnTo>
                  <a:lnTo>
                    <a:pt x="378193" y="194487"/>
                  </a:lnTo>
                  <a:lnTo>
                    <a:pt x="380847" y="193268"/>
                  </a:lnTo>
                  <a:lnTo>
                    <a:pt x="380746" y="194487"/>
                  </a:lnTo>
                  <a:lnTo>
                    <a:pt x="383247" y="191947"/>
                  </a:lnTo>
                  <a:lnTo>
                    <a:pt x="384505" y="190677"/>
                  </a:lnTo>
                  <a:lnTo>
                    <a:pt x="381939" y="189407"/>
                  </a:lnTo>
                  <a:lnTo>
                    <a:pt x="379437" y="191947"/>
                  </a:lnTo>
                  <a:lnTo>
                    <a:pt x="380987" y="186867"/>
                  </a:lnTo>
                  <a:lnTo>
                    <a:pt x="381609" y="186867"/>
                  </a:lnTo>
                  <a:lnTo>
                    <a:pt x="382955" y="184327"/>
                  </a:lnTo>
                  <a:lnTo>
                    <a:pt x="383413" y="182270"/>
                  </a:lnTo>
                  <a:lnTo>
                    <a:pt x="383514" y="181813"/>
                  </a:lnTo>
                  <a:lnTo>
                    <a:pt x="384505" y="177977"/>
                  </a:lnTo>
                  <a:lnTo>
                    <a:pt x="385445" y="175437"/>
                  </a:lnTo>
                  <a:lnTo>
                    <a:pt x="386727" y="171627"/>
                  </a:lnTo>
                  <a:lnTo>
                    <a:pt x="388289" y="169087"/>
                  </a:lnTo>
                  <a:lnTo>
                    <a:pt x="386435" y="169087"/>
                  </a:lnTo>
                  <a:lnTo>
                    <a:pt x="386715" y="167817"/>
                  </a:lnTo>
                  <a:lnTo>
                    <a:pt x="386854" y="166547"/>
                  </a:lnTo>
                  <a:lnTo>
                    <a:pt x="386981" y="165277"/>
                  </a:lnTo>
                  <a:lnTo>
                    <a:pt x="387096" y="164045"/>
                  </a:lnTo>
                  <a:lnTo>
                    <a:pt x="389394" y="164045"/>
                  </a:lnTo>
                  <a:lnTo>
                    <a:pt x="388848" y="160197"/>
                  </a:lnTo>
                  <a:lnTo>
                    <a:pt x="387781" y="161467"/>
                  </a:lnTo>
                  <a:lnTo>
                    <a:pt x="382879" y="165277"/>
                  </a:lnTo>
                  <a:lnTo>
                    <a:pt x="381152" y="166547"/>
                  </a:lnTo>
                  <a:lnTo>
                    <a:pt x="380009" y="166547"/>
                  </a:lnTo>
                  <a:lnTo>
                    <a:pt x="381800" y="164045"/>
                  </a:lnTo>
                  <a:lnTo>
                    <a:pt x="382574" y="162737"/>
                  </a:lnTo>
                  <a:lnTo>
                    <a:pt x="383819" y="160197"/>
                  </a:lnTo>
                  <a:lnTo>
                    <a:pt x="384340" y="158927"/>
                  </a:lnTo>
                  <a:lnTo>
                    <a:pt x="386435" y="153847"/>
                  </a:lnTo>
                  <a:lnTo>
                    <a:pt x="387261" y="151307"/>
                  </a:lnTo>
                  <a:lnTo>
                    <a:pt x="387997" y="148767"/>
                  </a:lnTo>
                  <a:lnTo>
                    <a:pt x="388696" y="146227"/>
                  </a:lnTo>
                  <a:lnTo>
                    <a:pt x="389216" y="142417"/>
                  </a:lnTo>
                  <a:lnTo>
                    <a:pt x="389648" y="139877"/>
                  </a:lnTo>
                  <a:lnTo>
                    <a:pt x="389928" y="139877"/>
                  </a:lnTo>
                  <a:lnTo>
                    <a:pt x="389788" y="141147"/>
                  </a:lnTo>
                  <a:lnTo>
                    <a:pt x="390385" y="139877"/>
                  </a:lnTo>
                  <a:lnTo>
                    <a:pt x="392760" y="134797"/>
                  </a:lnTo>
                  <a:lnTo>
                    <a:pt x="392963" y="134797"/>
                  </a:lnTo>
                  <a:lnTo>
                    <a:pt x="394919" y="130987"/>
                  </a:lnTo>
                  <a:lnTo>
                    <a:pt x="395262" y="132257"/>
                  </a:lnTo>
                  <a:lnTo>
                    <a:pt x="397103" y="132257"/>
                  </a:lnTo>
                  <a:lnTo>
                    <a:pt x="397179" y="130987"/>
                  </a:lnTo>
                  <a:lnTo>
                    <a:pt x="397268" y="129717"/>
                  </a:lnTo>
                  <a:lnTo>
                    <a:pt x="397344" y="128447"/>
                  </a:lnTo>
                  <a:lnTo>
                    <a:pt x="399034" y="124637"/>
                  </a:lnTo>
                  <a:lnTo>
                    <a:pt x="398741" y="123367"/>
                  </a:lnTo>
                  <a:lnTo>
                    <a:pt x="399084" y="120827"/>
                  </a:lnTo>
                  <a:lnTo>
                    <a:pt x="400837" y="119557"/>
                  </a:lnTo>
                  <a:lnTo>
                    <a:pt x="401701" y="120827"/>
                  </a:lnTo>
                  <a:lnTo>
                    <a:pt x="402361" y="120827"/>
                  </a:lnTo>
                  <a:lnTo>
                    <a:pt x="403148" y="119557"/>
                  </a:lnTo>
                  <a:lnTo>
                    <a:pt x="405777" y="115747"/>
                  </a:lnTo>
                  <a:lnTo>
                    <a:pt x="406730" y="113207"/>
                  </a:lnTo>
                  <a:lnTo>
                    <a:pt x="406831" y="114477"/>
                  </a:lnTo>
                  <a:lnTo>
                    <a:pt x="406971" y="114477"/>
                  </a:lnTo>
                  <a:lnTo>
                    <a:pt x="407504" y="117017"/>
                  </a:lnTo>
                  <a:lnTo>
                    <a:pt x="407555" y="118287"/>
                  </a:lnTo>
                  <a:lnTo>
                    <a:pt x="407085" y="119557"/>
                  </a:lnTo>
                  <a:lnTo>
                    <a:pt x="407339" y="119557"/>
                  </a:lnTo>
                  <a:lnTo>
                    <a:pt x="407822" y="118287"/>
                  </a:lnTo>
                  <a:lnTo>
                    <a:pt x="409016" y="117017"/>
                  </a:lnTo>
                  <a:lnTo>
                    <a:pt x="409105" y="118287"/>
                  </a:lnTo>
                  <a:lnTo>
                    <a:pt x="409219" y="119557"/>
                  </a:lnTo>
                  <a:lnTo>
                    <a:pt x="411213" y="117017"/>
                  </a:lnTo>
                  <a:lnTo>
                    <a:pt x="413423" y="118287"/>
                  </a:lnTo>
                  <a:lnTo>
                    <a:pt x="414820" y="118287"/>
                  </a:lnTo>
                  <a:lnTo>
                    <a:pt x="414705" y="119557"/>
                  </a:lnTo>
                  <a:lnTo>
                    <a:pt x="414591" y="120827"/>
                  </a:lnTo>
                  <a:lnTo>
                    <a:pt x="414464" y="122097"/>
                  </a:lnTo>
                  <a:lnTo>
                    <a:pt x="414350" y="123367"/>
                  </a:lnTo>
                  <a:lnTo>
                    <a:pt x="414235" y="124637"/>
                  </a:lnTo>
                  <a:lnTo>
                    <a:pt x="411708" y="127177"/>
                  </a:lnTo>
                  <a:lnTo>
                    <a:pt x="412991" y="123367"/>
                  </a:lnTo>
                  <a:lnTo>
                    <a:pt x="410857" y="124498"/>
                  </a:lnTo>
                  <a:lnTo>
                    <a:pt x="411924" y="123367"/>
                  </a:lnTo>
                  <a:lnTo>
                    <a:pt x="409321" y="120827"/>
                  </a:lnTo>
                  <a:lnTo>
                    <a:pt x="409397" y="123367"/>
                  </a:lnTo>
                  <a:lnTo>
                    <a:pt x="409511" y="125907"/>
                  </a:lnTo>
                  <a:lnTo>
                    <a:pt x="410718" y="124637"/>
                  </a:lnTo>
                  <a:lnTo>
                    <a:pt x="412153" y="129717"/>
                  </a:lnTo>
                  <a:lnTo>
                    <a:pt x="406501" y="127177"/>
                  </a:lnTo>
                  <a:lnTo>
                    <a:pt x="408000" y="132257"/>
                  </a:lnTo>
                  <a:lnTo>
                    <a:pt x="406158" y="136067"/>
                  </a:lnTo>
                  <a:lnTo>
                    <a:pt x="405650" y="134797"/>
                  </a:lnTo>
                  <a:lnTo>
                    <a:pt x="405155" y="133527"/>
                  </a:lnTo>
                  <a:lnTo>
                    <a:pt x="403618" y="134797"/>
                  </a:lnTo>
                  <a:lnTo>
                    <a:pt x="405434" y="130987"/>
                  </a:lnTo>
                  <a:lnTo>
                    <a:pt x="401180" y="133527"/>
                  </a:lnTo>
                  <a:lnTo>
                    <a:pt x="403377" y="134797"/>
                  </a:lnTo>
                  <a:lnTo>
                    <a:pt x="400621" y="137337"/>
                  </a:lnTo>
                  <a:lnTo>
                    <a:pt x="397954" y="136067"/>
                  </a:lnTo>
                  <a:lnTo>
                    <a:pt x="390740" y="143687"/>
                  </a:lnTo>
                  <a:lnTo>
                    <a:pt x="389940" y="148767"/>
                  </a:lnTo>
                  <a:lnTo>
                    <a:pt x="393395" y="146227"/>
                  </a:lnTo>
                  <a:lnTo>
                    <a:pt x="392036" y="148767"/>
                  </a:lnTo>
                  <a:lnTo>
                    <a:pt x="394411" y="146227"/>
                  </a:lnTo>
                  <a:lnTo>
                    <a:pt x="395325" y="147497"/>
                  </a:lnTo>
                  <a:lnTo>
                    <a:pt x="394360" y="150037"/>
                  </a:lnTo>
                  <a:lnTo>
                    <a:pt x="390639" y="156387"/>
                  </a:lnTo>
                  <a:lnTo>
                    <a:pt x="393636" y="153847"/>
                  </a:lnTo>
                  <a:lnTo>
                    <a:pt x="389953" y="165277"/>
                  </a:lnTo>
                  <a:lnTo>
                    <a:pt x="389483" y="166547"/>
                  </a:lnTo>
                  <a:lnTo>
                    <a:pt x="389077" y="167817"/>
                  </a:lnTo>
                  <a:lnTo>
                    <a:pt x="389547" y="170357"/>
                  </a:lnTo>
                  <a:lnTo>
                    <a:pt x="392252" y="167817"/>
                  </a:lnTo>
                  <a:lnTo>
                    <a:pt x="396303" y="163842"/>
                  </a:lnTo>
                  <a:lnTo>
                    <a:pt x="392290" y="171627"/>
                  </a:lnTo>
                  <a:lnTo>
                    <a:pt x="392760" y="169087"/>
                  </a:lnTo>
                  <a:lnTo>
                    <a:pt x="389763" y="171627"/>
                  </a:lnTo>
                  <a:lnTo>
                    <a:pt x="388696" y="170357"/>
                  </a:lnTo>
                  <a:lnTo>
                    <a:pt x="386562" y="172897"/>
                  </a:lnTo>
                  <a:lnTo>
                    <a:pt x="386969" y="176707"/>
                  </a:lnTo>
                  <a:lnTo>
                    <a:pt x="386397" y="177977"/>
                  </a:lnTo>
                  <a:lnTo>
                    <a:pt x="387972" y="177977"/>
                  </a:lnTo>
                  <a:lnTo>
                    <a:pt x="389902" y="180517"/>
                  </a:lnTo>
                  <a:lnTo>
                    <a:pt x="390347" y="183057"/>
                  </a:lnTo>
                  <a:lnTo>
                    <a:pt x="390423" y="181813"/>
                  </a:lnTo>
                  <a:lnTo>
                    <a:pt x="390499" y="180517"/>
                  </a:lnTo>
                  <a:lnTo>
                    <a:pt x="390575" y="179247"/>
                  </a:lnTo>
                  <a:lnTo>
                    <a:pt x="393941" y="174167"/>
                  </a:lnTo>
                  <a:lnTo>
                    <a:pt x="395363" y="171627"/>
                  </a:lnTo>
                  <a:lnTo>
                    <a:pt x="398932" y="165277"/>
                  </a:lnTo>
                  <a:lnTo>
                    <a:pt x="399478" y="164045"/>
                  </a:lnTo>
                  <a:lnTo>
                    <a:pt x="399592" y="163842"/>
                  </a:lnTo>
                  <a:lnTo>
                    <a:pt x="400888" y="161467"/>
                  </a:lnTo>
                  <a:lnTo>
                    <a:pt x="398780" y="158927"/>
                  </a:lnTo>
                  <a:lnTo>
                    <a:pt x="400977" y="155117"/>
                  </a:lnTo>
                  <a:lnTo>
                    <a:pt x="401599" y="153847"/>
                  </a:lnTo>
                  <a:lnTo>
                    <a:pt x="402856" y="151307"/>
                  </a:lnTo>
                  <a:lnTo>
                    <a:pt x="405625" y="146227"/>
                  </a:lnTo>
                  <a:lnTo>
                    <a:pt x="407009" y="143687"/>
                  </a:lnTo>
                  <a:lnTo>
                    <a:pt x="409295" y="139877"/>
                  </a:lnTo>
                  <a:lnTo>
                    <a:pt x="410908" y="137337"/>
                  </a:lnTo>
                  <a:lnTo>
                    <a:pt x="411518" y="136067"/>
                  </a:lnTo>
                  <a:lnTo>
                    <a:pt x="410552" y="137337"/>
                  </a:lnTo>
                  <a:lnTo>
                    <a:pt x="410273" y="136067"/>
                  </a:lnTo>
                  <a:lnTo>
                    <a:pt x="415950" y="130987"/>
                  </a:lnTo>
                  <a:lnTo>
                    <a:pt x="415607" y="133527"/>
                  </a:lnTo>
                  <a:lnTo>
                    <a:pt x="418211" y="130987"/>
                  </a:lnTo>
                  <a:lnTo>
                    <a:pt x="419506" y="129717"/>
                  </a:lnTo>
                  <a:lnTo>
                    <a:pt x="420585" y="129717"/>
                  </a:lnTo>
                  <a:lnTo>
                    <a:pt x="420509" y="132257"/>
                  </a:lnTo>
                  <a:lnTo>
                    <a:pt x="419646" y="133527"/>
                  </a:lnTo>
                  <a:lnTo>
                    <a:pt x="419519" y="134797"/>
                  </a:lnTo>
                  <a:lnTo>
                    <a:pt x="418579" y="134797"/>
                  </a:lnTo>
                  <a:lnTo>
                    <a:pt x="417779" y="139877"/>
                  </a:lnTo>
                  <a:lnTo>
                    <a:pt x="421436" y="130987"/>
                  </a:lnTo>
                  <a:lnTo>
                    <a:pt x="421513" y="132257"/>
                  </a:lnTo>
                  <a:lnTo>
                    <a:pt x="421589" y="133527"/>
                  </a:lnTo>
                  <a:lnTo>
                    <a:pt x="421665" y="134797"/>
                  </a:lnTo>
                  <a:lnTo>
                    <a:pt x="420751" y="136067"/>
                  </a:lnTo>
                  <a:lnTo>
                    <a:pt x="420395" y="137337"/>
                  </a:lnTo>
                  <a:lnTo>
                    <a:pt x="419874" y="138607"/>
                  </a:lnTo>
                  <a:lnTo>
                    <a:pt x="424027" y="133527"/>
                  </a:lnTo>
                  <a:lnTo>
                    <a:pt x="422757" y="130987"/>
                  </a:lnTo>
                  <a:lnTo>
                    <a:pt x="422122" y="129717"/>
                  </a:lnTo>
                  <a:lnTo>
                    <a:pt x="426656" y="127177"/>
                  </a:lnTo>
                  <a:lnTo>
                    <a:pt x="426199" y="124637"/>
                  </a:lnTo>
                  <a:lnTo>
                    <a:pt x="426847" y="118287"/>
                  </a:lnTo>
                  <a:lnTo>
                    <a:pt x="427812" y="117017"/>
                  </a:lnTo>
                  <a:lnTo>
                    <a:pt x="430733" y="113207"/>
                  </a:lnTo>
                  <a:lnTo>
                    <a:pt x="430872" y="114477"/>
                  </a:lnTo>
                  <a:lnTo>
                    <a:pt x="431469" y="113207"/>
                  </a:lnTo>
                  <a:lnTo>
                    <a:pt x="432790" y="110667"/>
                  </a:lnTo>
                  <a:lnTo>
                    <a:pt x="433539" y="109397"/>
                  </a:lnTo>
                  <a:lnTo>
                    <a:pt x="434187" y="111937"/>
                  </a:lnTo>
                  <a:lnTo>
                    <a:pt x="433806" y="109397"/>
                  </a:lnTo>
                  <a:lnTo>
                    <a:pt x="435013" y="108127"/>
                  </a:lnTo>
                  <a:lnTo>
                    <a:pt x="437438" y="105587"/>
                  </a:lnTo>
                  <a:lnTo>
                    <a:pt x="436384" y="104317"/>
                  </a:lnTo>
                  <a:lnTo>
                    <a:pt x="435470" y="106857"/>
                  </a:lnTo>
                  <a:lnTo>
                    <a:pt x="434251" y="108127"/>
                  </a:lnTo>
                  <a:lnTo>
                    <a:pt x="434403" y="106857"/>
                  </a:lnTo>
                  <a:lnTo>
                    <a:pt x="434555" y="105587"/>
                  </a:lnTo>
                  <a:lnTo>
                    <a:pt x="433247" y="105587"/>
                  </a:lnTo>
                  <a:lnTo>
                    <a:pt x="434606" y="103047"/>
                  </a:lnTo>
                  <a:lnTo>
                    <a:pt x="435292" y="103047"/>
                  </a:lnTo>
                  <a:lnTo>
                    <a:pt x="435419" y="99237"/>
                  </a:lnTo>
                  <a:lnTo>
                    <a:pt x="430771" y="99237"/>
                  </a:lnTo>
                  <a:lnTo>
                    <a:pt x="433209" y="94157"/>
                  </a:lnTo>
                  <a:lnTo>
                    <a:pt x="435952" y="87807"/>
                  </a:lnTo>
                  <a:lnTo>
                    <a:pt x="436727" y="89077"/>
                  </a:lnTo>
                  <a:lnTo>
                    <a:pt x="437540" y="90347"/>
                  </a:lnTo>
                  <a:lnTo>
                    <a:pt x="438492" y="94157"/>
                  </a:lnTo>
                  <a:lnTo>
                    <a:pt x="438708" y="95491"/>
                  </a:lnTo>
                  <a:lnTo>
                    <a:pt x="440296" y="87807"/>
                  </a:lnTo>
                  <a:lnTo>
                    <a:pt x="442607" y="85267"/>
                  </a:lnTo>
                  <a:lnTo>
                    <a:pt x="442887" y="86537"/>
                  </a:lnTo>
                  <a:lnTo>
                    <a:pt x="443026" y="85267"/>
                  </a:lnTo>
                  <a:lnTo>
                    <a:pt x="442925" y="82727"/>
                  </a:lnTo>
                  <a:lnTo>
                    <a:pt x="442887" y="81457"/>
                  </a:lnTo>
                  <a:lnTo>
                    <a:pt x="444627" y="80187"/>
                  </a:lnTo>
                  <a:lnTo>
                    <a:pt x="444804" y="80187"/>
                  </a:lnTo>
                  <a:lnTo>
                    <a:pt x="443153" y="78917"/>
                  </a:lnTo>
                  <a:lnTo>
                    <a:pt x="441871" y="76377"/>
                  </a:lnTo>
                  <a:lnTo>
                    <a:pt x="440880" y="75107"/>
                  </a:lnTo>
                  <a:lnTo>
                    <a:pt x="442887" y="67487"/>
                  </a:lnTo>
                  <a:lnTo>
                    <a:pt x="443522" y="70027"/>
                  </a:lnTo>
                  <a:lnTo>
                    <a:pt x="443585" y="67487"/>
                  </a:lnTo>
                  <a:lnTo>
                    <a:pt x="444385" y="64947"/>
                  </a:lnTo>
                  <a:lnTo>
                    <a:pt x="445630" y="64947"/>
                  </a:lnTo>
                  <a:lnTo>
                    <a:pt x="445503" y="63677"/>
                  </a:lnTo>
                  <a:lnTo>
                    <a:pt x="445452" y="61137"/>
                  </a:lnTo>
                  <a:lnTo>
                    <a:pt x="445376" y="57327"/>
                  </a:lnTo>
                  <a:lnTo>
                    <a:pt x="446252" y="57327"/>
                  </a:lnTo>
                  <a:lnTo>
                    <a:pt x="446265" y="56057"/>
                  </a:lnTo>
                  <a:lnTo>
                    <a:pt x="446278" y="53517"/>
                  </a:lnTo>
                  <a:lnTo>
                    <a:pt x="447649" y="53517"/>
                  </a:lnTo>
                  <a:lnTo>
                    <a:pt x="447319" y="56057"/>
                  </a:lnTo>
                  <a:lnTo>
                    <a:pt x="448703" y="56057"/>
                  </a:lnTo>
                  <a:lnTo>
                    <a:pt x="449567" y="53517"/>
                  </a:lnTo>
                  <a:lnTo>
                    <a:pt x="450430" y="50977"/>
                  </a:lnTo>
                  <a:lnTo>
                    <a:pt x="450418" y="48437"/>
                  </a:lnTo>
                  <a:lnTo>
                    <a:pt x="449376" y="50977"/>
                  </a:lnTo>
                  <a:lnTo>
                    <a:pt x="449364" y="48437"/>
                  </a:lnTo>
                  <a:lnTo>
                    <a:pt x="447636" y="50977"/>
                  </a:lnTo>
                  <a:lnTo>
                    <a:pt x="447281" y="49707"/>
                  </a:lnTo>
                  <a:lnTo>
                    <a:pt x="447484" y="48437"/>
                  </a:lnTo>
                  <a:lnTo>
                    <a:pt x="446252" y="49707"/>
                  </a:lnTo>
                  <a:lnTo>
                    <a:pt x="446366" y="48437"/>
                  </a:lnTo>
                  <a:lnTo>
                    <a:pt x="446443" y="47167"/>
                  </a:lnTo>
                  <a:lnTo>
                    <a:pt x="446544" y="45897"/>
                  </a:lnTo>
                  <a:lnTo>
                    <a:pt x="447636" y="42087"/>
                  </a:lnTo>
                  <a:lnTo>
                    <a:pt x="449491" y="39547"/>
                  </a:lnTo>
                  <a:lnTo>
                    <a:pt x="450164" y="39547"/>
                  </a:lnTo>
                  <a:lnTo>
                    <a:pt x="449021" y="34467"/>
                  </a:lnTo>
                  <a:lnTo>
                    <a:pt x="450900" y="29387"/>
                  </a:lnTo>
                  <a:lnTo>
                    <a:pt x="451370" y="28117"/>
                  </a:lnTo>
                  <a:close/>
                </a:path>
                <a:path w="454025" h="527685">
                  <a:moveTo>
                    <a:pt x="451434" y="42189"/>
                  </a:moveTo>
                  <a:lnTo>
                    <a:pt x="451065" y="41656"/>
                  </a:lnTo>
                  <a:lnTo>
                    <a:pt x="450608" y="40462"/>
                  </a:lnTo>
                  <a:lnTo>
                    <a:pt x="450888" y="41541"/>
                  </a:lnTo>
                  <a:lnTo>
                    <a:pt x="451091" y="42468"/>
                  </a:lnTo>
                  <a:lnTo>
                    <a:pt x="451434" y="42189"/>
                  </a:lnTo>
                  <a:close/>
                </a:path>
                <a:path w="454025" h="527685">
                  <a:moveTo>
                    <a:pt x="452793" y="10363"/>
                  </a:moveTo>
                  <a:lnTo>
                    <a:pt x="450672" y="10363"/>
                  </a:lnTo>
                  <a:lnTo>
                    <a:pt x="450888" y="10528"/>
                  </a:lnTo>
                  <a:lnTo>
                    <a:pt x="452031" y="11379"/>
                  </a:lnTo>
                  <a:lnTo>
                    <a:pt x="452666" y="10528"/>
                  </a:lnTo>
                  <a:lnTo>
                    <a:pt x="452793" y="10363"/>
                  </a:lnTo>
                  <a:close/>
                </a:path>
                <a:path w="454025" h="527685">
                  <a:moveTo>
                    <a:pt x="453707" y="12623"/>
                  </a:moveTo>
                  <a:lnTo>
                    <a:pt x="452031" y="11379"/>
                  </a:lnTo>
                  <a:lnTo>
                    <a:pt x="449046" y="15303"/>
                  </a:lnTo>
                  <a:lnTo>
                    <a:pt x="448449" y="16230"/>
                  </a:lnTo>
                  <a:lnTo>
                    <a:pt x="452145" y="18415"/>
                  </a:lnTo>
                  <a:lnTo>
                    <a:pt x="453707" y="12623"/>
                  </a:lnTo>
                  <a:close/>
                </a:path>
                <a:path w="454025" h="527685">
                  <a:moveTo>
                    <a:pt x="453796" y="21310"/>
                  </a:moveTo>
                  <a:lnTo>
                    <a:pt x="453478" y="17830"/>
                  </a:lnTo>
                  <a:lnTo>
                    <a:pt x="453174" y="18110"/>
                  </a:lnTo>
                  <a:lnTo>
                    <a:pt x="453478" y="21577"/>
                  </a:lnTo>
                  <a:lnTo>
                    <a:pt x="453796" y="21310"/>
                  </a:lnTo>
                  <a:close/>
                </a:path>
              </a:pathLst>
            </a:custGeom>
            <a:solidFill>
              <a:srgbClr val="F7D8BA"/>
            </a:solidFill>
          </p:spPr>
          <p:txBody>
            <a:bodyPr wrap="square" lIns="0" tIns="0" rIns="0" bIns="0" rtlCol="0"/>
            <a:lstStyle/>
            <a:p>
              <a:endParaRPr/>
            </a:p>
          </p:txBody>
        </p:sp>
        <p:pic>
          <p:nvPicPr>
            <p:cNvPr id="68" name="object 68"/>
            <p:cNvPicPr/>
            <p:nvPr/>
          </p:nvPicPr>
          <p:blipFill>
            <a:blip r:embed="rId24" cstate="print"/>
            <a:stretch>
              <a:fillRect/>
            </a:stretch>
          </p:blipFill>
          <p:spPr>
            <a:xfrm>
              <a:off x="3245731" y="5223137"/>
              <a:ext cx="129593" cy="193009"/>
            </a:xfrm>
            <a:prstGeom prst="rect">
              <a:avLst/>
            </a:prstGeom>
          </p:spPr>
        </p:pic>
        <p:pic>
          <p:nvPicPr>
            <p:cNvPr id="69" name="object 69"/>
            <p:cNvPicPr/>
            <p:nvPr/>
          </p:nvPicPr>
          <p:blipFill>
            <a:blip r:embed="rId25" cstate="print"/>
            <a:stretch>
              <a:fillRect/>
            </a:stretch>
          </p:blipFill>
          <p:spPr>
            <a:xfrm>
              <a:off x="872998" y="5824677"/>
              <a:ext cx="154800" cy="154800"/>
            </a:xfrm>
            <a:prstGeom prst="rect">
              <a:avLst/>
            </a:prstGeom>
          </p:spPr>
        </p:pic>
        <p:sp>
          <p:nvSpPr>
            <p:cNvPr id="70" name="object 70"/>
            <p:cNvSpPr/>
            <p:nvPr/>
          </p:nvSpPr>
          <p:spPr>
            <a:xfrm>
              <a:off x="921936" y="5855025"/>
              <a:ext cx="50165" cy="94615"/>
            </a:xfrm>
            <a:custGeom>
              <a:avLst/>
              <a:gdLst/>
              <a:ahLst/>
              <a:cxnLst/>
              <a:rect l="l" t="t" r="r" b="b"/>
              <a:pathLst>
                <a:path w="50165" h="94614">
                  <a:moveTo>
                    <a:pt x="48780" y="0"/>
                  </a:moveTo>
                  <a:lnTo>
                    <a:pt x="33781" y="0"/>
                  </a:lnTo>
                  <a:lnTo>
                    <a:pt x="26047" y="1567"/>
                  </a:lnTo>
                  <a:lnTo>
                    <a:pt x="19729" y="5841"/>
                  </a:lnTo>
                  <a:lnTo>
                    <a:pt x="15468" y="12183"/>
                  </a:lnTo>
                  <a:lnTo>
                    <a:pt x="13906" y="19951"/>
                  </a:lnTo>
                  <a:lnTo>
                    <a:pt x="13906" y="37909"/>
                  </a:lnTo>
                  <a:lnTo>
                    <a:pt x="888" y="37909"/>
                  </a:lnTo>
                  <a:lnTo>
                    <a:pt x="0" y="38811"/>
                  </a:lnTo>
                  <a:lnTo>
                    <a:pt x="0" y="52971"/>
                  </a:lnTo>
                  <a:lnTo>
                    <a:pt x="888" y="53873"/>
                  </a:lnTo>
                  <a:lnTo>
                    <a:pt x="13906" y="53873"/>
                  </a:lnTo>
                  <a:lnTo>
                    <a:pt x="13906" y="93027"/>
                  </a:lnTo>
                  <a:lnTo>
                    <a:pt x="17437" y="93738"/>
                  </a:lnTo>
                  <a:lnTo>
                    <a:pt x="21094" y="94106"/>
                  </a:lnTo>
                  <a:lnTo>
                    <a:pt x="29806" y="93891"/>
                  </a:lnTo>
                  <a:lnTo>
                    <a:pt x="29806" y="53873"/>
                  </a:lnTo>
                  <a:lnTo>
                    <a:pt x="46913" y="53873"/>
                  </a:lnTo>
                  <a:lnTo>
                    <a:pt x="48259" y="52666"/>
                  </a:lnTo>
                  <a:lnTo>
                    <a:pt x="49656" y="41503"/>
                  </a:lnTo>
                  <a:lnTo>
                    <a:pt x="49898" y="39598"/>
                  </a:lnTo>
                  <a:lnTo>
                    <a:pt x="48412" y="37909"/>
                  </a:lnTo>
                  <a:lnTo>
                    <a:pt x="29806" y="37909"/>
                  </a:lnTo>
                  <a:lnTo>
                    <a:pt x="29806" y="19532"/>
                  </a:lnTo>
                  <a:lnTo>
                    <a:pt x="33362" y="15963"/>
                  </a:lnTo>
                  <a:lnTo>
                    <a:pt x="48780" y="15963"/>
                  </a:lnTo>
                  <a:lnTo>
                    <a:pt x="49682" y="15062"/>
                  </a:lnTo>
                  <a:lnTo>
                    <a:pt x="49682" y="888"/>
                  </a:lnTo>
                  <a:lnTo>
                    <a:pt x="48780" y="0"/>
                  </a:lnTo>
                  <a:close/>
                </a:path>
              </a:pathLst>
            </a:custGeom>
            <a:solidFill>
              <a:srgbClr val="FFFFFF"/>
            </a:solidFill>
          </p:spPr>
          <p:txBody>
            <a:bodyPr wrap="square" lIns="0" tIns="0" rIns="0" bIns="0" rtlCol="0"/>
            <a:lstStyle/>
            <a:p>
              <a:endParaRPr/>
            </a:p>
          </p:txBody>
        </p:sp>
        <p:pic>
          <p:nvPicPr>
            <p:cNvPr id="71" name="object 71"/>
            <p:cNvPicPr/>
            <p:nvPr/>
          </p:nvPicPr>
          <p:blipFill>
            <a:blip r:embed="rId26" cstate="print"/>
            <a:stretch>
              <a:fillRect/>
            </a:stretch>
          </p:blipFill>
          <p:spPr>
            <a:xfrm>
              <a:off x="872997" y="6016751"/>
              <a:ext cx="155333" cy="155320"/>
            </a:xfrm>
            <a:prstGeom prst="rect">
              <a:avLst/>
            </a:prstGeom>
          </p:spPr>
        </p:pic>
        <p:sp>
          <p:nvSpPr>
            <p:cNvPr id="72" name="object 72"/>
            <p:cNvSpPr/>
            <p:nvPr/>
          </p:nvSpPr>
          <p:spPr>
            <a:xfrm>
              <a:off x="908777" y="6063997"/>
              <a:ext cx="84455" cy="60960"/>
            </a:xfrm>
            <a:custGeom>
              <a:avLst/>
              <a:gdLst/>
              <a:ahLst/>
              <a:cxnLst/>
              <a:rect l="l" t="t" r="r" b="b"/>
              <a:pathLst>
                <a:path w="84455" h="60960">
                  <a:moveTo>
                    <a:pt x="79044" y="0"/>
                  </a:moveTo>
                  <a:lnTo>
                    <a:pt x="4952" y="0"/>
                  </a:lnTo>
                  <a:lnTo>
                    <a:pt x="0" y="4953"/>
                  </a:lnTo>
                  <a:lnTo>
                    <a:pt x="0" y="55880"/>
                  </a:lnTo>
                  <a:lnTo>
                    <a:pt x="4952" y="60833"/>
                  </a:lnTo>
                  <a:lnTo>
                    <a:pt x="79044" y="60833"/>
                  </a:lnTo>
                  <a:lnTo>
                    <a:pt x="83997" y="55880"/>
                  </a:lnTo>
                  <a:lnTo>
                    <a:pt x="83997" y="42672"/>
                  </a:lnTo>
                  <a:lnTo>
                    <a:pt x="32753" y="42672"/>
                  </a:lnTo>
                  <a:lnTo>
                    <a:pt x="30416" y="41236"/>
                  </a:lnTo>
                  <a:lnTo>
                    <a:pt x="30416" y="19596"/>
                  </a:lnTo>
                  <a:lnTo>
                    <a:pt x="32753" y="18161"/>
                  </a:lnTo>
                  <a:lnTo>
                    <a:pt x="83997" y="18160"/>
                  </a:lnTo>
                  <a:lnTo>
                    <a:pt x="83997" y="4952"/>
                  </a:lnTo>
                  <a:lnTo>
                    <a:pt x="79044" y="0"/>
                  </a:lnTo>
                  <a:close/>
                </a:path>
                <a:path w="84455" h="60960">
                  <a:moveTo>
                    <a:pt x="83997" y="18160"/>
                  </a:moveTo>
                  <a:lnTo>
                    <a:pt x="32753" y="18161"/>
                  </a:lnTo>
                  <a:lnTo>
                    <a:pt x="54140" y="28841"/>
                  </a:lnTo>
                  <a:lnTo>
                    <a:pt x="54140" y="31978"/>
                  </a:lnTo>
                  <a:lnTo>
                    <a:pt x="32753" y="42672"/>
                  </a:lnTo>
                  <a:lnTo>
                    <a:pt x="83997" y="42672"/>
                  </a:lnTo>
                  <a:lnTo>
                    <a:pt x="83997" y="18160"/>
                  </a:lnTo>
                  <a:close/>
                </a:path>
              </a:pathLst>
            </a:custGeom>
            <a:solidFill>
              <a:srgbClr val="FFFFFF"/>
            </a:solidFill>
          </p:spPr>
          <p:txBody>
            <a:bodyPr wrap="square" lIns="0" tIns="0" rIns="0" bIns="0" rtlCol="0"/>
            <a:lstStyle/>
            <a:p>
              <a:endParaRPr/>
            </a:p>
          </p:txBody>
        </p:sp>
      </p:grpSp>
      <p:pic>
        <p:nvPicPr>
          <p:cNvPr id="73" name="object 73"/>
          <p:cNvPicPr/>
          <p:nvPr/>
        </p:nvPicPr>
        <p:blipFill>
          <a:blip r:embed="rId27" cstate="print"/>
          <a:stretch>
            <a:fillRect/>
          </a:stretch>
        </p:blipFill>
        <p:spPr>
          <a:xfrm>
            <a:off x="820806" y="6823082"/>
            <a:ext cx="196184" cy="197878"/>
          </a:xfrm>
          <a:prstGeom prst="rect">
            <a:avLst/>
          </a:prstGeom>
        </p:spPr>
      </p:pic>
      <p:grpSp>
        <p:nvGrpSpPr>
          <p:cNvPr id="74" name="object 74"/>
          <p:cNvGrpSpPr/>
          <p:nvPr/>
        </p:nvGrpSpPr>
        <p:grpSpPr>
          <a:xfrm>
            <a:off x="791997" y="7256767"/>
            <a:ext cx="3094355" cy="1302385"/>
            <a:chOff x="791997" y="7256767"/>
            <a:chExt cx="3094355" cy="1302385"/>
          </a:xfrm>
        </p:grpSpPr>
        <p:sp>
          <p:nvSpPr>
            <p:cNvPr id="75" name="object 75"/>
            <p:cNvSpPr/>
            <p:nvPr/>
          </p:nvSpPr>
          <p:spPr>
            <a:xfrm>
              <a:off x="791997" y="7560843"/>
              <a:ext cx="3028315" cy="998219"/>
            </a:xfrm>
            <a:custGeom>
              <a:avLst/>
              <a:gdLst/>
              <a:ahLst/>
              <a:cxnLst/>
              <a:rect l="l" t="t" r="r" b="b"/>
              <a:pathLst>
                <a:path w="3028315" h="998220">
                  <a:moveTo>
                    <a:pt x="3027997" y="0"/>
                  </a:moveTo>
                  <a:lnTo>
                    <a:pt x="0" y="0"/>
                  </a:lnTo>
                  <a:lnTo>
                    <a:pt x="0" y="997978"/>
                  </a:lnTo>
                  <a:lnTo>
                    <a:pt x="3027997" y="997978"/>
                  </a:lnTo>
                  <a:lnTo>
                    <a:pt x="3027997" y="0"/>
                  </a:lnTo>
                  <a:close/>
                </a:path>
              </a:pathLst>
            </a:custGeom>
            <a:solidFill>
              <a:srgbClr val="000000"/>
            </a:solidFill>
          </p:spPr>
          <p:txBody>
            <a:bodyPr wrap="square" lIns="0" tIns="0" rIns="0" bIns="0" rtlCol="0"/>
            <a:lstStyle/>
            <a:p>
              <a:endParaRPr/>
            </a:p>
          </p:txBody>
        </p:sp>
        <p:pic>
          <p:nvPicPr>
            <p:cNvPr id="76" name="object 76"/>
            <p:cNvPicPr/>
            <p:nvPr/>
          </p:nvPicPr>
          <p:blipFill>
            <a:blip r:embed="rId28" cstate="print"/>
            <a:stretch>
              <a:fillRect/>
            </a:stretch>
          </p:blipFill>
          <p:spPr>
            <a:xfrm>
              <a:off x="791997" y="7256767"/>
              <a:ext cx="3094201" cy="1302054"/>
            </a:xfrm>
            <a:prstGeom prst="rect">
              <a:avLst/>
            </a:prstGeom>
          </p:spPr>
        </p:pic>
        <p:pic>
          <p:nvPicPr>
            <p:cNvPr id="77" name="object 77"/>
            <p:cNvPicPr/>
            <p:nvPr/>
          </p:nvPicPr>
          <p:blipFill>
            <a:blip r:embed="rId29" cstate="print"/>
            <a:stretch>
              <a:fillRect/>
            </a:stretch>
          </p:blipFill>
          <p:spPr>
            <a:xfrm>
              <a:off x="800444" y="7256767"/>
              <a:ext cx="3085755" cy="1302054"/>
            </a:xfrm>
            <a:prstGeom prst="rect">
              <a:avLst/>
            </a:prstGeom>
          </p:spPr>
        </p:pic>
        <p:sp>
          <p:nvSpPr>
            <p:cNvPr id="78" name="object 78"/>
            <p:cNvSpPr/>
            <p:nvPr/>
          </p:nvSpPr>
          <p:spPr>
            <a:xfrm>
              <a:off x="793815" y="8251060"/>
              <a:ext cx="3092450" cy="307975"/>
            </a:xfrm>
            <a:custGeom>
              <a:avLst/>
              <a:gdLst/>
              <a:ahLst/>
              <a:cxnLst/>
              <a:rect l="l" t="t" r="r" b="b"/>
              <a:pathLst>
                <a:path w="3092450" h="307975">
                  <a:moveTo>
                    <a:pt x="628316" y="0"/>
                  </a:moveTo>
                  <a:lnTo>
                    <a:pt x="553253" y="0"/>
                  </a:lnTo>
                  <a:lnTo>
                    <a:pt x="488185" y="208"/>
                  </a:lnTo>
                  <a:lnTo>
                    <a:pt x="442835" y="637"/>
                  </a:lnTo>
                  <a:lnTo>
                    <a:pt x="342002" y="2549"/>
                  </a:lnTo>
                  <a:lnTo>
                    <a:pt x="297879" y="4082"/>
                  </a:lnTo>
                  <a:lnTo>
                    <a:pt x="257706" y="6057"/>
                  </a:lnTo>
                  <a:lnTo>
                    <a:pt x="188472" y="11507"/>
                  </a:lnTo>
                  <a:lnTo>
                    <a:pt x="132828" y="19248"/>
                  </a:lnTo>
                  <a:lnTo>
                    <a:pt x="89299" y="29627"/>
                  </a:lnTo>
                  <a:lnTo>
                    <a:pt x="43497" y="50901"/>
                  </a:lnTo>
                  <a:lnTo>
                    <a:pt x="16662" y="80066"/>
                  </a:lnTo>
                  <a:lnTo>
                    <a:pt x="3821" y="118294"/>
                  </a:lnTo>
                  <a:lnTo>
                    <a:pt x="0" y="166758"/>
                  </a:lnTo>
                  <a:lnTo>
                    <a:pt x="104" y="214995"/>
                  </a:lnTo>
                  <a:lnTo>
                    <a:pt x="222" y="226632"/>
                  </a:lnTo>
                  <a:lnTo>
                    <a:pt x="335" y="249327"/>
                  </a:lnTo>
                  <a:lnTo>
                    <a:pt x="15339" y="286809"/>
                  </a:lnTo>
                  <a:lnTo>
                    <a:pt x="37819" y="307761"/>
                  </a:lnTo>
                  <a:lnTo>
                    <a:pt x="3061376" y="307761"/>
                  </a:lnTo>
                  <a:lnTo>
                    <a:pt x="3064805" y="305761"/>
                  </a:lnTo>
                  <a:lnTo>
                    <a:pt x="3080096" y="294797"/>
                  </a:lnTo>
                  <a:lnTo>
                    <a:pt x="3092125" y="283660"/>
                  </a:lnTo>
                  <a:lnTo>
                    <a:pt x="3092384" y="283324"/>
                  </a:lnTo>
                  <a:lnTo>
                    <a:pt x="3092384" y="215331"/>
                  </a:lnTo>
                  <a:lnTo>
                    <a:pt x="3046330" y="182116"/>
                  </a:lnTo>
                  <a:lnTo>
                    <a:pt x="3000144" y="161161"/>
                  </a:lnTo>
                  <a:lnTo>
                    <a:pt x="2942164" y="141089"/>
                  </a:lnTo>
                  <a:lnTo>
                    <a:pt x="2873015" y="121994"/>
                  </a:lnTo>
                  <a:lnTo>
                    <a:pt x="2834448" y="112842"/>
                  </a:lnTo>
                  <a:lnTo>
                    <a:pt x="2793324" y="103970"/>
                  </a:lnTo>
                  <a:lnTo>
                    <a:pt x="2749721" y="95390"/>
                  </a:lnTo>
                  <a:lnTo>
                    <a:pt x="2703718" y="87113"/>
                  </a:lnTo>
                  <a:lnTo>
                    <a:pt x="2655392" y="79151"/>
                  </a:lnTo>
                  <a:lnTo>
                    <a:pt x="2604822" y="71516"/>
                  </a:lnTo>
                  <a:lnTo>
                    <a:pt x="2552087" y="64219"/>
                  </a:lnTo>
                  <a:lnTo>
                    <a:pt x="2497263" y="57274"/>
                  </a:lnTo>
                  <a:lnTo>
                    <a:pt x="2440431" y="50691"/>
                  </a:lnTo>
                  <a:lnTo>
                    <a:pt x="2321052" y="38659"/>
                  </a:lnTo>
                  <a:lnTo>
                    <a:pt x="2194575" y="28219"/>
                  </a:lnTo>
                  <a:lnTo>
                    <a:pt x="2061628" y="19465"/>
                  </a:lnTo>
                  <a:lnTo>
                    <a:pt x="1922835" y="12491"/>
                  </a:lnTo>
                  <a:lnTo>
                    <a:pt x="1778823" y="7393"/>
                  </a:lnTo>
                  <a:lnTo>
                    <a:pt x="1630220" y="4265"/>
                  </a:lnTo>
                  <a:lnTo>
                    <a:pt x="1400408" y="3201"/>
                  </a:lnTo>
                  <a:lnTo>
                    <a:pt x="1161043" y="2549"/>
                  </a:lnTo>
                  <a:lnTo>
                    <a:pt x="795163" y="637"/>
                  </a:lnTo>
                  <a:lnTo>
                    <a:pt x="628316" y="0"/>
                  </a:lnTo>
                  <a:close/>
                </a:path>
              </a:pathLst>
            </a:custGeom>
            <a:solidFill>
              <a:srgbClr val="878151"/>
            </a:solidFill>
          </p:spPr>
          <p:txBody>
            <a:bodyPr wrap="square" lIns="0" tIns="0" rIns="0" bIns="0" rtlCol="0"/>
            <a:lstStyle/>
            <a:p>
              <a:endParaRPr/>
            </a:p>
          </p:txBody>
        </p:sp>
        <p:pic>
          <p:nvPicPr>
            <p:cNvPr id="79" name="object 79"/>
            <p:cNvPicPr/>
            <p:nvPr/>
          </p:nvPicPr>
          <p:blipFill>
            <a:blip r:embed="rId30" cstate="print"/>
            <a:stretch>
              <a:fillRect/>
            </a:stretch>
          </p:blipFill>
          <p:spPr>
            <a:xfrm>
              <a:off x="807449" y="7411276"/>
              <a:ext cx="1402020" cy="942821"/>
            </a:xfrm>
            <a:prstGeom prst="rect">
              <a:avLst/>
            </a:prstGeom>
          </p:spPr>
        </p:pic>
        <p:pic>
          <p:nvPicPr>
            <p:cNvPr id="80" name="object 80"/>
            <p:cNvPicPr/>
            <p:nvPr/>
          </p:nvPicPr>
          <p:blipFill>
            <a:blip r:embed="rId31" cstate="print"/>
            <a:stretch>
              <a:fillRect/>
            </a:stretch>
          </p:blipFill>
          <p:spPr>
            <a:xfrm>
              <a:off x="857754" y="7256767"/>
              <a:ext cx="1323312" cy="1274635"/>
            </a:xfrm>
            <a:prstGeom prst="rect">
              <a:avLst/>
            </a:prstGeom>
          </p:spPr>
        </p:pic>
        <p:pic>
          <p:nvPicPr>
            <p:cNvPr id="81" name="object 81"/>
            <p:cNvPicPr/>
            <p:nvPr/>
          </p:nvPicPr>
          <p:blipFill>
            <a:blip r:embed="rId32" cstate="print"/>
            <a:stretch>
              <a:fillRect/>
            </a:stretch>
          </p:blipFill>
          <p:spPr>
            <a:xfrm>
              <a:off x="858191" y="7420841"/>
              <a:ext cx="187718" cy="236651"/>
            </a:xfrm>
            <a:prstGeom prst="rect">
              <a:avLst/>
            </a:prstGeom>
          </p:spPr>
        </p:pic>
        <p:sp>
          <p:nvSpPr>
            <p:cNvPr id="82" name="object 82"/>
            <p:cNvSpPr/>
            <p:nvPr/>
          </p:nvSpPr>
          <p:spPr>
            <a:xfrm>
              <a:off x="950442" y="7432103"/>
              <a:ext cx="664210" cy="391160"/>
            </a:xfrm>
            <a:custGeom>
              <a:avLst/>
              <a:gdLst/>
              <a:ahLst/>
              <a:cxnLst/>
              <a:rect l="l" t="t" r="r" b="b"/>
              <a:pathLst>
                <a:path w="664210" h="391159">
                  <a:moveTo>
                    <a:pt x="71247" y="156146"/>
                  </a:moveTo>
                  <a:lnTo>
                    <a:pt x="67970" y="153187"/>
                  </a:lnTo>
                  <a:lnTo>
                    <a:pt x="65189" y="150571"/>
                  </a:lnTo>
                  <a:lnTo>
                    <a:pt x="63309" y="155308"/>
                  </a:lnTo>
                  <a:lnTo>
                    <a:pt x="65062" y="157607"/>
                  </a:lnTo>
                  <a:lnTo>
                    <a:pt x="66763" y="159943"/>
                  </a:lnTo>
                  <a:lnTo>
                    <a:pt x="68389" y="162344"/>
                  </a:lnTo>
                  <a:lnTo>
                    <a:pt x="70459" y="160388"/>
                  </a:lnTo>
                  <a:lnTo>
                    <a:pt x="71247" y="156146"/>
                  </a:lnTo>
                  <a:close/>
                </a:path>
                <a:path w="664210" h="391159">
                  <a:moveTo>
                    <a:pt x="79527" y="173431"/>
                  </a:moveTo>
                  <a:lnTo>
                    <a:pt x="79133" y="170332"/>
                  </a:lnTo>
                  <a:lnTo>
                    <a:pt x="79006" y="167220"/>
                  </a:lnTo>
                  <a:lnTo>
                    <a:pt x="78943" y="164109"/>
                  </a:lnTo>
                  <a:lnTo>
                    <a:pt x="76454" y="164033"/>
                  </a:lnTo>
                  <a:lnTo>
                    <a:pt x="73698" y="164439"/>
                  </a:lnTo>
                  <a:lnTo>
                    <a:pt x="71729" y="162560"/>
                  </a:lnTo>
                  <a:lnTo>
                    <a:pt x="70688" y="163664"/>
                  </a:lnTo>
                  <a:lnTo>
                    <a:pt x="70192" y="164249"/>
                  </a:lnTo>
                  <a:lnTo>
                    <a:pt x="73609" y="166966"/>
                  </a:lnTo>
                  <a:lnTo>
                    <a:pt x="77038" y="169773"/>
                  </a:lnTo>
                  <a:lnTo>
                    <a:pt x="79527" y="173431"/>
                  </a:lnTo>
                  <a:close/>
                </a:path>
                <a:path w="664210" h="391159">
                  <a:moveTo>
                    <a:pt x="121412" y="175806"/>
                  </a:moveTo>
                  <a:lnTo>
                    <a:pt x="120269" y="172872"/>
                  </a:lnTo>
                  <a:lnTo>
                    <a:pt x="118732" y="170065"/>
                  </a:lnTo>
                  <a:lnTo>
                    <a:pt x="118021" y="166966"/>
                  </a:lnTo>
                  <a:lnTo>
                    <a:pt x="114020" y="168554"/>
                  </a:lnTo>
                  <a:lnTo>
                    <a:pt x="111975" y="169240"/>
                  </a:lnTo>
                  <a:lnTo>
                    <a:pt x="111328" y="172313"/>
                  </a:lnTo>
                  <a:lnTo>
                    <a:pt x="111036" y="175514"/>
                  </a:lnTo>
                  <a:lnTo>
                    <a:pt x="111899" y="178587"/>
                  </a:lnTo>
                  <a:lnTo>
                    <a:pt x="111086" y="180200"/>
                  </a:lnTo>
                  <a:lnTo>
                    <a:pt x="109321" y="183362"/>
                  </a:lnTo>
                  <a:lnTo>
                    <a:pt x="115150" y="186194"/>
                  </a:lnTo>
                  <a:lnTo>
                    <a:pt x="118033" y="187693"/>
                  </a:lnTo>
                  <a:lnTo>
                    <a:pt x="119278" y="183769"/>
                  </a:lnTo>
                  <a:lnTo>
                    <a:pt x="121132" y="179959"/>
                  </a:lnTo>
                  <a:lnTo>
                    <a:pt x="121412" y="175806"/>
                  </a:lnTo>
                  <a:close/>
                </a:path>
                <a:path w="664210" h="391159">
                  <a:moveTo>
                    <a:pt x="285407" y="276669"/>
                  </a:moveTo>
                  <a:lnTo>
                    <a:pt x="280860" y="275602"/>
                  </a:lnTo>
                  <a:lnTo>
                    <a:pt x="278752" y="271157"/>
                  </a:lnTo>
                  <a:lnTo>
                    <a:pt x="276707" y="267423"/>
                  </a:lnTo>
                  <a:lnTo>
                    <a:pt x="275056" y="264985"/>
                  </a:lnTo>
                  <a:lnTo>
                    <a:pt x="276847" y="262331"/>
                  </a:lnTo>
                  <a:lnTo>
                    <a:pt x="277723" y="259994"/>
                  </a:lnTo>
                  <a:lnTo>
                    <a:pt x="277152" y="256921"/>
                  </a:lnTo>
                  <a:lnTo>
                    <a:pt x="277291" y="253796"/>
                  </a:lnTo>
                  <a:lnTo>
                    <a:pt x="277126" y="250685"/>
                  </a:lnTo>
                  <a:lnTo>
                    <a:pt x="274777" y="248361"/>
                  </a:lnTo>
                  <a:lnTo>
                    <a:pt x="271526" y="246430"/>
                  </a:lnTo>
                  <a:lnTo>
                    <a:pt x="271602" y="242658"/>
                  </a:lnTo>
                  <a:lnTo>
                    <a:pt x="269506" y="240563"/>
                  </a:lnTo>
                  <a:lnTo>
                    <a:pt x="267589" y="238277"/>
                  </a:lnTo>
                  <a:lnTo>
                    <a:pt x="266319" y="235572"/>
                  </a:lnTo>
                  <a:lnTo>
                    <a:pt x="264248" y="234099"/>
                  </a:lnTo>
                  <a:lnTo>
                    <a:pt x="261696" y="232854"/>
                  </a:lnTo>
                  <a:lnTo>
                    <a:pt x="258978" y="225437"/>
                  </a:lnTo>
                  <a:lnTo>
                    <a:pt x="256374" y="220776"/>
                  </a:lnTo>
                  <a:lnTo>
                    <a:pt x="255498" y="215658"/>
                  </a:lnTo>
                  <a:lnTo>
                    <a:pt x="257149" y="213347"/>
                  </a:lnTo>
                  <a:lnTo>
                    <a:pt x="259397" y="210997"/>
                  </a:lnTo>
                  <a:lnTo>
                    <a:pt x="267995" y="209854"/>
                  </a:lnTo>
                  <a:lnTo>
                    <a:pt x="278930" y="212940"/>
                  </a:lnTo>
                  <a:lnTo>
                    <a:pt x="282282" y="210007"/>
                  </a:lnTo>
                  <a:lnTo>
                    <a:pt x="280987" y="205790"/>
                  </a:lnTo>
                  <a:lnTo>
                    <a:pt x="279222" y="201714"/>
                  </a:lnTo>
                  <a:lnTo>
                    <a:pt x="277139" y="194475"/>
                  </a:lnTo>
                  <a:lnTo>
                    <a:pt x="278803" y="191503"/>
                  </a:lnTo>
                  <a:lnTo>
                    <a:pt x="274878" y="155105"/>
                  </a:lnTo>
                  <a:lnTo>
                    <a:pt x="279006" y="154597"/>
                  </a:lnTo>
                  <a:lnTo>
                    <a:pt x="281940" y="122085"/>
                  </a:lnTo>
                  <a:lnTo>
                    <a:pt x="281355" y="114617"/>
                  </a:lnTo>
                  <a:lnTo>
                    <a:pt x="281076" y="107048"/>
                  </a:lnTo>
                  <a:lnTo>
                    <a:pt x="279793" y="99669"/>
                  </a:lnTo>
                  <a:lnTo>
                    <a:pt x="277215" y="96545"/>
                  </a:lnTo>
                  <a:lnTo>
                    <a:pt x="272745" y="96164"/>
                  </a:lnTo>
                  <a:lnTo>
                    <a:pt x="266446" y="90741"/>
                  </a:lnTo>
                  <a:lnTo>
                    <a:pt x="262661" y="88328"/>
                  </a:lnTo>
                  <a:lnTo>
                    <a:pt x="260057" y="84810"/>
                  </a:lnTo>
                  <a:lnTo>
                    <a:pt x="260438" y="76390"/>
                  </a:lnTo>
                  <a:lnTo>
                    <a:pt x="262039" y="68033"/>
                  </a:lnTo>
                  <a:lnTo>
                    <a:pt x="262953" y="59639"/>
                  </a:lnTo>
                  <a:lnTo>
                    <a:pt x="177965" y="59829"/>
                  </a:lnTo>
                  <a:lnTo>
                    <a:pt x="173329" y="60299"/>
                  </a:lnTo>
                  <a:lnTo>
                    <a:pt x="159448" y="54813"/>
                  </a:lnTo>
                  <a:lnTo>
                    <a:pt x="8420" y="177"/>
                  </a:lnTo>
                  <a:lnTo>
                    <a:pt x="6108" y="215"/>
                  </a:lnTo>
                  <a:lnTo>
                    <a:pt x="3860" y="0"/>
                  </a:lnTo>
                  <a:lnTo>
                    <a:pt x="2108" y="6985"/>
                  </a:lnTo>
                  <a:lnTo>
                    <a:pt x="0" y="9944"/>
                  </a:lnTo>
                  <a:lnTo>
                    <a:pt x="2070" y="12814"/>
                  </a:lnTo>
                  <a:lnTo>
                    <a:pt x="3479" y="16154"/>
                  </a:lnTo>
                  <a:lnTo>
                    <a:pt x="3213" y="19773"/>
                  </a:lnTo>
                  <a:lnTo>
                    <a:pt x="3911" y="22618"/>
                  </a:lnTo>
                  <a:lnTo>
                    <a:pt x="3797" y="25679"/>
                  </a:lnTo>
                  <a:lnTo>
                    <a:pt x="4775" y="28435"/>
                  </a:lnTo>
                  <a:lnTo>
                    <a:pt x="7696" y="31178"/>
                  </a:lnTo>
                  <a:lnTo>
                    <a:pt x="14820" y="34823"/>
                  </a:lnTo>
                  <a:lnTo>
                    <a:pt x="19418" y="34417"/>
                  </a:lnTo>
                  <a:lnTo>
                    <a:pt x="21513" y="38989"/>
                  </a:lnTo>
                  <a:lnTo>
                    <a:pt x="30492" y="44081"/>
                  </a:lnTo>
                  <a:lnTo>
                    <a:pt x="34899" y="49758"/>
                  </a:lnTo>
                  <a:lnTo>
                    <a:pt x="41770" y="49314"/>
                  </a:lnTo>
                  <a:lnTo>
                    <a:pt x="43345" y="46774"/>
                  </a:lnTo>
                  <a:lnTo>
                    <a:pt x="43459" y="40436"/>
                  </a:lnTo>
                  <a:lnTo>
                    <a:pt x="46101" y="40411"/>
                  </a:lnTo>
                  <a:lnTo>
                    <a:pt x="47053" y="42506"/>
                  </a:lnTo>
                  <a:lnTo>
                    <a:pt x="51485" y="44526"/>
                  </a:lnTo>
                  <a:lnTo>
                    <a:pt x="56362" y="46050"/>
                  </a:lnTo>
                  <a:lnTo>
                    <a:pt x="59982" y="49441"/>
                  </a:lnTo>
                  <a:lnTo>
                    <a:pt x="61582" y="51955"/>
                  </a:lnTo>
                  <a:lnTo>
                    <a:pt x="61696" y="55092"/>
                  </a:lnTo>
                  <a:lnTo>
                    <a:pt x="62433" y="57924"/>
                  </a:lnTo>
                  <a:lnTo>
                    <a:pt x="71437" y="61455"/>
                  </a:lnTo>
                  <a:lnTo>
                    <a:pt x="76060" y="59931"/>
                  </a:lnTo>
                  <a:lnTo>
                    <a:pt x="78219" y="58762"/>
                  </a:lnTo>
                  <a:lnTo>
                    <a:pt x="79121" y="61214"/>
                  </a:lnTo>
                  <a:lnTo>
                    <a:pt x="80340" y="62484"/>
                  </a:lnTo>
                  <a:lnTo>
                    <a:pt x="83159" y="63042"/>
                  </a:lnTo>
                  <a:lnTo>
                    <a:pt x="85267" y="64935"/>
                  </a:lnTo>
                  <a:lnTo>
                    <a:pt x="87134" y="66992"/>
                  </a:lnTo>
                  <a:lnTo>
                    <a:pt x="87464" y="74422"/>
                  </a:lnTo>
                  <a:lnTo>
                    <a:pt x="82461" y="81407"/>
                  </a:lnTo>
                  <a:lnTo>
                    <a:pt x="84683" y="88836"/>
                  </a:lnTo>
                  <a:lnTo>
                    <a:pt x="85953" y="94107"/>
                  </a:lnTo>
                  <a:lnTo>
                    <a:pt x="89281" y="98539"/>
                  </a:lnTo>
                  <a:lnTo>
                    <a:pt x="93141" y="102222"/>
                  </a:lnTo>
                  <a:lnTo>
                    <a:pt x="96253" y="104749"/>
                  </a:lnTo>
                  <a:lnTo>
                    <a:pt x="94970" y="109321"/>
                  </a:lnTo>
                  <a:lnTo>
                    <a:pt x="97193" y="112318"/>
                  </a:lnTo>
                  <a:lnTo>
                    <a:pt x="101485" y="116928"/>
                  </a:lnTo>
                  <a:lnTo>
                    <a:pt x="100050" y="123698"/>
                  </a:lnTo>
                  <a:lnTo>
                    <a:pt x="100774" y="129451"/>
                  </a:lnTo>
                  <a:lnTo>
                    <a:pt x="103593" y="130708"/>
                  </a:lnTo>
                  <a:lnTo>
                    <a:pt x="106070" y="136880"/>
                  </a:lnTo>
                  <a:lnTo>
                    <a:pt x="109245" y="142862"/>
                  </a:lnTo>
                  <a:lnTo>
                    <a:pt x="113665" y="147891"/>
                  </a:lnTo>
                  <a:lnTo>
                    <a:pt x="115925" y="151091"/>
                  </a:lnTo>
                  <a:lnTo>
                    <a:pt x="116636" y="152920"/>
                  </a:lnTo>
                  <a:lnTo>
                    <a:pt x="116243" y="154978"/>
                  </a:lnTo>
                  <a:lnTo>
                    <a:pt x="114820" y="158902"/>
                  </a:lnTo>
                  <a:lnTo>
                    <a:pt x="122389" y="159346"/>
                  </a:lnTo>
                  <a:lnTo>
                    <a:pt x="125564" y="170637"/>
                  </a:lnTo>
                  <a:lnTo>
                    <a:pt x="126517" y="176428"/>
                  </a:lnTo>
                  <a:lnTo>
                    <a:pt x="129552" y="180428"/>
                  </a:lnTo>
                  <a:lnTo>
                    <a:pt x="133235" y="184175"/>
                  </a:lnTo>
                  <a:lnTo>
                    <a:pt x="140779" y="186753"/>
                  </a:lnTo>
                  <a:lnTo>
                    <a:pt x="138785" y="189814"/>
                  </a:lnTo>
                  <a:lnTo>
                    <a:pt x="138366" y="191655"/>
                  </a:lnTo>
                  <a:lnTo>
                    <a:pt x="141782" y="194335"/>
                  </a:lnTo>
                  <a:lnTo>
                    <a:pt x="144157" y="197904"/>
                  </a:lnTo>
                  <a:lnTo>
                    <a:pt x="145821" y="201879"/>
                  </a:lnTo>
                  <a:lnTo>
                    <a:pt x="149021" y="204838"/>
                  </a:lnTo>
                  <a:lnTo>
                    <a:pt x="157835" y="206540"/>
                  </a:lnTo>
                  <a:lnTo>
                    <a:pt x="157645" y="210019"/>
                  </a:lnTo>
                  <a:lnTo>
                    <a:pt x="160134" y="212915"/>
                  </a:lnTo>
                  <a:lnTo>
                    <a:pt x="165633" y="223139"/>
                  </a:lnTo>
                  <a:lnTo>
                    <a:pt x="169087" y="225323"/>
                  </a:lnTo>
                  <a:lnTo>
                    <a:pt x="172199" y="227622"/>
                  </a:lnTo>
                  <a:lnTo>
                    <a:pt x="175437" y="226377"/>
                  </a:lnTo>
                  <a:lnTo>
                    <a:pt x="178282" y="227850"/>
                  </a:lnTo>
                  <a:lnTo>
                    <a:pt x="180517" y="230187"/>
                  </a:lnTo>
                  <a:lnTo>
                    <a:pt x="181216" y="225882"/>
                  </a:lnTo>
                  <a:lnTo>
                    <a:pt x="184378" y="225933"/>
                  </a:lnTo>
                  <a:lnTo>
                    <a:pt x="185407" y="229184"/>
                  </a:lnTo>
                  <a:lnTo>
                    <a:pt x="189534" y="230149"/>
                  </a:lnTo>
                  <a:lnTo>
                    <a:pt x="193751" y="230733"/>
                  </a:lnTo>
                  <a:lnTo>
                    <a:pt x="197827" y="231902"/>
                  </a:lnTo>
                  <a:lnTo>
                    <a:pt x="201129" y="233413"/>
                  </a:lnTo>
                  <a:lnTo>
                    <a:pt x="194906" y="236639"/>
                  </a:lnTo>
                  <a:lnTo>
                    <a:pt x="197116" y="238836"/>
                  </a:lnTo>
                  <a:lnTo>
                    <a:pt x="195694" y="243649"/>
                  </a:lnTo>
                  <a:lnTo>
                    <a:pt x="193611" y="245135"/>
                  </a:lnTo>
                  <a:lnTo>
                    <a:pt x="196596" y="255079"/>
                  </a:lnTo>
                  <a:lnTo>
                    <a:pt x="199745" y="255968"/>
                  </a:lnTo>
                  <a:lnTo>
                    <a:pt x="202425" y="262267"/>
                  </a:lnTo>
                  <a:lnTo>
                    <a:pt x="206946" y="267893"/>
                  </a:lnTo>
                  <a:lnTo>
                    <a:pt x="211061" y="268147"/>
                  </a:lnTo>
                  <a:lnTo>
                    <a:pt x="217500" y="269862"/>
                  </a:lnTo>
                  <a:lnTo>
                    <a:pt x="221411" y="267728"/>
                  </a:lnTo>
                  <a:lnTo>
                    <a:pt x="227253" y="276161"/>
                  </a:lnTo>
                  <a:lnTo>
                    <a:pt x="224942" y="284454"/>
                  </a:lnTo>
                  <a:lnTo>
                    <a:pt x="232651" y="290880"/>
                  </a:lnTo>
                  <a:lnTo>
                    <a:pt x="235673" y="289560"/>
                  </a:lnTo>
                  <a:lnTo>
                    <a:pt x="238226" y="289382"/>
                  </a:lnTo>
                  <a:lnTo>
                    <a:pt x="239661" y="286423"/>
                  </a:lnTo>
                  <a:lnTo>
                    <a:pt x="245173" y="288899"/>
                  </a:lnTo>
                  <a:lnTo>
                    <a:pt x="248056" y="294678"/>
                  </a:lnTo>
                  <a:lnTo>
                    <a:pt x="255016" y="298183"/>
                  </a:lnTo>
                  <a:lnTo>
                    <a:pt x="254825" y="305371"/>
                  </a:lnTo>
                  <a:lnTo>
                    <a:pt x="256654" y="305358"/>
                  </a:lnTo>
                  <a:lnTo>
                    <a:pt x="258737" y="305968"/>
                  </a:lnTo>
                  <a:lnTo>
                    <a:pt x="260197" y="304507"/>
                  </a:lnTo>
                  <a:lnTo>
                    <a:pt x="266242" y="299758"/>
                  </a:lnTo>
                  <a:lnTo>
                    <a:pt x="283921" y="284873"/>
                  </a:lnTo>
                  <a:lnTo>
                    <a:pt x="284289" y="282117"/>
                  </a:lnTo>
                  <a:lnTo>
                    <a:pt x="285407" y="276669"/>
                  </a:lnTo>
                  <a:close/>
                </a:path>
                <a:path w="664210" h="391159">
                  <a:moveTo>
                    <a:pt x="510324" y="176364"/>
                  </a:moveTo>
                  <a:lnTo>
                    <a:pt x="507123" y="174383"/>
                  </a:lnTo>
                  <a:lnTo>
                    <a:pt x="504266" y="171907"/>
                  </a:lnTo>
                  <a:lnTo>
                    <a:pt x="501142" y="169837"/>
                  </a:lnTo>
                  <a:lnTo>
                    <a:pt x="497039" y="168567"/>
                  </a:lnTo>
                  <a:lnTo>
                    <a:pt x="492963" y="166890"/>
                  </a:lnTo>
                  <a:lnTo>
                    <a:pt x="490232" y="163398"/>
                  </a:lnTo>
                  <a:lnTo>
                    <a:pt x="486918" y="162687"/>
                  </a:lnTo>
                  <a:lnTo>
                    <a:pt x="483463" y="162242"/>
                  </a:lnTo>
                  <a:lnTo>
                    <a:pt x="476338" y="158038"/>
                  </a:lnTo>
                  <a:lnTo>
                    <a:pt x="473240" y="154266"/>
                  </a:lnTo>
                  <a:lnTo>
                    <a:pt x="470001" y="150749"/>
                  </a:lnTo>
                  <a:lnTo>
                    <a:pt x="465035" y="150495"/>
                  </a:lnTo>
                  <a:lnTo>
                    <a:pt x="461340" y="146494"/>
                  </a:lnTo>
                  <a:lnTo>
                    <a:pt x="458406" y="142887"/>
                  </a:lnTo>
                  <a:lnTo>
                    <a:pt x="456539" y="138010"/>
                  </a:lnTo>
                  <a:lnTo>
                    <a:pt x="453783" y="133540"/>
                  </a:lnTo>
                  <a:lnTo>
                    <a:pt x="449745" y="124790"/>
                  </a:lnTo>
                  <a:lnTo>
                    <a:pt x="451065" y="120408"/>
                  </a:lnTo>
                  <a:lnTo>
                    <a:pt x="450964" y="116192"/>
                  </a:lnTo>
                  <a:lnTo>
                    <a:pt x="448983" y="112331"/>
                  </a:lnTo>
                  <a:lnTo>
                    <a:pt x="445744" y="109181"/>
                  </a:lnTo>
                  <a:lnTo>
                    <a:pt x="443077" y="102031"/>
                  </a:lnTo>
                  <a:lnTo>
                    <a:pt x="442328" y="98882"/>
                  </a:lnTo>
                  <a:lnTo>
                    <a:pt x="441159" y="95859"/>
                  </a:lnTo>
                  <a:lnTo>
                    <a:pt x="438708" y="94907"/>
                  </a:lnTo>
                  <a:lnTo>
                    <a:pt x="436206" y="90919"/>
                  </a:lnTo>
                  <a:lnTo>
                    <a:pt x="427990" y="86169"/>
                  </a:lnTo>
                  <a:lnTo>
                    <a:pt x="421068" y="83477"/>
                  </a:lnTo>
                  <a:lnTo>
                    <a:pt x="415455" y="78244"/>
                  </a:lnTo>
                  <a:lnTo>
                    <a:pt x="409079" y="69316"/>
                  </a:lnTo>
                  <a:lnTo>
                    <a:pt x="405409" y="68033"/>
                  </a:lnTo>
                  <a:lnTo>
                    <a:pt x="400748" y="62141"/>
                  </a:lnTo>
                  <a:lnTo>
                    <a:pt x="398081" y="59309"/>
                  </a:lnTo>
                  <a:lnTo>
                    <a:pt x="392226" y="54660"/>
                  </a:lnTo>
                  <a:lnTo>
                    <a:pt x="388505" y="54089"/>
                  </a:lnTo>
                  <a:lnTo>
                    <a:pt x="385584" y="52031"/>
                  </a:lnTo>
                  <a:lnTo>
                    <a:pt x="381152" y="48412"/>
                  </a:lnTo>
                  <a:lnTo>
                    <a:pt x="380568" y="42176"/>
                  </a:lnTo>
                  <a:lnTo>
                    <a:pt x="377012" y="37985"/>
                  </a:lnTo>
                  <a:lnTo>
                    <a:pt x="373989" y="36487"/>
                  </a:lnTo>
                  <a:lnTo>
                    <a:pt x="367093" y="36334"/>
                  </a:lnTo>
                  <a:lnTo>
                    <a:pt x="298856" y="36398"/>
                  </a:lnTo>
                  <a:lnTo>
                    <a:pt x="298754" y="44107"/>
                  </a:lnTo>
                  <a:lnTo>
                    <a:pt x="299186" y="51816"/>
                  </a:lnTo>
                  <a:lnTo>
                    <a:pt x="298538" y="59499"/>
                  </a:lnTo>
                  <a:lnTo>
                    <a:pt x="265976" y="59639"/>
                  </a:lnTo>
                  <a:lnTo>
                    <a:pt x="264769" y="67665"/>
                  </a:lnTo>
                  <a:lnTo>
                    <a:pt x="264109" y="75780"/>
                  </a:lnTo>
                  <a:lnTo>
                    <a:pt x="262813" y="83807"/>
                  </a:lnTo>
                  <a:lnTo>
                    <a:pt x="265798" y="86360"/>
                  </a:lnTo>
                  <a:lnTo>
                    <a:pt x="268605" y="89141"/>
                  </a:lnTo>
                  <a:lnTo>
                    <a:pt x="275082" y="93713"/>
                  </a:lnTo>
                  <a:lnTo>
                    <a:pt x="279412" y="94424"/>
                  </a:lnTo>
                  <a:lnTo>
                    <a:pt x="283603" y="99999"/>
                  </a:lnTo>
                  <a:lnTo>
                    <a:pt x="283324" y="102997"/>
                  </a:lnTo>
                  <a:lnTo>
                    <a:pt x="283870" y="112496"/>
                  </a:lnTo>
                  <a:lnTo>
                    <a:pt x="285508" y="119303"/>
                  </a:lnTo>
                  <a:lnTo>
                    <a:pt x="284480" y="126123"/>
                  </a:lnTo>
                  <a:lnTo>
                    <a:pt x="283591" y="133934"/>
                  </a:lnTo>
                  <a:lnTo>
                    <a:pt x="282397" y="149656"/>
                  </a:lnTo>
                  <a:lnTo>
                    <a:pt x="281432" y="157467"/>
                  </a:lnTo>
                  <a:lnTo>
                    <a:pt x="278041" y="157937"/>
                  </a:lnTo>
                  <a:lnTo>
                    <a:pt x="282130" y="191084"/>
                  </a:lnTo>
                  <a:lnTo>
                    <a:pt x="279882" y="194818"/>
                  </a:lnTo>
                  <a:lnTo>
                    <a:pt x="282803" y="202628"/>
                  </a:lnTo>
                  <a:lnTo>
                    <a:pt x="284594" y="206717"/>
                  </a:lnTo>
                  <a:lnTo>
                    <a:pt x="285305" y="211124"/>
                  </a:lnTo>
                  <a:lnTo>
                    <a:pt x="279781" y="216154"/>
                  </a:lnTo>
                  <a:lnTo>
                    <a:pt x="274294" y="214947"/>
                  </a:lnTo>
                  <a:lnTo>
                    <a:pt x="268833" y="212775"/>
                  </a:lnTo>
                  <a:lnTo>
                    <a:pt x="261327" y="213766"/>
                  </a:lnTo>
                  <a:lnTo>
                    <a:pt x="259308" y="214985"/>
                  </a:lnTo>
                  <a:lnTo>
                    <a:pt x="258762" y="216814"/>
                  </a:lnTo>
                  <a:lnTo>
                    <a:pt x="259918" y="220878"/>
                  </a:lnTo>
                  <a:lnTo>
                    <a:pt x="264629" y="231508"/>
                  </a:lnTo>
                  <a:lnTo>
                    <a:pt x="268135" y="232384"/>
                  </a:lnTo>
                  <a:lnTo>
                    <a:pt x="271005" y="238861"/>
                  </a:lnTo>
                  <a:lnTo>
                    <a:pt x="276059" y="240423"/>
                  </a:lnTo>
                  <a:lnTo>
                    <a:pt x="275361" y="244970"/>
                  </a:lnTo>
                  <a:lnTo>
                    <a:pt x="277025" y="246481"/>
                  </a:lnTo>
                  <a:lnTo>
                    <a:pt x="278942" y="247777"/>
                  </a:lnTo>
                  <a:lnTo>
                    <a:pt x="280238" y="249643"/>
                  </a:lnTo>
                  <a:lnTo>
                    <a:pt x="280670" y="251675"/>
                  </a:lnTo>
                  <a:lnTo>
                    <a:pt x="280200" y="253771"/>
                  </a:lnTo>
                  <a:lnTo>
                    <a:pt x="280022" y="255803"/>
                  </a:lnTo>
                  <a:lnTo>
                    <a:pt x="281012" y="260883"/>
                  </a:lnTo>
                  <a:lnTo>
                    <a:pt x="278892" y="264744"/>
                  </a:lnTo>
                  <a:lnTo>
                    <a:pt x="279793" y="267690"/>
                  </a:lnTo>
                  <a:lnTo>
                    <a:pt x="281863" y="270103"/>
                  </a:lnTo>
                  <a:lnTo>
                    <a:pt x="283489" y="272681"/>
                  </a:lnTo>
                  <a:lnTo>
                    <a:pt x="288010" y="273646"/>
                  </a:lnTo>
                  <a:lnTo>
                    <a:pt x="290652" y="270129"/>
                  </a:lnTo>
                  <a:lnTo>
                    <a:pt x="292544" y="270979"/>
                  </a:lnTo>
                  <a:lnTo>
                    <a:pt x="297243" y="272199"/>
                  </a:lnTo>
                  <a:lnTo>
                    <a:pt x="300456" y="276961"/>
                  </a:lnTo>
                  <a:lnTo>
                    <a:pt x="304241" y="276948"/>
                  </a:lnTo>
                  <a:lnTo>
                    <a:pt x="307200" y="278282"/>
                  </a:lnTo>
                  <a:lnTo>
                    <a:pt x="308292" y="279463"/>
                  </a:lnTo>
                  <a:lnTo>
                    <a:pt x="308254" y="281292"/>
                  </a:lnTo>
                  <a:lnTo>
                    <a:pt x="308838" y="282740"/>
                  </a:lnTo>
                  <a:lnTo>
                    <a:pt x="309943" y="287909"/>
                  </a:lnTo>
                  <a:lnTo>
                    <a:pt x="315798" y="290499"/>
                  </a:lnTo>
                  <a:lnTo>
                    <a:pt x="318579" y="313702"/>
                  </a:lnTo>
                  <a:lnTo>
                    <a:pt x="324561" y="315277"/>
                  </a:lnTo>
                  <a:lnTo>
                    <a:pt x="331177" y="315315"/>
                  </a:lnTo>
                  <a:lnTo>
                    <a:pt x="336664" y="318287"/>
                  </a:lnTo>
                  <a:lnTo>
                    <a:pt x="338759" y="322059"/>
                  </a:lnTo>
                  <a:lnTo>
                    <a:pt x="339788" y="326377"/>
                  </a:lnTo>
                  <a:lnTo>
                    <a:pt x="342201" y="330034"/>
                  </a:lnTo>
                  <a:lnTo>
                    <a:pt x="346786" y="332663"/>
                  </a:lnTo>
                  <a:lnTo>
                    <a:pt x="349491" y="337616"/>
                  </a:lnTo>
                  <a:lnTo>
                    <a:pt x="356870" y="341122"/>
                  </a:lnTo>
                  <a:lnTo>
                    <a:pt x="359765" y="341223"/>
                  </a:lnTo>
                  <a:lnTo>
                    <a:pt x="362534" y="341579"/>
                  </a:lnTo>
                  <a:lnTo>
                    <a:pt x="364985" y="339077"/>
                  </a:lnTo>
                  <a:lnTo>
                    <a:pt x="370217" y="334403"/>
                  </a:lnTo>
                  <a:lnTo>
                    <a:pt x="370560" y="330898"/>
                  </a:lnTo>
                  <a:lnTo>
                    <a:pt x="370395" y="327329"/>
                  </a:lnTo>
                  <a:lnTo>
                    <a:pt x="371589" y="321348"/>
                  </a:lnTo>
                  <a:lnTo>
                    <a:pt x="374777" y="321437"/>
                  </a:lnTo>
                  <a:lnTo>
                    <a:pt x="376656" y="320548"/>
                  </a:lnTo>
                  <a:lnTo>
                    <a:pt x="378371" y="315988"/>
                  </a:lnTo>
                  <a:lnTo>
                    <a:pt x="375246" y="311950"/>
                  </a:lnTo>
                  <a:lnTo>
                    <a:pt x="374548" y="307619"/>
                  </a:lnTo>
                  <a:lnTo>
                    <a:pt x="375716" y="303199"/>
                  </a:lnTo>
                  <a:lnTo>
                    <a:pt x="381635" y="303491"/>
                  </a:lnTo>
                  <a:lnTo>
                    <a:pt x="385152" y="301980"/>
                  </a:lnTo>
                  <a:lnTo>
                    <a:pt x="384721" y="299732"/>
                  </a:lnTo>
                  <a:lnTo>
                    <a:pt x="383489" y="297243"/>
                  </a:lnTo>
                  <a:lnTo>
                    <a:pt x="386219" y="292785"/>
                  </a:lnTo>
                  <a:lnTo>
                    <a:pt x="386422" y="290118"/>
                  </a:lnTo>
                  <a:lnTo>
                    <a:pt x="387070" y="287591"/>
                  </a:lnTo>
                  <a:lnTo>
                    <a:pt x="387286" y="285699"/>
                  </a:lnTo>
                  <a:lnTo>
                    <a:pt x="389547" y="285750"/>
                  </a:lnTo>
                  <a:lnTo>
                    <a:pt x="390893" y="285013"/>
                  </a:lnTo>
                  <a:lnTo>
                    <a:pt x="393433" y="281901"/>
                  </a:lnTo>
                  <a:lnTo>
                    <a:pt x="397637" y="282854"/>
                  </a:lnTo>
                  <a:lnTo>
                    <a:pt x="400151" y="286969"/>
                  </a:lnTo>
                  <a:lnTo>
                    <a:pt x="403936" y="288798"/>
                  </a:lnTo>
                  <a:lnTo>
                    <a:pt x="406019" y="289153"/>
                  </a:lnTo>
                  <a:lnTo>
                    <a:pt x="410286" y="288937"/>
                  </a:lnTo>
                  <a:lnTo>
                    <a:pt x="413499" y="294703"/>
                  </a:lnTo>
                  <a:lnTo>
                    <a:pt x="425234" y="300278"/>
                  </a:lnTo>
                  <a:lnTo>
                    <a:pt x="434187" y="295465"/>
                  </a:lnTo>
                  <a:lnTo>
                    <a:pt x="437515" y="298894"/>
                  </a:lnTo>
                  <a:lnTo>
                    <a:pt x="445135" y="296481"/>
                  </a:lnTo>
                  <a:lnTo>
                    <a:pt x="452742" y="300990"/>
                  </a:lnTo>
                  <a:lnTo>
                    <a:pt x="458101" y="306108"/>
                  </a:lnTo>
                  <a:lnTo>
                    <a:pt x="462546" y="300723"/>
                  </a:lnTo>
                  <a:lnTo>
                    <a:pt x="466293" y="294855"/>
                  </a:lnTo>
                  <a:lnTo>
                    <a:pt x="472211" y="286499"/>
                  </a:lnTo>
                  <a:lnTo>
                    <a:pt x="475272" y="284784"/>
                  </a:lnTo>
                  <a:lnTo>
                    <a:pt x="478561" y="284657"/>
                  </a:lnTo>
                  <a:lnTo>
                    <a:pt x="485355" y="283705"/>
                  </a:lnTo>
                  <a:lnTo>
                    <a:pt x="491185" y="288036"/>
                  </a:lnTo>
                  <a:lnTo>
                    <a:pt x="497344" y="290144"/>
                  </a:lnTo>
                  <a:lnTo>
                    <a:pt x="482904" y="229819"/>
                  </a:lnTo>
                  <a:lnTo>
                    <a:pt x="510324" y="176364"/>
                  </a:lnTo>
                  <a:close/>
                </a:path>
                <a:path w="664210" h="391159">
                  <a:moveTo>
                    <a:pt x="663841" y="236816"/>
                  </a:moveTo>
                  <a:lnTo>
                    <a:pt x="662165" y="231051"/>
                  </a:lnTo>
                  <a:lnTo>
                    <a:pt x="658190" y="226555"/>
                  </a:lnTo>
                  <a:lnTo>
                    <a:pt x="655294" y="221449"/>
                  </a:lnTo>
                  <a:lnTo>
                    <a:pt x="653415" y="216801"/>
                  </a:lnTo>
                  <a:lnTo>
                    <a:pt x="647268" y="216357"/>
                  </a:lnTo>
                  <a:lnTo>
                    <a:pt x="642785" y="206794"/>
                  </a:lnTo>
                  <a:lnTo>
                    <a:pt x="641438" y="201320"/>
                  </a:lnTo>
                  <a:lnTo>
                    <a:pt x="638810" y="196367"/>
                  </a:lnTo>
                  <a:lnTo>
                    <a:pt x="636181" y="193078"/>
                  </a:lnTo>
                  <a:lnTo>
                    <a:pt x="634568" y="189166"/>
                  </a:lnTo>
                  <a:lnTo>
                    <a:pt x="633615" y="185102"/>
                  </a:lnTo>
                  <a:lnTo>
                    <a:pt x="631964" y="183997"/>
                  </a:lnTo>
                  <a:lnTo>
                    <a:pt x="629437" y="180225"/>
                  </a:lnTo>
                  <a:lnTo>
                    <a:pt x="628408" y="175844"/>
                  </a:lnTo>
                  <a:lnTo>
                    <a:pt x="627697" y="171437"/>
                  </a:lnTo>
                  <a:lnTo>
                    <a:pt x="625271" y="169379"/>
                  </a:lnTo>
                  <a:lnTo>
                    <a:pt x="623316" y="166852"/>
                  </a:lnTo>
                  <a:lnTo>
                    <a:pt x="621995" y="163957"/>
                  </a:lnTo>
                  <a:lnTo>
                    <a:pt x="618921" y="160083"/>
                  </a:lnTo>
                  <a:lnTo>
                    <a:pt x="613244" y="159004"/>
                  </a:lnTo>
                  <a:lnTo>
                    <a:pt x="611035" y="154317"/>
                  </a:lnTo>
                  <a:lnTo>
                    <a:pt x="607542" y="153123"/>
                  </a:lnTo>
                  <a:lnTo>
                    <a:pt x="603783" y="152831"/>
                  </a:lnTo>
                  <a:lnTo>
                    <a:pt x="600417" y="151345"/>
                  </a:lnTo>
                  <a:lnTo>
                    <a:pt x="599008" y="146685"/>
                  </a:lnTo>
                  <a:lnTo>
                    <a:pt x="597966" y="141287"/>
                  </a:lnTo>
                  <a:lnTo>
                    <a:pt x="594131" y="137972"/>
                  </a:lnTo>
                  <a:lnTo>
                    <a:pt x="587438" y="137655"/>
                  </a:lnTo>
                  <a:lnTo>
                    <a:pt x="574103" y="136372"/>
                  </a:lnTo>
                  <a:lnTo>
                    <a:pt x="567397" y="136283"/>
                  </a:lnTo>
                  <a:lnTo>
                    <a:pt x="563270" y="136448"/>
                  </a:lnTo>
                  <a:lnTo>
                    <a:pt x="559739" y="133946"/>
                  </a:lnTo>
                  <a:lnTo>
                    <a:pt x="556120" y="132346"/>
                  </a:lnTo>
                  <a:lnTo>
                    <a:pt x="553440" y="137553"/>
                  </a:lnTo>
                  <a:lnTo>
                    <a:pt x="549262" y="137490"/>
                  </a:lnTo>
                  <a:lnTo>
                    <a:pt x="541274" y="139687"/>
                  </a:lnTo>
                  <a:lnTo>
                    <a:pt x="538441" y="145453"/>
                  </a:lnTo>
                  <a:lnTo>
                    <a:pt x="534682" y="151117"/>
                  </a:lnTo>
                  <a:lnTo>
                    <a:pt x="534568" y="157772"/>
                  </a:lnTo>
                  <a:lnTo>
                    <a:pt x="532003" y="161290"/>
                  </a:lnTo>
                  <a:lnTo>
                    <a:pt x="534352" y="164579"/>
                  </a:lnTo>
                  <a:lnTo>
                    <a:pt x="527786" y="168440"/>
                  </a:lnTo>
                  <a:lnTo>
                    <a:pt x="523087" y="174015"/>
                  </a:lnTo>
                  <a:lnTo>
                    <a:pt x="521843" y="177482"/>
                  </a:lnTo>
                  <a:lnTo>
                    <a:pt x="519036" y="177495"/>
                  </a:lnTo>
                  <a:lnTo>
                    <a:pt x="516255" y="177076"/>
                  </a:lnTo>
                  <a:lnTo>
                    <a:pt x="513461" y="177152"/>
                  </a:lnTo>
                  <a:lnTo>
                    <a:pt x="486270" y="230212"/>
                  </a:lnTo>
                  <a:lnTo>
                    <a:pt x="489610" y="245630"/>
                  </a:lnTo>
                  <a:lnTo>
                    <a:pt x="500659" y="291731"/>
                  </a:lnTo>
                  <a:lnTo>
                    <a:pt x="514629" y="303834"/>
                  </a:lnTo>
                  <a:lnTo>
                    <a:pt x="516674" y="306349"/>
                  </a:lnTo>
                  <a:lnTo>
                    <a:pt x="516559" y="309384"/>
                  </a:lnTo>
                  <a:lnTo>
                    <a:pt x="515810" y="313131"/>
                  </a:lnTo>
                  <a:lnTo>
                    <a:pt x="513359" y="316420"/>
                  </a:lnTo>
                  <a:lnTo>
                    <a:pt x="513143" y="325374"/>
                  </a:lnTo>
                  <a:lnTo>
                    <a:pt x="514248" y="330352"/>
                  </a:lnTo>
                  <a:lnTo>
                    <a:pt x="514540" y="335356"/>
                  </a:lnTo>
                  <a:lnTo>
                    <a:pt x="515391" y="340715"/>
                  </a:lnTo>
                  <a:lnTo>
                    <a:pt x="510324" y="344106"/>
                  </a:lnTo>
                  <a:lnTo>
                    <a:pt x="507212" y="347586"/>
                  </a:lnTo>
                  <a:lnTo>
                    <a:pt x="508025" y="349262"/>
                  </a:lnTo>
                  <a:lnTo>
                    <a:pt x="509079" y="350786"/>
                  </a:lnTo>
                  <a:lnTo>
                    <a:pt x="509892" y="352463"/>
                  </a:lnTo>
                  <a:lnTo>
                    <a:pt x="508698" y="354393"/>
                  </a:lnTo>
                  <a:lnTo>
                    <a:pt x="507149" y="356095"/>
                  </a:lnTo>
                  <a:lnTo>
                    <a:pt x="505828" y="357936"/>
                  </a:lnTo>
                  <a:lnTo>
                    <a:pt x="508787" y="360718"/>
                  </a:lnTo>
                  <a:lnTo>
                    <a:pt x="510514" y="364693"/>
                  </a:lnTo>
                  <a:lnTo>
                    <a:pt x="514121" y="366788"/>
                  </a:lnTo>
                  <a:lnTo>
                    <a:pt x="518147" y="368731"/>
                  </a:lnTo>
                  <a:lnTo>
                    <a:pt x="516940" y="373849"/>
                  </a:lnTo>
                  <a:lnTo>
                    <a:pt x="518020" y="377469"/>
                  </a:lnTo>
                  <a:lnTo>
                    <a:pt x="522846" y="378942"/>
                  </a:lnTo>
                  <a:lnTo>
                    <a:pt x="527799" y="380060"/>
                  </a:lnTo>
                  <a:lnTo>
                    <a:pt x="532384" y="382244"/>
                  </a:lnTo>
                  <a:lnTo>
                    <a:pt x="532498" y="377304"/>
                  </a:lnTo>
                  <a:lnTo>
                    <a:pt x="535927" y="374408"/>
                  </a:lnTo>
                  <a:lnTo>
                    <a:pt x="538200" y="370484"/>
                  </a:lnTo>
                  <a:lnTo>
                    <a:pt x="541020" y="367042"/>
                  </a:lnTo>
                  <a:lnTo>
                    <a:pt x="542404" y="364934"/>
                  </a:lnTo>
                  <a:lnTo>
                    <a:pt x="545147" y="365074"/>
                  </a:lnTo>
                  <a:lnTo>
                    <a:pt x="547357" y="364769"/>
                  </a:lnTo>
                  <a:lnTo>
                    <a:pt x="552450" y="364515"/>
                  </a:lnTo>
                  <a:lnTo>
                    <a:pt x="557466" y="363410"/>
                  </a:lnTo>
                  <a:lnTo>
                    <a:pt x="562559" y="363245"/>
                  </a:lnTo>
                  <a:lnTo>
                    <a:pt x="566445" y="363816"/>
                  </a:lnTo>
                  <a:lnTo>
                    <a:pt x="570141" y="365239"/>
                  </a:lnTo>
                  <a:lnTo>
                    <a:pt x="575906" y="366991"/>
                  </a:lnTo>
                  <a:lnTo>
                    <a:pt x="578459" y="367398"/>
                  </a:lnTo>
                  <a:lnTo>
                    <a:pt x="579335" y="369646"/>
                  </a:lnTo>
                  <a:lnTo>
                    <a:pt x="580682" y="371398"/>
                  </a:lnTo>
                  <a:lnTo>
                    <a:pt x="581050" y="374446"/>
                  </a:lnTo>
                  <a:lnTo>
                    <a:pt x="583552" y="374916"/>
                  </a:lnTo>
                  <a:lnTo>
                    <a:pt x="585698" y="375742"/>
                  </a:lnTo>
                  <a:lnTo>
                    <a:pt x="588530" y="375462"/>
                  </a:lnTo>
                  <a:lnTo>
                    <a:pt x="590143" y="377393"/>
                  </a:lnTo>
                  <a:lnTo>
                    <a:pt x="591019" y="379133"/>
                  </a:lnTo>
                  <a:lnTo>
                    <a:pt x="590880" y="381203"/>
                  </a:lnTo>
                  <a:lnTo>
                    <a:pt x="591248" y="383095"/>
                  </a:lnTo>
                  <a:lnTo>
                    <a:pt x="594842" y="383057"/>
                  </a:lnTo>
                  <a:lnTo>
                    <a:pt x="599147" y="378841"/>
                  </a:lnTo>
                  <a:lnTo>
                    <a:pt x="601548" y="379476"/>
                  </a:lnTo>
                  <a:lnTo>
                    <a:pt x="604088" y="379653"/>
                  </a:lnTo>
                  <a:lnTo>
                    <a:pt x="606412" y="380606"/>
                  </a:lnTo>
                  <a:lnTo>
                    <a:pt x="610108" y="383044"/>
                  </a:lnTo>
                  <a:lnTo>
                    <a:pt x="609930" y="388797"/>
                  </a:lnTo>
                  <a:lnTo>
                    <a:pt x="614451" y="390372"/>
                  </a:lnTo>
                  <a:lnTo>
                    <a:pt x="616737" y="389674"/>
                  </a:lnTo>
                  <a:lnTo>
                    <a:pt x="619099" y="389813"/>
                  </a:lnTo>
                  <a:lnTo>
                    <a:pt x="621360" y="390563"/>
                  </a:lnTo>
                  <a:lnTo>
                    <a:pt x="623443" y="382993"/>
                  </a:lnTo>
                  <a:lnTo>
                    <a:pt x="621347" y="376224"/>
                  </a:lnTo>
                  <a:lnTo>
                    <a:pt x="624382" y="373811"/>
                  </a:lnTo>
                  <a:lnTo>
                    <a:pt x="620102" y="371208"/>
                  </a:lnTo>
                  <a:lnTo>
                    <a:pt x="621195" y="364921"/>
                  </a:lnTo>
                  <a:lnTo>
                    <a:pt x="627087" y="360299"/>
                  </a:lnTo>
                  <a:lnTo>
                    <a:pt x="633298" y="359867"/>
                  </a:lnTo>
                  <a:lnTo>
                    <a:pt x="637171" y="360108"/>
                  </a:lnTo>
                  <a:lnTo>
                    <a:pt x="640956" y="361289"/>
                  </a:lnTo>
                  <a:lnTo>
                    <a:pt x="644893" y="361162"/>
                  </a:lnTo>
                  <a:lnTo>
                    <a:pt x="646582" y="357670"/>
                  </a:lnTo>
                  <a:lnTo>
                    <a:pt x="642759" y="356501"/>
                  </a:lnTo>
                  <a:lnTo>
                    <a:pt x="638022" y="358648"/>
                  </a:lnTo>
                  <a:lnTo>
                    <a:pt x="635190" y="355066"/>
                  </a:lnTo>
                  <a:lnTo>
                    <a:pt x="629005" y="350583"/>
                  </a:lnTo>
                  <a:lnTo>
                    <a:pt x="626211" y="347992"/>
                  </a:lnTo>
                  <a:lnTo>
                    <a:pt x="626922" y="346646"/>
                  </a:lnTo>
                  <a:lnTo>
                    <a:pt x="628802" y="344271"/>
                  </a:lnTo>
                  <a:lnTo>
                    <a:pt x="627176" y="343725"/>
                  </a:lnTo>
                  <a:lnTo>
                    <a:pt x="625119" y="343801"/>
                  </a:lnTo>
                  <a:lnTo>
                    <a:pt x="624116" y="342188"/>
                  </a:lnTo>
                  <a:lnTo>
                    <a:pt x="620496" y="338099"/>
                  </a:lnTo>
                  <a:lnTo>
                    <a:pt x="618490" y="332587"/>
                  </a:lnTo>
                  <a:lnTo>
                    <a:pt x="619836" y="327152"/>
                  </a:lnTo>
                  <a:lnTo>
                    <a:pt x="616559" y="325640"/>
                  </a:lnTo>
                  <a:lnTo>
                    <a:pt x="615581" y="322376"/>
                  </a:lnTo>
                  <a:lnTo>
                    <a:pt x="615518" y="319024"/>
                  </a:lnTo>
                  <a:lnTo>
                    <a:pt x="612571" y="317614"/>
                  </a:lnTo>
                  <a:lnTo>
                    <a:pt x="611238" y="316712"/>
                  </a:lnTo>
                  <a:lnTo>
                    <a:pt x="609574" y="314363"/>
                  </a:lnTo>
                  <a:lnTo>
                    <a:pt x="608990" y="311353"/>
                  </a:lnTo>
                  <a:lnTo>
                    <a:pt x="606767" y="309384"/>
                  </a:lnTo>
                  <a:lnTo>
                    <a:pt x="605777" y="307949"/>
                  </a:lnTo>
                  <a:lnTo>
                    <a:pt x="603351" y="306946"/>
                  </a:lnTo>
                  <a:lnTo>
                    <a:pt x="603859" y="304888"/>
                  </a:lnTo>
                  <a:lnTo>
                    <a:pt x="605650" y="302679"/>
                  </a:lnTo>
                  <a:lnTo>
                    <a:pt x="607974" y="300977"/>
                  </a:lnTo>
                  <a:lnTo>
                    <a:pt x="615403" y="294728"/>
                  </a:lnTo>
                  <a:lnTo>
                    <a:pt x="620115" y="289598"/>
                  </a:lnTo>
                  <a:lnTo>
                    <a:pt x="626008" y="285978"/>
                  </a:lnTo>
                  <a:lnTo>
                    <a:pt x="628230" y="291058"/>
                  </a:lnTo>
                  <a:lnTo>
                    <a:pt x="631812" y="286029"/>
                  </a:lnTo>
                  <a:lnTo>
                    <a:pt x="633272" y="279730"/>
                  </a:lnTo>
                  <a:lnTo>
                    <a:pt x="632180" y="273646"/>
                  </a:lnTo>
                  <a:lnTo>
                    <a:pt x="629272" y="272300"/>
                  </a:lnTo>
                  <a:lnTo>
                    <a:pt x="628357" y="274993"/>
                  </a:lnTo>
                  <a:lnTo>
                    <a:pt x="624281" y="275666"/>
                  </a:lnTo>
                  <a:lnTo>
                    <a:pt x="621588" y="272503"/>
                  </a:lnTo>
                  <a:lnTo>
                    <a:pt x="620001" y="267817"/>
                  </a:lnTo>
                  <a:lnTo>
                    <a:pt x="621550" y="263906"/>
                  </a:lnTo>
                  <a:lnTo>
                    <a:pt x="626402" y="260007"/>
                  </a:lnTo>
                  <a:lnTo>
                    <a:pt x="631393" y="255511"/>
                  </a:lnTo>
                  <a:lnTo>
                    <a:pt x="637895" y="254889"/>
                  </a:lnTo>
                  <a:lnTo>
                    <a:pt x="638898" y="250024"/>
                  </a:lnTo>
                  <a:lnTo>
                    <a:pt x="639076" y="244817"/>
                  </a:lnTo>
                  <a:lnTo>
                    <a:pt x="641413" y="240360"/>
                  </a:lnTo>
                  <a:lnTo>
                    <a:pt x="643750" y="237540"/>
                  </a:lnTo>
                  <a:lnTo>
                    <a:pt x="647001" y="235572"/>
                  </a:lnTo>
                  <a:lnTo>
                    <a:pt x="650240" y="233921"/>
                  </a:lnTo>
                  <a:lnTo>
                    <a:pt x="653618" y="235940"/>
                  </a:lnTo>
                  <a:lnTo>
                    <a:pt x="656399" y="238785"/>
                  </a:lnTo>
                  <a:lnTo>
                    <a:pt x="659409" y="241312"/>
                  </a:lnTo>
                  <a:lnTo>
                    <a:pt x="663841" y="236816"/>
                  </a:lnTo>
                  <a:close/>
                </a:path>
              </a:pathLst>
            </a:custGeom>
            <a:solidFill>
              <a:srgbClr val="611232"/>
            </a:solidFill>
          </p:spPr>
          <p:txBody>
            <a:bodyPr wrap="square" lIns="0" tIns="0" rIns="0" bIns="0" rtlCol="0"/>
            <a:lstStyle/>
            <a:p>
              <a:endParaRPr/>
            </a:p>
          </p:txBody>
        </p:sp>
        <p:pic>
          <p:nvPicPr>
            <p:cNvPr id="83" name="object 83"/>
            <p:cNvPicPr/>
            <p:nvPr/>
          </p:nvPicPr>
          <p:blipFill>
            <a:blip r:embed="rId33" cstate="print"/>
            <a:stretch>
              <a:fillRect/>
            </a:stretch>
          </p:blipFill>
          <p:spPr>
            <a:xfrm>
              <a:off x="949878" y="7660283"/>
              <a:ext cx="246976" cy="247014"/>
            </a:xfrm>
            <a:prstGeom prst="rect">
              <a:avLst/>
            </a:prstGeom>
          </p:spPr>
        </p:pic>
        <p:pic>
          <p:nvPicPr>
            <p:cNvPr id="84" name="object 84"/>
            <p:cNvPicPr/>
            <p:nvPr/>
          </p:nvPicPr>
          <p:blipFill>
            <a:blip r:embed="rId34" cstate="print"/>
            <a:stretch>
              <a:fillRect/>
            </a:stretch>
          </p:blipFill>
          <p:spPr>
            <a:xfrm>
              <a:off x="1557818" y="7669372"/>
              <a:ext cx="117297" cy="221145"/>
            </a:xfrm>
            <a:prstGeom prst="rect">
              <a:avLst/>
            </a:prstGeom>
          </p:spPr>
        </p:pic>
        <p:sp>
          <p:nvSpPr>
            <p:cNvPr id="85" name="object 85"/>
            <p:cNvSpPr/>
            <p:nvPr/>
          </p:nvSpPr>
          <p:spPr>
            <a:xfrm>
              <a:off x="1196479" y="7676464"/>
              <a:ext cx="991869" cy="614045"/>
            </a:xfrm>
            <a:custGeom>
              <a:avLst/>
              <a:gdLst/>
              <a:ahLst/>
              <a:cxnLst/>
              <a:rect l="l" t="t" r="r" b="b"/>
              <a:pathLst>
                <a:path w="991869" h="614045">
                  <a:moveTo>
                    <a:pt x="17462" y="102717"/>
                  </a:moveTo>
                  <a:lnTo>
                    <a:pt x="16941" y="102196"/>
                  </a:lnTo>
                  <a:lnTo>
                    <a:pt x="15405" y="102704"/>
                  </a:lnTo>
                  <a:lnTo>
                    <a:pt x="14909" y="104216"/>
                  </a:lnTo>
                  <a:lnTo>
                    <a:pt x="15430" y="104724"/>
                  </a:lnTo>
                  <a:lnTo>
                    <a:pt x="16979" y="104228"/>
                  </a:lnTo>
                  <a:lnTo>
                    <a:pt x="17462" y="102717"/>
                  </a:lnTo>
                  <a:close/>
                </a:path>
                <a:path w="991869" h="614045">
                  <a:moveTo>
                    <a:pt x="58712" y="133807"/>
                  </a:moveTo>
                  <a:lnTo>
                    <a:pt x="58610" y="131711"/>
                  </a:lnTo>
                  <a:lnTo>
                    <a:pt x="58547" y="129654"/>
                  </a:lnTo>
                  <a:lnTo>
                    <a:pt x="56756" y="130365"/>
                  </a:lnTo>
                  <a:lnTo>
                    <a:pt x="54673" y="131025"/>
                  </a:lnTo>
                  <a:lnTo>
                    <a:pt x="54305" y="133197"/>
                  </a:lnTo>
                  <a:lnTo>
                    <a:pt x="55714" y="134048"/>
                  </a:lnTo>
                  <a:lnTo>
                    <a:pt x="57073" y="135051"/>
                  </a:lnTo>
                  <a:lnTo>
                    <a:pt x="58508" y="135877"/>
                  </a:lnTo>
                  <a:lnTo>
                    <a:pt x="58712" y="133807"/>
                  </a:lnTo>
                  <a:close/>
                </a:path>
                <a:path w="991869" h="614045">
                  <a:moveTo>
                    <a:pt x="175298" y="220929"/>
                  </a:moveTo>
                  <a:lnTo>
                    <a:pt x="174764" y="219595"/>
                  </a:lnTo>
                  <a:lnTo>
                    <a:pt x="169049" y="220091"/>
                  </a:lnTo>
                  <a:lnTo>
                    <a:pt x="165709" y="215112"/>
                  </a:lnTo>
                  <a:lnTo>
                    <a:pt x="162217" y="211518"/>
                  </a:lnTo>
                  <a:lnTo>
                    <a:pt x="161429" y="208216"/>
                  </a:lnTo>
                  <a:lnTo>
                    <a:pt x="160997" y="204812"/>
                  </a:lnTo>
                  <a:lnTo>
                    <a:pt x="159931" y="201587"/>
                  </a:lnTo>
                  <a:lnTo>
                    <a:pt x="158305" y="199478"/>
                  </a:lnTo>
                  <a:lnTo>
                    <a:pt x="155308" y="198526"/>
                  </a:lnTo>
                  <a:lnTo>
                    <a:pt x="154559" y="195783"/>
                  </a:lnTo>
                  <a:lnTo>
                    <a:pt x="152260" y="189687"/>
                  </a:lnTo>
                  <a:lnTo>
                    <a:pt x="150444" y="182753"/>
                  </a:lnTo>
                  <a:lnTo>
                    <a:pt x="152971" y="176453"/>
                  </a:lnTo>
                  <a:lnTo>
                    <a:pt x="149301" y="173570"/>
                  </a:lnTo>
                  <a:lnTo>
                    <a:pt x="148590" y="168846"/>
                  </a:lnTo>
                  <a:lnTo>
                    <a:pt x="146519" y="164960"/>
                  </a:lnTo>
                  <a:lnTo>
                    <a:pt x="142138" y="159791"/>
                  </a:lnTo>
                  <a:lnTo>
                    <a:pt x="138912" y="159283"/>
                  </a:lnTo>
                  <a:lnTo>
                    <a:pt x="136029" y="160159"/>
                  </a:lnTo>
                  <a:lnTo>
                    <a:pt x="134620" y="163233"/>
                  </a:lnTo>
                  <a:lnTo>
                    <a:pt x="131965" y="164490"/>
                  </a:lnTo>
                  <a:lnTo>
                    <a:pt x="127038" y="166001"/>
                  </a:lnTo>
                  <a:lnTo>
                    <a:pt x="121932" y="161658"/>
                  </a:lnTo>
                  <a:lnTo>
                    <a:pt x="120561" y="152120"/>
                  </a:lnTo>
                  <a:lnTo>
                    <a:pt x="117500" y="148323"/>
                  </a:lnTo>
                  <a:lnTo>
                    <a:pt x="112699" y="140716"/>
                  </a:lnTo>
                  <a:lnTo>
                    <a:pt x="107226" y="140639"/>
                  </a:lnTo>
                  <a:lnTo>
                    <a:pt x="105791" y="136271"/>
                  </a:lnTo>
                  <a:lnTo>
                    <a:pt x="104724" y="135166"/>
                  </a:lnTo>
                  <a:lnTo>
                    <a:pt x="103327" y="134289"/>
                  </a:lnTo>
                  <a:lnTo>
                    <a:pt x="99783" y="125958"/>
                  </a:lnTo>
                  <a:lnTo>
                    <a:pt x="97459" y="118376"/>
                  </a:lnTo>
                  <a:lnTo>
                    <a:pt x="99517" y="110909"/>
                  </a:lnTo>
                  <a:lnTo>
                    <a:pt x="99809" y="105765"/>
                  </a:lnTo>
                  <a:lnTo>
                    <a:pt x="103251" y="101828"/>
                  </a:lnTo>
                  <a:lnTo>
                    <a:pt x="106222" y="97955"/>
                  </a:lnTo>
                  <a:lnTo>
                    <a:pt x="102222" y="95783"/>
                  </a:lnTo>
                  <a:lnTo>
                    <a:pt x="99720" y="91871"/>
                  </a:lnTo>
                  <a:lnTo>
                    <a:pt x="96037" y="89331"/>
                  </a:lnTo>
                  <a:lnTo>
                    <a:pt x="91236" y="86664"/>
                  </a:lnTo>
                  <a:lnTo>
                    <a:pt x="90487" y="80670"/>
                  </a:lnTo>
                  <a:lnTo>
                    <a:pt x="88480" y="76073"/>
                  </a:lnTo>
                  <a:lnTo>
                    <a:pt x="82664" y="73736"/>
                  </a:lnTo>
                  <a:lnTo>
                    <a:pt x="76200" y="73723"/>
                  </a:lnTo>
                  <a:lnTo>
                    <a:pt x="70358" y="71462"/>
                  </a:lnTo>
                  <a:lnTo>
                    <a:pt x="68008" y="64744"/>
                  </a:lnTo>
                  <a:lnTo>
                    <a:pt x="68808" y="57378"/>
                  </a:lnTo>
                  <a:lnTo>
                    <a:pt x="67094" y="50520"/>
                  </a:lnTo>
                  <a:lnTo>
                    <a:pt x="64363" y="45808"/>
                  </a:lnTo>
                  <a:lnTo>
                    <a:pt x="59461" y="42151"/>
                  </a:lnTo>
                  <a:lnTo>
                    <a:pt x="59105" y="36296"/>
                  </a:lnTo>
                  <a:lnTo>
                    <a:pt x="51244" y="34505"/>
                  </a:lnTo>
                  <a:lnTo>
                    <a:pt x="49555" y="29146"/>
                  </a:lnTo>
                  <a:lnTo>
                    <a:pt x="44767" y="29832"/>
                  </a:lnTo>
                  <a:lnTo>
                    <a:pt x="41617" y="34518"/>
                  </a:lnTo>
                  <a:lnTo>
                    <a:pt x="41427" y="37350"/>
                  </a:lnTo>
                  <a:lnTo>
                    <a:pt x="40995" y="39281"/>
                  </a:lnTo>
                  <a:lnTo>
                    <a:pt x="41351" y="41744"/>
                  </a:lnTo>
                  <a:lnTo>
                    <a:pt x="39509" y="43027"/>
                  </a:lnTo>
                  <a:lnTo>
                    <a:pt x="26885" y="53721"/>
                  </a:lnTo>
                  <a:lnTo>
                    <a:pt x="13919" y="64046"/>
                  </a:lnTo>
                  <a:lnTo>
                    <a:pt x="15532" y="66192"/>
                  </a:lnTo>
                  <a:lnTo>
                    <a:pt x="15303" y="68821"/>
                  </a:lnTo>
                  <a:lnTo>
                    <a:pt x="14744" y="71297"/>
                  </a:lnTo>
                  <a:lnTo>
                    <a:pt x="12458" y="71196"/>
                  </a:lnTo>
                  <a:lnTo>
                    <a:pt x="10528" y="69761"/>
                  </a:lnTo>
                  <a:lnTo>
                    <a:pt x="8369" y="69126"/>
                  </a:lnTo>
                  <a:lnTo>
                    <a:pt x="6692" y="73660"/>
                  </a:lnTo>
                  <a:lnTo>
                    <a:pt x="4254" y="74168"/>
                  </a:lnTo>
                  <a:lnTo>
                    <a:pt x="1219" y="77800"/>
                  </a:lnTo>
                  <a:lnTo>
                    <a:pt x="292" y="79971"/>
                  </a:lnTo>
                  <a:lnTo>
                    <a:pt x="0" y="83400"/>
                  </a:lnTo>
                  <a:lnTo>
                    <a:pt x="952" y="86868"/>
                  </a:lnTo>
                  <a:lnTo>
                    <a:pt x="279" y="90322"/>
                  </a:lnTo>
                  <a:lnTo>
                    <a:pt x="5422" y="91516"/>
                  </a:lnTo>
                  <a:lnTo>
                    <a:pt x="9067" y="95707"/>
                  </a:lnTo>
                  <a:lnTo>
                    <a:pt x="13042" y="98920"/>
                  </a:lnTo>
                  <a:lnTo>
                    <a:pt x="14592" y="98780"/>
                  </a:lnTo>
                  <a:lnTo>
                    <a:pt x="16281" y="96913"/>
                  </a:lnTo>
                  <a:lnTo>
                    <a:pt x="18313" y="95415"/>
                  </a:lnTo>
                  <a:lnTo>
                    <a:pt x="20599" y="94361"/>
                  </a:lnTo>
                  <a:lnTo>
                    <a:pt x="23050" y="90309"/>
                  </a:lnTo>
                  <a:lnTo>
                    <a:pt x="24587" y="88493"/>
                  </a:lnTo>
                  <a:lnTo>
                    <a:pt x="25654" y="88785"/>
                  </a:lnTo>
                  <a:lnTo>
                    <a:pt x="26390" y="89458"/>
                  </a:lnTo>
                  <a:lnTo>
                    <a:pt x="26797" y="90525"/>
                  </a:lnTo>
                  <a:lnTo>
                    <a:pt x="25400" y="93865"/>
                  </a:lnTo>
                  <a:lnTo>
                    <a:pt x="22186" y="100342"/>
                  </a:lnTo>
                  <a:lnTo>
                    <a:pt x="29032" y="101854"/>
                  </a:lnTo>
                  <a:lnTo>
                    <a:pt x="30403" y="108038"/>
                  </a:lnTo>
                  <a:lnTo>
                    <a:pt x="36334" y="109080"/>
                  </a:lnTo>
                  <a:lnTo>
                    <a:pt x="40017" y="116890"/>
                  </a:lnTo>
                  <a:lnTo>
                    <a:pt x="46609" y="114757"/>
                  </a:lnTo>
                  <a:lnTo>
                    <a:pt x="48158" y="115849"/>
                  </a:lnTo>
                  <a:lnTo>
                    <a:pt x="49123" y="117449"/>
                  </a:lnTo>
                  <a:lnTo>
                    <a:pt x="49758" y="119214"/>
                  </a:lnTo>
                  <a:lnTo>
                    <a:pt x="51587" y="119443"/>
                  </a:lnTo>
                  <a:lnTo>
                    <a:pt x="53352" y="119989"/>
                  </a:lnTo>
                  <a:lnTo>
                    <a:pt x="54864" y="121056"/>
                  </a:lnTo>
                  <a:lnTo>
                    <a:pt x="57924" y="122415"/>
                  </a:lnTo>
                  <a:lnTo>
                    <a:pt x="60591" y="124434"/>
                  </a:lnTo>
                  <a:lnTo>
                    <a:pt x="62992" y="126758"/>
                  </a:lnTo>
                  <a:lnTo>
                    <a:pt x="62496" y="132803"/>
                  </a:lnTo>
                  <a:lnTo>
                    <a:pt x="65481" y="139039"/>
                  </a:lnTo>
                  <a:lnTo>
                    <a:pt x="62598" y="144767"/>
                  </a:lnTo>
                  <a:lnTo>
                    <a:pt x="67513" y="145427"/>
                  </a:lnTo>
                  <a:lnTo>
                    <a:pt x="71958" y="148031"/>
                  </a:lnTo>
                  <a:lnTo>
                    <a:pt x="74942" y="152006"/>
                  </a:lnTo>
                  <a:lnTo>
                    <a:pt x="77787" y="151803"/>
                  </a:lnTo>
                  <a:lnTo>
                    <a:pt x="79502" y="151104"/>
                  </a:lnTo>
                  <a:lnTo>
                    <a:pt x="81686" y="149402"/>
                  </a:lnTo>
                  <a:lnTo>
                    <a:pt x="86233" y="154038"/>
                  </a:lnTo>
                  <a:lnTo>
                    <a:pt x="86321" y="158292"/>
                  </a:lnTo>
                  <a:lnTo>
                    <a:pt x="85255" y="162001"/>
                  </a:lnTo>
                  <a:lnTo>
                    <a:pt x="88849" y="164198"/>
                  </a:lnTo>
                  <a:lnTo>
                    <a:pt x="91567" y="167322"/>
                  </a:lnTo>
                  <a:lnTo>
                    <a:pt x="106121" y="177190"/>
                  </a:lnTo>
                  <a:lnTo>
                    <a:pt x="110807" y="183349"/>
                  </a:lnTo>
                  <a:lnTo>
                    <a:pt x="112903" y="186499"/>
                  </a:lnTo>
                  <a:lnTo>
                    <a:pt x="116205" y="193357"/>
                  </a:lnTo>
                  <a:lnTo>
                    <a:pt x="119875" y="196151"/>
                  </a:lnTo>
                  <a:lnTo>
                    <a:pt x="122516" y="199999"/>
                  </a:lnTo>
                  <a:lnTo>
                    <a:pt x="129260" y="205816"/>
                  </a:lnTo>
                  <a:lnTo>
                    <a:pt x="130340" y="210185"/>
                  </a:lnTo>
                  <a:lnTo>
                    <a:pt x="132372" y="213829"/>
                  </a:lnTo>
                  <a:lnTo>
                    <a:pt x="143827" y="223824"/>
                  </a:lnTo>
                  <a:lnTo>
                    <a:pt x="147891" y="230263"/>
                  </a:lnTo>
                  <a:lnTo>
                    <a:pt x="150926" y="230568"/>
                  </a:lnTo>
                  <a:lnTo>
                    <a:pt x="153682" y="236397"/>
                  </a:lnTo>
                  <a:lnTo>
                    <a:pt x="159550" y="239928"/>
                  </a:lnTo>
                  <a:lnTo>
                    <a:pt x="162445" y="245706"/>
                  </a:lnTo>
                  <a:lnTo>
                    <a:pt x="166204" y="243941"/>
                  </a:lnTo>
                  <a:lnTo>
                    <a:pt x="169773" y="245643"/>
                  </a:lnTo>
                  <a:lnTo>
                    <a:pt x="173037" y="247624"/>
                  </a:lnTo>
                  <a:lnTo>
                    <a:pt x="172339" y="243205"/>
                  </a:lnTo>
                  <a:lnTo>
                    <a:pt x="169659" y="239560"/>
                  </a:lnTo>
                  <a:lnTo>
                    <a:pt x="166611" y="236448"/>
                  </a:lnTo>
                  <a:lnTo>
                    <a:pt x="167259" y="233273"/>
                  </a:lnTo>
                  <a:lnTo>
                    <a:pt x="169532" y="230949"/>
                  </a:lnTo>
                  <a:lnTo>
                    <a:pt x="171881" y="228917"/>
                  </a:lnTo>
                  <a:lnTo>
                    <a:pt x="171361" y="225844"/>
                  </a:lnTo>
                  <a:lnTo>
                    <a:pt x="171589" y="224307"/>
                  </a:lnTo>
                  <a:lnTo>
                    <a:pt x="172339" y="222745"/>
                  </a:lnTo>
                  <a:lnTo>
                    <a:pt x="174028" y="221983"/>
                  </a:lnTo>
                  <a:lnTo>
                    <a:pt x="175298" y="220929"/>
                  </a:lnTo>
                  <a:close/>
                </a:path>
                <a:path w="991869" h="614045">
                  <a:moveTo>
                    <a:pt x="238366" y="302298"/>
                  </a:moveTo>
                  <a:lnTo>
                    <a:pt x="234518" y="300113"/>
                  </a:lnTo>
                  <a:lnTo>
                    <a:pt x="230479" y="298170"/>
                  </a:lnTo>
                  <a:lnTo>
                    <a:pt x="227050" y="295376"/>
                  </a:lnTo>
                  <a:lnTo>
                    <a:pt x="228955" y="291172"/>
                  </a:lnTo>
                  <a:lnTo>
                    <a:pt x="230505" y="286854"/>
                  </a:lnTo>
                  <a:lnTo>
                    <a:pt x="231673" y="282409"/>
                  </a:lnTo>
                  <a:lnTo>
                    <a:pt x="228003" y="277152"/>
                  </a:lnTo>
                  <a:lnTo>
                    <a:pt x="222389" y="273583"/>
                  </a:lnTo>
                  <a:lnTo>
                    <a:pt x="218668" y="268452"/>
                  </a:lnTo>
                  <a:lnTo>
                    <a:pt x="219913" y="262940"/>
                  </a:lnTo>
                  <a:lnTo>
                    <a:pt x="223304" y="257822"/>
                  </a:lnTo>
                  <a:lnTo>
                    <a:pt x="222021" y="251942"/>
                  </a:lnTo>
                  <a:lnTo>
                    <a:pt x="218859" y="252780"/>
                  </a:lnTo>
                  <a:lnTo>
                    <a:pt x="215265" y="255028"/>
                  </a:lnTo>
                  <a:lnTo>
                    <a:pt x="212293" y="252488"/>
                  </a:lnTo>
                  <a:lnTo>
                    <a:pt x="207568" y="250304"/>
                  </a:lnTo>
                  <a:lnTo>
                    <a:pt x="209003" y="243497"/>
                  </a:lnTo>
                  <a:lnTo>
                    <a:pt x="204139" y="241325"/>
                  </a:lnTo>
                  <a:lnTo>
                    <a:pt x="200469" y="243941"/>
                  </a:lnTo>
                  <a:lnTo>
                    <a:pt x="197243" y="248018"/>
                  </a:lnTo>
                  <a:lnTo>
                    <a:pt x="192328" y="247954"/>
                  </a:lnTo>
                  <a:lnTo>
                    <a:pt x="192265" y="245224"/>
                  </a:lnTo>
                  <a:lnTo>
                    <a:pt x="191973" y="242392"/>
                  </a:lnTo>
                  <a:lnTo>
                    <a:pt x="192671" y="239725"/>
                  </a:lnTo>
                  <a:lnTo>
                    <a:pt x="193598" y="237617"/>
                  </a:lnTo>
                  <a:lnTo>
                    <a:pt x="195402" y="236067"/>
                  </a:lnTo>
                  <a:lnTo>
                    <a:pt x="196875" y="234353"/>
                  </a:lnTo>
                  <a:lnTo>
                    <a:pt x="196049" y="232613"/>
                  </a:lnTo>
                  <a:lnTo>
                    <a:pt x="195414" y="230746"/>
                  </a:lnTo>
                  <a:lnTo>
                    <a:pt x="194259" y="229196"/>
                  </a:lnTo>
                  <a:lnTo>
                    <a:pt x="188937" y="224472"/>
                  </a:lnTo>
                  <a:lnTo>
                    <a:pt x="181546" y="223570"/>
                  </a:lnTo>
                  <a:lnTo>
                    <a:pt x="174752" y="224764"/>
                  </a:lnTo>
                  <a:lnTo>
                    <a:pt x="174828" y="226326"/>
                  </a:lnTo>
                  <a:lnTo>
                    <a:pt x="175158" y="227888"/>
                  </a:lnTo>
                  <a:lnTo>
                    <a:pt x="175234" y="229463"/>
                  </a:lnTo>
                  <a:lnTo>
                    <a:pt x="173837" y="231724"/>
                  </a:lnTo>
                  <a:lnTo>
                    <a:pt x="171551" y="233273"/>
                  </a:lnTo>
                  <a:lnTo>
                    <a:pt x="169722" y="235178"/>
                  </a:lnTo>
                  <a:lnTo>
                    <a:pt x="173367" y="238721"/>
                  </a:lnTo>
                  <a:lnTo>
                    <a:pt x="177050" y="244170"/>
                  </a:lnTo>
                  <a:lnTo>
                    <a:pt x="175031" y="249364"/>
                  </a:lnTo>
                  <a:lnTo>
                    <a:pt x="172173" y="251663"/>
                  </a:lnTo>
                  <a:lnTo>
                    <a:pt x="168897" y="249199"/>
                  </a:lnTo>
                  <a:lnTo>
                    <a:pt x="166370" y="247688"/>
                  </a:lnTo>
                  <a:lnTo>
                    <a:pt x="164566" y="253149"/>
                  </a:lnTo>
                  <a:lnTo>
                    <a:pt x="166928" y="259130"/>
                  </a:lnTo>
                  <a:lnTo>
                    <a:pt x="166395" y="265518"/>
                  </a:lnTo>
                  <a:lnTo>
                    <a:pt x="166636" y="271767"/>
                  </a:lnTo>
                  <a:lnTo>
                    <a:pt x="168973" y="277304"/>
                  </a:lnTo>
                  <a:lnTo>
                    <a:pt x="172618" y="282232"/>
                  </a:lnTo>
                  <a:lnTo>
                    <a:pt x="177241" y="293370"/>
                  </a:lnTo>
                  <a:lnTo>
                    <a:pt x="185496" y="291782"/>
                  </a:lnTo>
                  <a:lnTo>
                    <a:pt x="187286" y="297637"/>
                  </a:lnTo>
                  <a:lnTo>
                    <a:pt x="186359" y="299720"/>
                  </a:lnTo>
                  <a:lnTo>
                    <a:pt x="184518" y="301713"/>
                  </a:lnTo>
                  <a:lnTo>
                    <a:pt x="185610" y="308495"/>
                  </a:lnTo>
                  <a:lnTo>
                    <a:pt x="185000" y="317207"/>
                  </a:lnTo>
                  <a:lnTo>
                    <a:pt x="180251" y="320560"/>
                  </a:lnTo>
                  <a:lnTo>
                    <a:pt x="175971" y="324688"/>
                  </a:lnTo>
                  <a:lnTo>
                    <a:pt x="173532" y="330060"/>
                  </a:lnTo>
                  <a:lnTo>
                    <a:pt x="179666" y="329323"/>
                  </a:lnTo>
                  <a:lnTo>
                    <a:pt x="182156" y="331406"/>
                  </a:lnTo>
                  <a:lnTo>
                    <a:pt x="184226" y="328396"/>
                  </a:lnTo>
                  <a:lnTo>
                    <a:pt x="185864" y="324993"/>
                  </a:lnTo>
                  <a:lnTo>
                    <a:pt x="191223" y="320027"/>
                  </a:lnTo>
                  <a:lnTo>
                    <a:pt x="195440" y="322719"/>
                  </a:lnTo>
                  <a:lnTo>
                    <a:pt x="198145" y="320281"/>
                  </a:lnTo>
                  <a:lnTo>
                    <a:pt x="200355" y="318960"/>
                  </a:lnTo>
                  <a:lnTo>
                    <a:pt x="202412" y="316179"/>
                  </a:lnTo>
                  <a:lnTo>
                    <a:pt x="207467" y="318046"/>
                  </a:lnTo>
                  <a:lnTo>
                    <a:pt x="208978" y="319913"/>
                  </a:lnTo>
                  <a:lnTo>
                    <a:pt x="210756" y="321310"/>
                  </a:lnTo>
                  <a:lnTo>
                    <a:pt x="216509" y="321652"/>
                  </a:lnTo>
                  <a:lnTo>
                    <a:pt x="219163" y="327609"/>
                  </a:lnTo>
                  <a:lnTo>
                    <a:pt x="223659" y="330441"/>
                  </a:lnTo>
                  <a:lnTo>
                    <a:pt x="223964" y="326885"/>
                  </a:lnTo>
                  <a:lnTo>
                    <a:pt x="228193" y="317030"/>
                  </a:lnTo>
                  <a:lnTo>
                    <a:pt x="226187" y="313359"/>
                  </a:lnTo>
                  <a:lnTo>
                    <a:pt x="227037" y="309968"/>
                  </a:lnTo>
                  <a:lnTo>
                    <a:pt x="228752" y="307479"/>
                  </a:lnTo>
                  <a:lnTo>
                    <a:pt x="232295" y="308648"/>
                  </a:lnTo>
                  <a:lnTo>
                    <a:pt x="234861" y="308229"/>
                  </a:lnTo>
                  <a:lnTo>
                    <a:pt x="236639" y="306641"/>
                  </a:lnTo>
                  <a:lnTo>
                    <a:pt x="237845" y="304622"/>
                  </a:lnTo>
                  <a:lnTo>
                    <a:pt x="238366" y="302298"/>
                  </a:lnTo>
                  <a:close/>
                </a:path>
                <a:path w="991869" h="614045">
                  <a:moveTo>
                    <a:pt x="246189" y="238607"/>
                  </a:moveTo>
                  <a:lnTo>
                    <a:pt x="243992" y="238074"/>
                  </a:lnTo>
                  <a:lnTo>
                    <a:pt x="239585" y="237096"/>
                  </a:lnTo>
                  <a:lnTo>
                    <a:pt x="239496" y="239585"/>
                  </a:lnTo>
                  <a:lnTo>
                    <a:pt x="239280" y="244576"/>
                  </a:lnTo>
                  <a:lnTo>
                    <a:pt x="240474" y="245897"/>
                  </a:lnTo>
                  <a:lnTo>
                    <a:pt x="242811" y="248589"/>
                  </a:lnTo>
                  <a:lnTo>
                    <a:pt x="242798" y="247319"/>
                  </a:lnTo>
                  <a:lnTo>
                    <a:pt x="242811" y="244830"/>
                  </a:lnTo>
                  <a:lnTo>
                    <a:pt x="244259" y="242938"/>
                  </a:lnTo>
                  <a:lnTo>
                    <a:pt x="245300" y="240804"/>
                  </a:lnTo>
                  <a:lnTo>
                    <a:pt x="246189" y="238607"/>
                  </a:lnTo>
                  <a:close/>
                </a:path>
                <a:path w="991869" h="614045">
                  <a:moveTo>
                    <a:pt x="258635" y="413664"/>
                  </a:moveTo>
                  <a:lnTo>
                    <a:pt x="257225" y="408851"/>
                  </a:lnTo>
                  <a:lnTo>
                    <a:pt x="258165" y="403885"/>
                  </a:lnTo>
                  <a:lnTo>
                    <a:pt x="258140" y="398957"/>
                  </a:lnTo>
                  <a:lnTo>
                    <a:pt x="254381" y="394589"/>
                  </a:lnTo>
                  <a:lnTo>
                    <a:pt x="252780" y="392201"/>
                  </a:lnTo>
                  <a:lnTo>
                    <a:pt x="247624" y="395503"/>
                  </a:lnTo>
                  <a:lnTo>
                    <a:pt x="244589" y="395490"/>
                  </a:lnTo>
                  <a:lnTo>
                    <a:pt x="240957" y="394639"/>
                  </a:lnTo>
                  <a:lnTo>
                    <a:pt x="237883" y="392366"/>
                  </a:lnTo>
                  <a:lnTo>
                    <a:pt x="234607" y="390677"/>
                  </a:lnTo>
                  <a:lnTo>
                    <a:pt x="233019" y="393496"/>
                  </a:lnTo>
                  <a:lnTo>
                    <a:pt x="231673" y="396544"/>
                  </a:lnTo>
                  <a:lnTo>
                    <a:pt x="229425" y="398907"/>
                  </a:lnTo>
                  <a:lnTo>
                    <a:pt x="226402" y="400392"/>
                  </a:lnTo>
                  <a:lnTo>
                    <a:pt x="219837" y="402069"/>
                  </a:lnTo>
                  <a:lnTo>
                    <a:pt x="213829" y="404520"/>
                  </a:lnTo>
                  <a:lnTo>
                    <a:pt x="218452" y="406361"/>
                  </a:lnTo>
                  <a:lnTo>
                    <a:pt x="220192" y="406387"/>
                  </a:lnTo>
                  <a:lnTo>
                    <a:pt x="222123" y="405650"/>
                  </a:lnTo>
                  <a:lnTo>
                    <a:pt x="223761" y="406552"/>
                  </a:lnTo>
                  <a:lnTo>
                    <a:pt x="225793" y="407238"/>
                  </a:lnTo>
                  <a:lnTo>
                    <a:pt x="225933" y="409638"/>
                  </a:lnTo>
                  <a:lnTo>
                    <a:pt x="226758" y="411314"/>
                  </a:lnTo>
                  <a:lnTo>
                    <a:pt x="232879" y="413842"/>
                  </a:lnTo>
                  <a:lnTo>
                    <a:pt x="238645" y="417055"/>
                  </a:lnTo>
                  <a:lnTo>
                    <a:pt x="244119" y="420751"/>
                  </a:lnTo>
                  <a:lnTo>
                    <a:pt x="249377" y="424789"/>
                  </a:lnTo>
                  <a:lnTo>
                    <a:pt x="250723" y="422465"/>
                  </a:lnTo>
                  <a:lnTo>
                    <a:pt x="252196" y="420903"/>
                  </a:lnTo>
                  <a:lnTo>
                    <a:pt x="253136" y="418960"/>
                  </a:lnTo>
                  <a:lnTo>
                    <a:pt x="254266" y="417182"/>
                  </a:lnTo>
                  <a:lnTo>
                    <a:pt x="255689" y="415975"/>
                  </a:lnTo>
                  <a:lnTo>
                    <a:pt x="257505" y="415188"/>
                  </a:lnTo>
                  <a:lnTo>
                    <a:pt x="258635" y="413664"/>
                  </a:lnTo>
                  <a:close/>
                </a:path>
                <a:path w="991869" h="614045">
                  <a:moveTo>
                    <a:pt x="302247" y="141452"/>
                  </a:moveTo>
                  <a:lnTo>
                    <a:pt x="301294" y="135826"/>
                  </a:lnTo>
                  <a:lnTo>
                    <a:pt x="299605" y="132791"/>
                  </a:lnTo>
                  <a:lnTo>
                    <a:pt x="297154" y="130289"/>
                  </a:lnTo>
                  <a:lnTo>
                    <a:pt x="295186" y="127431"/>
                  </a:lnTo>
                  <a:lnTo>
                    <a:pt x="289572" y="134620"/>
                  </a:lnTo>
                  <a:lnTo>
                    <a:pt x="289293" y="137401"/>
                  </a:lnTo>
                  <a:lnTo>
                    <a:pt x="289852" y="140449"/>
                  </a:lnTo>
                  <a:lnTo>
                    <a:pt x="288544" y="143027"/>
                  </a:lnTo>
                  <a:lnTo>
                    <a:pt x="285673" y="141554"/>
                  </a:lnTo>
                  <a:lnTo>
                    <a:pt x="283083" y="139496"/>
                  </a:lnTo>
                  <a:lnTo>
                    <a:pt x="276771" y="137426"/>
                  </a:lnTo>
                  <a:lnTo>
                    <a:pt x="273227" y="137058"/>
                  </a:lnTo>
                  <a:lnTo>
                    <a:pt x="270408" y="135089"/>
                  </a:lnTo>
                  <a:lnTo>
                    <a:pt x="267843" y="132816"/>
                  </a:lnTo>
                  <a:lnTo>
                    <a:pt x="268770" y="128968"/>
                  </a:lnTo>
                  <a:lnTo>
                    <a:pt x="267766" y="126009"/>
                  </a:lnTo>
                  <a:lnTo>
                    <a:pt x="263385" y="123304"/>
                  </a:lnTo>
                  <a:lnTo>
                    <a:pt x="260286" y="119214"/>
                  </a:lnTo>
                  <a:lnTo>
                    <a:pt x="257517" y="114973"/>
                  </a:lnTo>
                  <a:lnTo>
                    <a:pt x="256679" y="112293"/>
                  </a:lnTo>
                  <a:lnTo>
                    <a:pt x="258737" y="109880"/>
                  </a:lnTo>
                  <a:lnTo>
                    <a:pt x="259753" y="107530"/>
                  </a:lnTo>
                  <a:lnTo>
                    <a:pt x="258991" y="105867"/>
                  </a:lnTo>
                  <a:lnTo>
                    <a:pt x="257530" y="104203"/>
                  </a:lnTo>
                  <a:lnTo>
                    <a:pt x="258051" y="102235"/>
                  </a:lnTo>
                  <a:lnTo>
                    <a:pt x="260223" y="99072"/>
                  </a:lnTo>
                  <a:lnTo>
                    <a:pt x="264198" y="97167"/>
                  </a:lnTo>
                  <a:lnTo>
                    <a:pt x="265379" y="93294"/>
                  </a:lnTo>
                  <a:lnTo>
                    <a:pt x="265874" y="87096"/>
                  </a:lnTo>
                  <a:lnTo>
                    <a:pt x="263791" y="81000"/>
                  </a:lnTo>
                  <a:lnTo>
                    <a:pt x="264642" y="71297"/>
                  </a:lnTo>
                  <a:lnTo>
                    <a:pt x="266649" y="68262"/>
                  </a:lnTo>
                  <a:lnTo>
                    <a:pt x="267423" y="64858"/>
                  </a:lnTo>
                  <a:lnTo>
                    <a:pt x="267690" y="62280"/>
                  </a:lnTo>
                  <a:lnTo>
                    <a:pt x="265226" y="60756"/>
                  </a:lnTo>
                  <a:lnTo>
                    <a:pt x="263639" y="59182"/>
                  </a:lnTo>
                  <a:lnTo>
                    <a:pt x="259575" y="55930"/>
                  </a:lnTo>
                  <a:lnTo>
                    <a:pt x="256070" y="51968"/>
                  </a:lnTo>
                  <a:lnTo>
                    <a:pt x="251612" y="49263"/>
                  </a:lnTo>
                  <a:lnTo>
                    <a:pt x="247446" y="47231"/>
                  </a:lnTo>
                  <a:lnTo>
                    <a:pt x="238836" y="43865"/>
                  </a:lnTo>
                  <a:lnTo>
                    <a:pt x="234886" y="42710"/>
                  </a:lnTo>
                  <a:lnTo>
                    <a:pt x="229514" y="42557"/>
                  </a:lnTo>
                  <a:lnTo>
                    <a:pt x="226961" y="46393"/>
                  </a:lnTo>
                  <a:lnTo>
                    <a:pt x="223202" y="51346"/>
                  </a:lnTo>
                  <a:lnTo>
                    <a:pt x="219811" y="56565"/>
                  </a:lnTo>
                  <a:lnTo>
                    <a:pt x="213906" y="64287"/>
                  </a:lnTo>
                  <a:lnTo>
                    <a:pt x="212280" y="64947"/>
                  </a:lnTo>
                  <a:lnTo>
                    <a:pt x="208686" y="63411"/>
                  </a:lnTo>
                  <a:lnTo>
                    <a:pt x="206184" y="60185"/>
                  </a:lnTo>
                  <a:lnTo>
                    <a:pt x="200088" y="57467"/>
                  </a:lnTo>
                  <a:lnTo>
                    <a:pt x="194589" y="56438"/>
                  </a:lnTo>
                  <a:lnTo>
                    <a:pt x="192214" y="59550"/>
                  </a:lnTo>
                  <a:lnTo>
                    <a:pt x="187388" y="54660"/>
                  </a:lnTo>
                  <a:lnTo>
                    <a:pt x="184492" y="56121"/>
                  </a:lnTo>
                  <a:lnTo>
                    <a:pt x="181800" y="58674"/>
                  </a:lnTo>
                  <a:lnTo>
                    <a:pt x="178447" y="58788"/>
                  </a:lnTo>
                  <a:lnTo>
                    <a:pt x="166458" y="53149"/>
                  </a:lnTo>
                  <a:lnTo>
                    <a:pt x="162674" y="47726"/>
                  </a:lnTo>
                  <a:lnTo>
                    <a:pt x="156832" y="48704"/>
                  </a:lnTo>
                  <a:lnTo>
                    <a:pt x="148577" y="40995"/>
                  </a:lnTo>
                  <a:lnTo>
                    <a:pt x="147281" y="42824"/>
                  </a:lnTo>
                  <a:lnTo>
                    <a:pt x="146469" y="45669"/>
                  </a:lnTo>
                  <a:lnTo>
                    <a:pt x="143700" y="45389"/>
                  </a:lnTo>
                  <a:lnTo>
                    <a:pt x="143662" y="48209"/>
                  </a:lnTo>
                  <a:lnTo>
                    <a:pt x="143065" y="50965"/>
                  </a:lnTo>
                  <a:lnTo>
                    <a:pt x="141262" y="53200"/>
                  </a:lnTo>
                  <a:lnTo>
                    <a:pt x="141655" y="55156"/>
                  </a:lnTo>
                  <a:lnTo>
                    <a:pt x="142519" y="57162"/>
                  </a:lnTo>
                  <a:lnTo>
                    <a:pt x="141947" y="59182"/>
                  </a:lnTo>
                  <a:lnTo>
                    <a:pt x="138722" y="61252"/>
                  </a:lnTo>
                  <a:lnTo>
                    <a:pt x="134874" y="61950"/>
                  </a:lnTo>
                  <a:lnTo>
                    <a:pt x="131279" y="63144"/>
                  </a:lnTo>
                  <a:lnTo>
                    <a:pt x="132321" y="66027"/>
                  </a:lnTo>
                  <a:lnTo>
                    <a:pt x="133794" y="68834"/>
                  </a:lnTo>
                  <a:lnTo>
                    <a:pt x="134505" y="74663"/>
                  </a:lnTo>
                  <a:lnTo>
                    <a:pt x="131876" y="79514"/>
                  </a:lnTo>
                  <a:lnTo>
                    <a:pt x="127825" y="80022"/>
                  </a:lnTo>
                  <a:lnTo>
                    <a:pt x="127546" y="83693"/>
                  </a:lnTo>
                  <a:lnTo>
                    <a:pt x="127863" y="87477"/>
                  </a:lnTo>
                  <a:lnTo>
                    <a:pt x="126923" y="91059"/>
                  </a:lnTo>
                  <a:lnTo>
                    <a:pt x="124244" y="94284"/>
                  </a:lnTo>
                  <a:lnTo>
                    <a:pt x="120802" y="96774"/>
                  </a:lnTo>
                  <a:lnTo>
                    <a:pt x="118008" y="99910"/>
                  </a:lnTo>
                  <a:lnTo>
                    <a:pt x="115049" y="99885"/>
                  </a:lnTo>
                  <a:lnTo>
                    <a:pt x="112115" y="99466"/>
                  </a:lnTo>
                  <a:lnTo>
                    <a:pt x="109156" y="99504"/>
                  </a:lnTo>
                  <a:lnTo>
                    <a:pt x="101650" y="118694"/>
                  </a:lnTo>
                  <a:lnTo>
                    <a:pt x="102108" y="122796"/>
                  </a:lnTo>
                  <a:lnTo>
                    <a:pt x="105537" y="132486"/>
                  </a:lnTo>
                  <a:lnTo>
                    <a:pt x="107518" y="133197"/>
                  </a:lnTo>
                  <a:lnTo>
                    <a:pt x="108927" y="134327"/>
                  </a:lnTo>
                  <a:lnTo>
                    <a:pt x="109334" y="136740"/>
                  </a:lnTo>
                  <a:lnTo>
                    <a:pt x="115633" y="138049"/>
                  </a:lnTo>
                  <a:lnTo>
                    <a:pt x="118567" y="144462"/>
                  </a:lnTo>
                  <a:lnTo>
                    <a:pt x="121742" y="149377"/>
                  </a:lnTo>
                  <a:lnTo>
                    <a:pt x="124536" y="153238"/>
                  </a:lnTo>
                  <a:lnTo>
                    <a:pt x="123583" y="158889"/>
                  </a:lnTo>
                  <a:lnTo>
                    <a:pt x="127952" y="161683"/>
                  </a:lnTo>
                  <a:lnTo>
                    <a:pt x="131191" y="161569"/>
                  </a:lnTo>
                  <a:lnTo>
                    <a:pt x="133731" y="158546"/>
                  </a:lnTo>
                  <a:lnTo>
                    <a:pt x="137337" y="155244"/>
                  </a:lnTo>
                  <a:lnTo>
                    <a:pt x="141643" y="156845"/>
                  </a:lnTo>
                  <a:lnTo>
                    <a:pt x="147929" y="159854"/>
                  </a:lnTo>
                  <a:lnTo>
                    <a:pt x="150952" y="166344"/>
                  </a:lnTo>
                  <a:lnTo>
                    <a:pt x="152908" y="172669"/>
                  </a:lnTo>
                  <a:lnTo>
                    <a:pt x="157403" y="172567"/>
                  </a:lnTo>
                  <a:lnTo>
                    <a:pt x="156337" y="176339"/>
                  </a:lnTo>
                  <a:lnTo>
                    <a:pt x="153568" y="183553"/>
                  </a:lnTo>
                  <a:lnTo>
                    <a:pt x="157302" y="194614"/>
                  </a:lnTo>
                  <a:lnTo>
                    <a:pt x="157607" y="196456"/>
                  </a:lnTo>
                  <a:lnTo>
                    <a:pt x="159626" y="196697"/>
                  </a:lnTo>
                  <a:lnTo>
                    <a:pt x="161010" y="197459"/>
                  </a:lnTo>
                  <a:lnTo>
                    <a:pt x="162928" y="200253"/>
                  </a:lnTo>
                  <a:lnTo>
                    <a:pt x="163893" y="203492"/>
                  </a:lnTo>
                  <a:lnTo>
                    <a:pt x="164795" y="210997"/>
                  </a:lnTo>
                  <a:lnTo>
                    <a:pt x="168605" y="213461"/>
                  </a:lnTo>
                  <a:lnTo>
                    <a:pt x="171107" y="216433"/>
                  </a:lnTo>
                  <a:lnTo>
                    <a:pt x="177571" y="216255"/>
                  </a:lnTo>
                  <a:lnTo>
                    <a:pt x="178028" y="221551"/>
                  </a:lnTo>
                  <a:lnTo>
                    <a:pt x="199859" y="234823"/>
                  </a:lnTo>
                  <a:lnTo>
                    <a:pt x="199224" y="237147"/>
                  </a:lnTo>
                  <a:lnTo>
                    <a:pt x="196824" y="238544"/>
                  </a:lnTo>
                  <a:lnTo>
                    <a:pt x="195313" y="240347"/>
                  </a:lnTo>
                  <a:lnTo>
                    <a:pt x="195135" y="244627"/>
                  </a:lnTo>
                  <a:lnTo>
                    <a:pt x="200596" y="239953"/>
                  </a:lnTo>
                  <a:lnTo>
                    <a:pt x="203873" y="238455"/>
                  </a:lnTo>
                  <a:lnTo>
                    <a:pt x="205092" y="238810"/>
                  </a:lnTo>
                  <a:lnTo>
                    <a:pt x="211836" y="242239"/>
                  </a:lnTo>
                  <a:lnTo>
                    <a:pt x="210058" y="249288"/>
                  </a:lnTo>
                  <a:lnTo>
                    <a:pt x="215252" y="250799"/>
                  </a:lnTo>
                  <a:lnTo>
                    <a:pt x="217919" y="250469"/>
                  </a:lnTo>
                  <a:lnTo>
                    <a:pt x="220268" y="249047"/>
                  </a:lnTo>
                  <a:lnTo>
                    <a:pt x="222719" y="248031"/>
                  </a:lnTo>
                  <a:lnTo>
                    <a:pt x="224548" y="248793"/>
                  </a:lnTo>
                  <a:lnTo>
                    <a:pt x="226529" y="241071"/>
                  </a:lnTo>
                  <a:lnTo>
                    <a:pt x="227164" y="233121"/>
                  </a:lnTo>
                  <a:lnTo>
                    <a:pt x="227317" y="225094"/>
                  </a:lnTo>
                  <a:lnTo>
                    <a:pt x="227799" y="217106"/>
                  </a:lnTo>
                  <a:lnTo>
                    <a:pt x="229920" y="214871"/>
                  </a:lnTo>
                  <a:lnTo>
                    <a:pt x="230479" y="210731"/>
                  </a:lnTo>
                  <a:lnTo>
                    <a:pt x="230568" y="206514"/>
                  </a:lnTo>
                  <a:lnTo>
                    <a:pt x="231495" y="202438"/>
                  </a:lnTo>
                  <a:lnTo>
                    <a:pt x="233248" y="200279"/>
                  </a:lnTo>
                  <a:lnTo>
                    <a:pt x="235851" y="199034"/>
                  </a:lnTo>
                  <a:lnTo>
                    <a:pt x="238086" y="197434"/>
                  </a:lnTo>
                  <a:lnTo>
                    <a:pt x="238620" y="194437"/>
                  </a:lnTo>
                  <a:lnTo>
                    <a:pt x="239776" y="190931"/>
                  </a:lnTo>
                  <a:lnTo>
                    <a:pt x="243497" y="191109"/>
                  </a:lnTo>
                  <a:lnTo>
                    <a:pt x="240741" y="187934"/>
                  </a:lnTo>
                  <a:lnTo>
                    <a:pt x="242252" y="184772"/>
                  </a:lnTo>
                  <a:lnTo>
                    <a:pt x="241388" y="183159"/>
                  </a:lnTo>
                  <a:lnTo>
                    <a:pt x="240030" y="181711"/>
                  </a:lnTo>
                  <a:lnTo>
                    <a:pt x="239890" y="179844"/>
                  </a:lnTo>
                  <a:lnTo>
                    <a:pt x="242646" y="177787"/>
                  </a:lnTo>
                  <a:lnTo>
                    <a:pt x="242874" y="171678"/>
                  </a:lnTo>
                  <a:lnTo>
                    <a:pt x="246062" y="169887"/>
                  </a:lnTo>
                  <a:lnTo>
                    <a:pt x="250139" y="169011"/>
                  </a:lnTo>
                  <a:lnTo>
                    <a:pt x="253707" y="162902"/>
                  </a:lnTo>
                  <a:lnTo>
                    <a:pt x="258229" y="158521"/>
                  </a:lnTo>
                  <a:lnTo>
                    <a:pt x="261099" y="158292"/>
                  </a:lnTo>
                  <a:lnTo>
                    <a:pt x="262470" y="154152"/>
                  </a:lnTo>
                  <a:lnTo>
                    <a:pt x="266534" y="151333"/>
                  </a:lnTo>
                  <a:lnTo>
                    <a:pt x="270903" y="151638"/>
                  </a:lnTo>
                  <a:lnTo>
                    <a:pt x="276783" y="152349"/>
                  </a:lnTo>
                  <a:lnTo>
                    <a:pt x="282448" y="154216"/>
                  </a:lnTo>
                  <a:lnTo>
                    <a:pt x="292887" y="155702"/>
                  </a:lnTo>
                  <a:lnTo>
                    <a:pt x="297256" y="153733"/>
                  </a:lnTo>
                  <a:lnTo>
                    <a:pt x="301688" y="152933"/>
                  </a:lnTo>
                  <a:lnTo>
                    <a:pt x="301574" y="147231"/>
                  </a:lnTo>
                  <a:lnTo>
                    <a:pt x="302247" y="141452"/>
                  </a:lnTo>
                  <a:close/>
                </a:path>
                <a:path w="991869" h="614045">
                  <a:moveTo>
                    <a:pt x="330161" y="270497"/>
                  </a:moveTo>
                  <a:lnTo>
                    <a:pt x="328383" y="268871"/>
                  </a:lnTo>
                  <a:lnTo>
                    <a:pt x="326123" y="267817"/>
                  </a:lnTo>
                  <a:lnTo>
                    <a:pt x="324586" y="265963"/>
                  </a:lnTo>
                  <a:lnTo>
                    <a:pt x="324294" y="264109"/>
                  </a:lnTo>
                  <a:lnTo>
                    <a:pt x="324281" y="260362"/>
                  </a:lnTo>
                  <a:lnTo>
                    <a:pt x="321068" y="258953"/>
                  </a:lnTo>
                  <a:lnTo>
                    <a:pt x="318033" y="257162"/>
                  </a:lnTo>
                  <a:lnTo>
                    <a:pt x="314769" y="255879"/>
                  </a:lnTo>
                  <a:lnTo>
                    <a:pt x="312597" y="252704"/>
                  </a:lnTo>
                  <a:lnTo>
                    <a:pt x="306539" y="256743"/>
                  </a:lnTo>
                  <a:lnTo>
                    <a:pt x="304190" y="259270"/>
                  </a:lnTo>
                  <a:lnTo>
                    <a:pt x="300672" y="258787"/>
                  </a:lnTo>
                  <a:lnTo>
                    <a:pt x="297561" y="258991"/>
                  </a:lnTo>
                  <a:lnTo>
                    <a:pt x="297611" y="260832"/>
                  </a:lnTo>
                  <a:lnTo>
                    <a:pt x="298564" y="262966"/>
                  </a:lnTo>
                  <a:lnTo>
                    <a:pt x="297319" y="264642"/>
                  </a:lnTo>
                  <a:lnTo>
                    <a:pt x="294589" y="268706"/>
                  </a:lnTo>
                  <a:lnTo>
                    <a:pt x="290969" y="272326"/>
                  </a:lnTo>
                  <a:lnTo>
                    <a:pt x="289306" y="277025"/>
                  </a:lnTo>
                  <a:lnTo>
                    <a:pt x="288556" y="278930"/>
                  </a:lnTo>
                  <a:lnTo>
                    <a:pt x="290093" y="280517"/>
                  </a:lnTo>
                  <a:lnTo>
                    <a:pt x="290893" y="282105"/>
                  </a:lnTo>
                  <a:lnTo>
                    <a:pt x="293573" y="281647"/>
                  </a:lnTo>
                  <a:lnTo>
                    <a:pt x="296570" y="280250"/>
                  </a:lnTo>
                  <a:lnTo>
                    <a:pt x="299135" y="281889"/>
                  </a:lnTo>
                  <a:lnTo>
                    <a:pt x="303580" y="284543"/>
                  </a:lnTo>
                  <a:lnTo>
                    <a:pt x="308762" y="286181"/>
                  </a:lnTo>
                  <a:lnTo>
                    <a:pt x="313969" y="285584"/>
                  </a:lnTo>
                  <a:lnTo>
                    <a:pt x="317525" y="283832"/>
                  </a:lnTo>
                  <a:lnTo>
                    <a:pt x="321398" y="281508"/>
                  </a:lnTo>
                  <a:lnTo>
                    <a:pt x="321995" y="277202"/>
                  </a:lnTo>
                  <a:lnTo>
                    <a:pt x="324700" y="275005"/>
                  </a:lnTo>
                  <a:lnTo>
                    <a:pt x="328650" y="273824"/>
                  </a:lnTo>
                  <a:lnTo>
                    <a:pt x="330161" y="270497"/>
                  </a:lnTo>
                  <a:close/>
                </a:path>
                <a:path w="991869" h="614045">
                  <a:moveTo>
                    <a:pt x="344614" y="299567"/>
                  </a:moveTo>
                  <a:lnTo>
                    <a:pt x="338658" y="296189"/>
                  </a:lnTo>
                  <a:lnTo>
                    <a:pt x="339763" y="292100"/>
                  </a:lnTo>
                  <a:lnTo>
                    <a:pt x="340779" y="290398"/>
                  </a:lnTo>
                  <a:lnTo>
                    <a:pt x="342595" y="289394"/>
                  </a:lnTo>
                  <a:lnTo>
                    <a:pt x="344093" y="288163"/>
                  </a:lnTo>
                  <a:lnTo>
                    <a:pt x="341871" y="285407"/>
                  </a:lnTo>
                  <a:lnTo>
                    <a:pt x="341452" y="281863"/>
                  </a:lnTo>
                  <a:lnTo>
                    <a:pt x="343954" y="279082"/>
                  </a:lnTo>
                  <a:lnTo>
                    <a:pt x="341147" y="275412"/>
                  </a:lnTo>
                  <a:lnTo>
                    <a:pt x="336600" y="274853"/>
                  </a:lnTo>
                  <a:lnTo>
                    <a:pt x="332498" y="273545"/>
                  </a:lnTo>
                  <a:lnTo>
                    <a:pt x="324459" y="279400"/>
                  </a:lnTo>
                  <a:lnTo>
                    <a:pt x="323875" y="283565"/>
                  </a:lnTo>
                  <a:lnTo>
                    <a:pt x="320001" y="285419"/>
                  </a:lnTo>
                  <a:lnTo>
                    <a:pt x="313804" y="289750"/>
                  </a:lnTo>
                  <a:lnTo>
                    <a:pt x="309778" y="288442"/>
                  </a:lnTo>
                  <a:lnTo>
                    <a:pt x="306336" y="288023"/>
                  </a:lnTo>
                  <a:lnTo>
                    <a:pt x="301637" y="287769"/>
                  </a:lnTo>
                  <a:lnTo>
                    <a:pt x="298234" y="283197"/>
                  </a:lnTo>
                  <a:lnTo>
                    <a:pt x="293357" y="284175"/>
                  </a:lnTo>
                  <a:lnTo>
                    <a:pt x="292290" y="289534"/>
                  </a:lnTo>
                  <a:lnTo>
                    <a:pt x="298386" y="291439"/>
                  </a:lnTo>
                  <a:lnTo>
                    <a:pt x="299783" y="294995"/>
                  </a:lnTo>
                  <a:lnTo>
                    <a:pt x="297370" y="298450"/>
                  </a:lnTo>
                  <a:lnTo>
                    <a:pt x="296189" y="301688"/>
                  </a:lnTo>
                  <a:lnTo>
                    <a:pt x="293624" y="303098"/>
                  </a:lnTo>
                  <a:lnTo>
                    <a:pt x="291541" y="306997"/>
                  </a:lnTo>
                  <a:lnTo>
                    <a:pt x="288429" y="306082"/>
                  </a:lnTo>
                  <a:lnTo>
                    <a:pt x="285864" y="307060"/>
                  </a:lnTo>
                  <a:lnTo>
                    <a:pt x="280428" y="307682"/>
                  </a:lnTo>
                  <a:lnTo>
                    <a:pt x="280809" y="311327"/>
                  </a:lnTo>
                  <a:lnTo>
                    <a:pt x="280924" y="314998"/>
                  </a:lnTo>
                  <a:lnTo>
                    <a:pt x="280327" y="318643"/>
                  </a:lnTo>
                  <a:lnTo>
                    <a:pt x="276186" y="317703"/>
                  </a:lnTo>
                  <a:lnTo>
                    <a:pt x="271754" y="317449"/>
                  </a:lnTo>
                  <a:lnTo>
                    <a:pt x="265836" y="313753"/>
                  </a:lnTo>
                  <a:lnTo>
                    <a:pt x="263296" y="313067"/>
                  </a:lnTo>
                  <a:lnTo>
                    <a:pt x="260731" y="312686"/>
                  </a:lnTo>
                  <a:lnTo>
                    <a:pt x="258673" y="311556"/>
                  </a:lnTo>
                  <a:lnTo>
                    <a:pt x="256057" y="311708"/>
                  </a:lnTo>
                  <a:lnTo>
                    <a:pt x="253492" y="311073"/>
                  </a:lnTo>
                  <a:lnTo>
                    <a:pt x="251942" y="308800"/>
                  </a:lnTo>
                  <a:lnTo>
                    <a:pt x="247967" y="310400"/>
                  </a:lnTo>
                  <a:lnTo>
                    <a:pt x="247002" y="307441"/>
                  </a:lnTo>
                  <a:lnTo>
                    <a:pt x="247523" y="304457"/>
                  </a:lnTo>
                  <a:lnTo>
                    <a:pt x="249186" y="301853"/>
                  </a:lnTo>
                  <a:lnTo>
                    <a:pt x="248005" y="292874"/>
                  </a:lnTo>
                  <a:lnTo>
                    <a:pt x="252679" y="294640"/>
                  </a:lnTo>
                  <a:lnTo>
                    <a:pt x="254190" y="292887"/>
                  </a:lnTo>
                  <a:lnTo>
                    <a:pt x="257530" y="289648"/>
                  </a:lnTo>
                  <a:lnTo>
                    <a:pt x="257251" y="286867"/>
                  </a:lnTo>
                  <a:lnTo>
                    <a:pt x="256654" y="284137"/>
                  </a:lnTo>
                  <a:lnTo>
                    <a:pt x="256540" y="281355"/>
                  </a:lnTo>
                  <a:lnTo>
                    <a:pt x="258749" y="277495"/>
                  </a:lnTo>
                  <a:lnTo>
                    <a:pt x="262369" y="274231"/>
                  </a:lnTo>
                  <a:lnTo>
                    <a:pt x="266700" y="272986"/>
                  </a:lnTo>
                  <a:lnTo>
                    <a:pt x="268058" y="271221"/>
                  </a:lnTo>
                  <a:lnTo>
                    <a:pt x="273265" y="271500"/>
                  </a:lnTo>
                  <a:lnTo>
                    <a:pt x="275297" y="267639"/>
                  </a:lnTo>
                  <a:lnTo>
                    <a:pt x="274408" y="264007"/>
                  </a:lnTo>
                  <a:lnTo>
                    <a:pt x="275539" y="262547"/>
                  </a:lnTo>
                  <a:lnTo>
                    <a:pt x="278168" y="259956"/>
                  </a:lnTo>
                  <a:lnTo>
                    <a:pt x="275463" y="257695"/>
                  </a:lnTo>
                  <a:lnTo>
                    <a:pt x="271932" y="258038"/>
                  </a:lnTo>
                  <a:lnTo>
                    <a:pt x="271856" y="254927"/>
                  </a:lnTo>
                  <a:lnTo>
                    <a:pt x="266979" y="251117"/>
                  </a:lnTo>
                  <a:lnTo>
                    <a:pt x="264375" y="249453"/>
                  </a:lnTo>
                  <a:lnTo>
                    <a:pt x="264541" y="251536"/>
                  </a:lnTo>
                  <a:lnTo>
                    <a:pt x="267195" y="254647"/>
                  </a:lnTo>
                  <a:lnTo>
                    <a:pt x="265366" y="257975"/>
                  </a:lnTo>
                  <a:lnTo>
                    <a:pt x="264795" y="260400"/>
                  </a:lnTo>
                  <a:lnTo>
                    <a:pt x="262826" y="261924"/>
                  </a:lnTo>
                  <a:lnTo>
                    <a:pt x="260121" y="267919"/>
                  </a:lnTo>
                  <a:lnTo>
                    <a:pt x="257492" y="266420"/>
                  </a:lnTo>
                  <a:lnTo>
                    <a:pt x="255358" y="267246"/>
                  </a:lnTo>
                  <a:lnTo>
                    <a:pt x="252818" y="269151"/>
                  </a:lnTo>
                  <a:lnTo>
                    <a:pt x="250825" y="266992"/>
                  </a:lnTo>
                  <a:lnTo>
                    <a:pt x="250024" y="260540"/>
                  </a:lnTo>
                  <a:lnTo>
                    <a:pt x="249821" y="253746"/>
                  </a:lnTo>
                  <a:lnTo>
                    <a:pt x="252831" y="247789"/>
                  </a:lnTo>
                  <a:lnTo>
                    <a:pt x="251066" y="245643"/>
                  </a:lnTo>
                  <a:lnTo>
                    <a:pt x="249770" y="245110"/>
                  </a:lnTo>
                  <a:lnTo>
                    <a:pt x="247675" y="251548"/>
                  </a:lnTo>
                  <a:lnTo>
                    <a:pt x="246837" y="258305"/>
                  </a:lnTo>
                  <a:lnTo>
                    <a:pt x="245135" y="264845"/>
                  </a:lnTo>
                  <a:lnTo>
                    <a:pt x="242506" y="264541"/>
                  </a:lnTo>
                  <a:lnTo>
                    <a:pt x="241617" y="261683"/>
                  </a:lnTo>
                  <a:lnTo>
                    <a:pt x="240601" y="255803"/>
                  </a:lnTo>
                  <a:lnTo>
                    <a:pt x="235953" y="257073"/>
                  </a:lnTo>
                  <a:lnTo>
                    <a:pt x="230873" y="256908"/>
                  </a:lnTo>
                  <a:lnTo>
                    <a:pt x="226606" y="259410"/>
                  </a:lnTo>
                  <a:lnTo>
                    <a:pt x="223367" y="260692"/>
                  </a:lnTo>
                  <a:lnTo>
                    <a:pt x="222923" y="264629"/>
                  </a:lnTo>
                  <a:lnTo>
                    <a:pt x="221996" y="267538"/>
                  </a:lnTo>
                  <a:lnTo>
                    <a:pt x="225577" y="272554"/>
                  </a:lnTo>
                  <a:lnTo>
                    <a:pt x="231343" y="275958"/>
                  </a:lnTo>
                  <a:lnTo>
                    <a:pt x="234403" y="281495"/>
                  </a:lnTo>
                  <a:lnTo>
                    <a:pt x="234403" y="285991"/>
                  </a:lnTo>
                  <a:lnTo>
                    <a:pt x="232206" y="290258"/>
                  </a:lnTo>
                  <a:lnTo>
                    <a:pt x="231076" y="294589"/>
                  </a:lnTo>
                  <a:lnTo>
                    <a:pt x="234581" y="296824"/>
                  </a:lnTo>
                  <a:lnTo>
                    <a:pt x="241884" y="300875"/>
                  </a:lnTo>
                  <a:lnTo>
                    <a:pt x="241084" y="303707"/>
                  </a:lnTo>
                  <a:lnTo>
                    <a:pt x="240753" y="307009"/>
                  </a:lnTo>
                  <a:lnTo>
                    <a:pt x="238290" y="309003"/>
                  </a:lnTo>
                  <a:lnTo>
                    <a:pt x="236207" y="311531"/>
                  </a:lnTo>
                  <a:lnTo>
                    <a:pt x="232752" y="311213"/>
                  </a:lnTo>
                  <a:lnTo>
                    <a:pt x="229819" y="311454"/>
                  </a:lnTo>
                  <a:lnTo>
                    <a:pt x="230416" y="316852"/>
                  </a:lnTo>
                  <a:lnTo>
                    <a:pt x="230162" y="319570"/>
                  </a:lnTo>
                  <a:lnTo>
                    <a:pt x="229590" y="322275"/>
                  </a:lnTo>
                  <a:lnTo>
                    <a:pt x="227876" y="324561"/>
                  </a:lnTo>
                  <a:lnTo>
                    <a:pt x="226834" y="329768"/>
                  </a:lnTo>
                  <a:lnTo>
                    <a:pt x="226568" y="334911"/>
                  </a:lnTo>
                  <a:lnTo>
                    <a:pt x="221068" y="333552"/>
                  </a:lnTo>
                  <a:lnTo>
                    <a:pt x="217716" y="328701"/>
                  </a:lnTo>
                  <a:lnTo>
                    <a:pt x="213360" y="325526"/>
                  </a:lnTo>
                  <a:lnTo>
                    <a:pt x="209880" y="324383"/>
                  </a:lnTo>
                  <a:lnTo>
                    <a:pt x="204127" y="320027"/>
                  </a:lnTo>
                  <a:lnTo>
                    <a:pt x="201676" y="321221"/>
                  </a:lnTo>
                  <a:lnTo>
                    <a:pt x="199682" y="323215"/>
                  </a:lnTo>
                  <a:lnTo>
                    <a:pt x="197129" y="324231"/>
                  </a:lnTo>
                  <a:lnTo>
                    <a:pt x="194830" y="324827"/>
                  </a:lnTo>
                  <a:lnTo>
                    <a:pt x="190068" y="324840"/>
                  </a:lnTo>
                  <a:lnTo>
                    <a:pt x="188163" y="327672"/>
                  </a:lnTo>
                  <a:lnTo>
                    <a:pt x="185991" y="330352"/>
                  </a:lnTo>
                  <a:lnTo>
                    <a:pt x="184391" y="333400"/>
                  </a:lnTo>
                  <a:lnTo>
                    <a:pt x="183819" y="335876"/>
                  </a:lnTo>
                  <a:lnTo>
                    <a:pt x="185724" y="339039"/>
                  </a:lnTo>
                  <a:lnTo>
                    <a:pt x="183362" y="341020"/>
                  </a:lnTo>
                  <a:lnTo>
                    <a:pt x="178358" y="346024"/>
                  </a:lnTo>
                  <a:lnTo>
                    <a:pt x="170078" y="342925"/>
                  </a:lnTo>
                  <a:lnTo>
                    <a:pt x="164668" y="347459"/>
                  </a:lnTo>
                  <a:lnTo>
                    <a:pt x="166281" y="350634"/>
                  </a:lnTo>
                  <a:lnTo>
                    <a:pt x="168922" y="353123"/>
                  </a:lnTo>
                  <a:lnTo>
                    <a:pt x="170738" y="356158"/>
                  </a:lnTo>
                  <a:lnTo>
                    <a:pt x="171754" y="359625"/>
                  </a:lnTo>
                  <a:lnTo>
                    <a:pt x="171348" y="363588"/>
                  </a:lnTo>
                  <a:lnTo>
                    <a:pt x="176606" y="370865"/>
                  </a:lnTo>
                  <a:lnTo>
                    <a:pt x="179844" y="374942"/>
                  </a:lnTo>
                  <a:lnTo>
                    <a:pt x="184645" y="382168"/>
                  </a:lnTo>
                  <a:lnTo>
                    <a:pt x="187883" y="383590"/>
                  </a:lnTo>
                  <a:lnTo>
                    <a:pt x="190601" y="385559"/>
                  </a:lnTo>
                  <a:lnTo>
                    <a:pt x="192354" y="388912"/>
                  </a:lnTo>
                  <a:lnTo>
                    <a:pt x="193281" y="392684"/>
                  </a:lnTo>
                  <a:lnTo>
                    <a:pt x="197764" y="399186"/>
                  </a:lnTo>
                  <a:lnTo>
                    <a:pt x="203250" y="396049"/>
                  </a:lnTo>
                  <a:lnTo>
                    <a:pt x="204939" y="400113"/>
                  </a:lnTo>
                  <a:lnTo>
                    <a:pt x="210515" y="404241"/>
                  </a:lnTo>
                  <a:lnTo>
                    <a:pt x="214134" y="399897"/>
                  </a:lnTo>
                  <a:lnTo>
                    <a:pt x="218655" y="398449"/>
                  </a:lnTo>
                  <a:lnTo>
                    <a:pt x="223469" y="398195"/>
                  </a:lnTo>
                  <a:lnTo>
                    <a:pt x="227850" y="396265"/>
                  </a:lnTo>
                  <a:lnTo>
                    <a:pt x="232206" y="388404"/>
                  </a:lnTo>
                  <a:lnTo>
                    <a:pt x="235877" y="385711"/>
                  </a:lnTo>
                  <a:lnTo>
                    <a:pt x="237350" y="388734"/>
                  </a:lnTo>
                  <a:lnTo>
                    <a:pt x="244627" y="392772"/>
                  </a:lnTo>
                  <a:lnTo>
                    <a:pt x="247878" y="391490"/>
                  </a:lnTo>
                  <a:lnTo>
                    <a:pt x="250710" y="389420"/>
                  </a:lnTo>
                  <a:lnTo>
                    <a:pt x="253834" y="387921"/>
                  </a:lnTo>
                  <a:lnTo>
                    <a:pt x="255993" y="391490"/>
                  </a:lnTo>
                  <a:lnTo>
                    <a:pt x="261315" y="397891"/>
                  </a:lnTo>
                  <a:lnTo>
                    <a:pt x="261645" y="401561"/>
                  </a:lnTo>
                  <a:lnTo>
                    <a:pt x="260337" y="408863"/>
                  </a:lnTo>
                  <a:lnTo>
                    <a:pt x="261975" y="412216"/>
                  </a:lnTo>
                  <a:lnTo>
                    <a:pt x="265328" y="412140"/>
                  </a:lnTo>
                  <a:lnTo>
                    <a:pt x="267550" y="409638"/>
                  </a:lnTo>
                  <a:lnTo>
                    <a:pt x="268871" y="408571"/>
                  </a:lnTo>
                  <a:lnTo>
                    <a:pt x="270878" y="409232"/>
                  </a:lnTo>
                  <a:lnTo>
                    <a:pt x="272643" y="410476"/>
                  </a:lnTo>
                  <a:lnTo>
                    <a:pt x="274637" y="411251"/>
                  </a:lnTo>
                  <a:lnTo>
                    <a:pt x="277190" y="410502"/>
                  </a:lnTo>
                  <a:lnTo>
                    <a:pt x="279527" y="409206"/>
                  </a:lnTo>
                  <a:lnTo>
                    <a:pt x="281990" y="408190"/>
                  </a:lnTo>
                  <a:lnTo>
                    <a:pt x="282879" y="405942"/>
                  </a:lnTo>
                  <a:lnTo>
                    <a:pt x="283413" y="403136"/>
                  </a:lnTo>
                  <a:lnTo>
                    <a:pt x="289217" y="400316"/>
                  </a:lnTo>
                  <a:lnTo>
                    <a:pt x="292862" y="398119"/>
                  </a:lnTo>
                  <a:lnTo>
                    <a:pt x="296735" y="399630"/>
                  </a:lnTo>
                  <a:lnTo>
                    <a:pt x="299046" y="394157"/>
                  </a:lnTo>
                  <a:lnTo>
                    <a:pt x="297903" y="391998"/>
                  </a:lnTo>
                  <a:lnTo>
                    <a:pt x="291617" y="391960"/>
                  </a:lnTo>
                  <a:lnTo>
                    <a:pt x="291388" y="388505"/>
                  </a:lnTo>
                  <a:lnTo>
                    <a:pt x="291744" y="384810"/>
                  </a:lnTo>
                  <a:lnTo>
                    <a:pt x="288175" y="379209"/>
                  </a:lnTo>
                  <a:lnTo>
                    <a:pt x="288074" y="376212"/>
                  </a:lnTo>
                  <a:lnTo>
                    <a:pt x="288264" y="373316"/>
                  </a:lnTo>
                  <a:lnTo>
                    <a:pt x="291274" y="372376"/>
                  </a:lnTo>
                  <a:lnTo>
                    <a:pt x="290233" y="369379"/>
                  </a:lnTo>
                  <a:lnTo>
                    <a:pt x="283692" y="368706"/>
                  </a:lnTo>
                  <a:lnTo>
                    <a:pt x="276936" y="368896"/>
                  </a:lnTo>
                  <a:lnTo>
                    <a:pt x="276021" y="364477"/>
                  </a:lnTo>
                  <a:lnTo>
                    <a:pt x="276898" y="359206"/>
                  </a:lnTo>
                  <a:lnTo>
                    <a:pt x="279946" y="358813"/>
                  </a:lnTo>
                  <a:lnTo>
                    <a:pt x="282003" y="358051"/>
                  </a:lnTo>
                  <a:lnTo>
                    <a:pt x="286943" y="356908"/>
                  </a:lnTo>
                  <a:lnTo>
                    <a:pt x="291579" y="354723"/>
                  </a:lnTo>
                  <a:lnTo>
                    <a:pt x="296570" y="353771"/>
                  </a:lnTo>
                  <a:lnTo>
                    <a:pt x="301231" y="350951"/>
                  </a:lnTo>
                  <a:lnTo>
                    <a:pt x="306031" y="347446"/>
                  </a:lnTo>
                  <a:lnTo>
                    <a:pt x="311772" y="347751"/>
                  </a:lnTo>
                  <a:lnTo>
                    <a:pt x="314439" y="347624"/>
                  </a:lnTo>
                  <a:lnTo>
                    <a:pt x="318008" y="348589"/>
                  </a:lnTo>
                  <a:lnTo>
                    <a:pt x="321602" y="343230"/>
                  </a:lnTo>
                  <a:lnTo>
                    <a:pt x="323850" y="340753"/>
                  </a:lnTo>
                  <a:lnTo>
                    <a:pt x="325158" y="337756"/>
                  </a:lnTo>
                  <a:lnTo>
                    <a:pt x="323215" y="335254"/>
                  </a:lnTo>
                  <a:lnTo>
                    <a:pt x="320916" y="333044"/>
                  </a:lnTo>
                  <a:lnTo>
                    <a:pt x="319227" y="330352"/>
                  </a:lnTo>
                  <a:lnTo>
                    <a:pt x="321932" y="324548"/>
                  </a:lnTo>
                  <a:lnTo>
                    <a:pt x="325145" y="318998"/>
                  </a:lnTo>
                  <a:lnTo>
                    <a:pt x="328790" y="313715"/>
                  </a:lnTo>
                  <a:lnTo>
                    <a:pt x="335013" y="305714"/>
                  </a:lnTo>
                  <a:lnTo>
                    <a:pt x="339801" y="306793"/>
                  </a:lnTo>
                  <a:lnTo>
                    <a:pt x="341807" y="303466"/>
                  </a:lnTo>
                  <a:lnTo>
                    <a:pt x="344614" y="299567"/>
                  </a:lnTo>
                  <a:close/>
                </a:path>
                <a:path w="991869" h="614045">
                  <a:moveTo>
                    <a:pt x="374459" y="152971"/>
                  </a:moveTo>
                  <a:lnTo>
                    <a:pt x="374421" y="149415"/>
                  </a:lnTo>
                  <a:lnTo>
                    <a:pt x="371500" y="148094"/>
                  </a:lnTo>
                  <a:lnTo>
                    <a:pt x="368033" y="149301"/>
                  </a:lnTo>
                  <a:lnTo>
                    <a:pt x="361924" y="146075"/>
                  </a:lnTo>
                  <a:lnTo>
                    <a:pt x="361505" y="142011"/>
                  </a:lnTo>
                  <a:lnTo>
                    <a:pt x="357924" y="137223"/>
                  </a:lnTo>
                  <a:lnTo>
                    <a:pt x="355155" y="138722"/>
                  </a:lnTo>
                  <a:lnTo>
                    <a:pt x="353085" y="138709"/>
                  </a:lnTo>
                  <a:lnTo>
                    <a:pt x="350050" y="142925"/>
                  </a:lnTo>
                  <a:lnTo>
                    <a:pt x="344703" y="141427"/>
                  </a:lnTo>
                  <a:lnTo>
                    <a:pt x="340321" y="141185"/>
                  </a:lnTo>
                  <a:lnTo>
                    <a:pt x="338251" y="135788"/>
                  </a:lnTo>
                  <a:lnTo>
                    <a:pt x="341668" y="135255"/>
                  </a:lnTo>
                  <a:lnTo>
                    <a:pt x="341668" y="134531"/>
                  </a:lnTo>
                  <a:lnTo>
                    <a:pt x="339064" y="133959"/>
                  </a:lnTo>
                  <a:lnTo>
                    <a:pt x="336194" y="133832"/>
                  </a:lnTo>
                  <a:lnTo>
                    <a:pt x="333997" y="132194"/>
                  </a:lnTo>
                  <a:lnTo>
                    <a:pt x="332244" y="130454"/>
                  </a:lnTo>
                  <a:lnTo>
                    <a:pt x="331470" y="128041"/>
                  </a:lnTo>
                  <a:lnTo>
                    <a:pt x="330365" y="125920"/>
                  </a:lnTo>
                  <a:lnTo>
                    <a:pt x="325501" y="124460"/>
                  </a:lnTo>
                  <a:lnTo>
                    <a:pt x="320738" y="122364"/>
                  </a:lnTo>
                  <a:lnTo>
                    <a:pt x="315658" y="121881"/>
                  </a:lnTo>
                  <a:lnTo>
                    <a:pt x="309359" y="122491"/>
                  </a:lnTo>
                  <a:lnTo>
                    <a:pt x="296786" y="124091"/>
                  </a:lnTo>
                  <a:lnTo>
                    <a:pt x="298945" y="128206"/>
                  </a:lnTo>
                  <a:lnTo>
                    <a:pt x="302691" y="131318"/>
                  </a:lnTo>
                  <a:lnTo>
                    <a:pt x="304444" y="135636"/>
                  </a:lnTo>
                  <a:lnTo>
                    <a:pt x="305130" y="142265"/>
                  </a:lnTo>
                  <a:lnTo>
                    <a:pt x="304533" y="155625"/>
                  </a:lnTo>
                  <a:lnTo>
                    <a:pt x="300215" y="156235"/>
                  </a:lnTo>
                  <a:lnTo>
                    <a:pt x="296062" y="157530"/>
                  </a:lnTo>
                  <a:lnTo>
                    <a:pt x="291769" y="158153"/>
                  </a:lnTo>
                  <a:lnTo>
                    <a:pt x="284632" y="158242"/>
                  </a:lnTo>
                  <a:lnTo>
                    <a:pt x="277863" y="155486"/>
                  </a:lnTo>
                  <a:lnTo>
                    <a:pt x="268173" y="154368"/>
                  </a:lnTo>
                  <a:lnTo>
                    <a:pt x="265328" y="155803"/>
                  </a:lnTo>
                  <a:lnTo>
                    <a:pt x="264147" y="160820"/>
                  </a:lnTo>
                  <a:lnTo>
                    <a:pt x="261861" y="161074"/>
                  </a:lnTo>
                  <a:lnTo>
                    <a:pt x="259994" y="161556"/>
                  </a:lnTo>
                  <a:lnTo>
                    <a:pt x="258686" y="163626"/>
                  </a:lnTo>
                  <a:lnTo>
                    <a:pt x="256374" y="164236"/>
                  </a:lnTo>
                  <a:lnTo>
                    <a:pt x="254482" y="168973"/>
                  </a:lnTo>
                  <a:lnTo>
                    <a:pt x="250355" y="171970"/>
                  </a:lnTo>
                  <a:lnTo>
                    <a:pt x="245656" y="173532"/>
                  </a:lnTo>
                  <a:lnTo>
                    <a:pt x="245706" y="179819"/>
                  </a:lnTo>
                  <a:lnTo>
                    <a:pt x="243878" y="181292"/>
                  </a:lnTo>
                  <a:lnTo>
                    <a:pt x="245541" y="184531"/>
                  </a:lnTo>
                  <a:lnTo>
                    <a:pt x="244360" y="187388"/>
                  </a:lnTo>
                  <a:lnTo>
                    <a:pt x="245846" y="189204"/>
                  </a:lnTo>
                  <a:lnTo>
                    <a:pt x="248107" y="191325"/>
                  </a:lnTo>
                  <a:lnTo>
                    <a:pt x="246684" y="193890"/>
                  </a:lnTo>
                  <a:lnTo>
                    <a:pt x="246456" y="196532"/>
                  </a:lnTo>
                  <a:lnTo>
                    <a:pt x="243662" y="195402"/>
                  </a:lnTo>
                  <a:lnTo>
                    <a:pt x="242023" y="195033"/>
                  </a:lnTo>
                  <a:lnTo>
                    <a:pt x="241465" y="199529"/>
                  </a:lnTo>
                  <a:lnTo>
                    <a:pt x="237324" y="201663"/>
                  </a:lnTo>
                  <a:lnTo>
                    <a:pt x="233959" y="203949"/>
                  </a:lnTo>
                  <a:lnTo>
                    <a:pt x="233273" y="209016"/>
                  </a:lnTo>
                  <a:lnTo>
                    <a:pt x="234365" y="214960"/>
                  </a:lnTo>
                  <a:lnTo>
                    <a:pt x="230619" y="219062"/>
                  </a:lnTo>
                  <a:lnTo>
                    <a:pt x="229971" y="226364"/>
                  </a:lnTo>
                  <a:lnTo>
                    <a:pt x="230441" y="233730"/>
                  </a:lnTo>
                  <a:lnTo>
                    <a:pt x="229692" y="241046"/>
                  </a:lnTo>
                  <a:lnTo>
                    <a:pt x="228688" y="246329"/>
                  </a:lnTo>
                  <a:lnTo>
                    <a:pt x="226771" y="251396"/>
                  </a:lnTo>
                  <a:lnTo>
                    <a:pt x="225361" y="256590"/>
                  </a:lnTo>
                  <a:lnTo>
                    <a:pt x="229476" y="254546"/>
                  </a:lnTo>
                  <a:lnTo>
                    <a:pt x="238506" y="253415"/>
                  </a:lnTo>
                  <a:lnTo>
                    <a:pt x="239077" y="248704"/>
                  </a:lnTo>
                  <a:lnTo>
                    <a:pt x="236512" y="246303"/>
                  </a:lnTo>
                  <a:lnTo>
                    <a:pt x="236524" y="242201"/>
                  </a:lnTo>
                  <a:lnTo>
                    <a:pt x="236194" y="238048"/>
                  </a:lnTo>
                  <a:lnTo>
                    <a:pt x="237058" y="234022"/>
                  </a:lnTo>
                  <a:lnTo>
                    <a:pt x="240957" y="233972"/>
                  </a:lnTo>
                  <a:lnTo>
                    <a:pt x="244716" y="235204"/>
                  </a:lnTo>
                  <a:lnTo>
                    <a:pt x="248488" y="236016"/>
                  </a:lnTo>
                  <a:lnTo>
                    <a:pt x="248488" y="241744"/>
                  </a:lnTo>
                  <a:lnTo>
                    <a:pt x="251688" y="242062"/>
                  </a:lnTo>
                  <a:lnTo>
                    <a:pt x="255447" y="242785"/>
                  </a:lnTo>
                  <a:lnTo>
                    <a:pt x="255981" y="246634"/>
                  </a:lnTo>
                  <a:lnTo>
                    <a:pt x="255879" y="250190"/>
                  </a:lnTo>
                  <a:lnTo>
                    <a:pt x="253580" y="253415"/>
                  </a:lnTo>
                  <a:lnTo>
                    <a:pt x="253085" y="256997"/>
                  </a:lnTo>
                  <a:lnTo>
                    <a:pt x="253822" y="259549"/>
                  </a:lnTo>
                  <a:lnTo>
                    <a:pt x="253796" y="262191"/>
                  </a:lnTo>
                  <a:lnTo>
                    <a:pt x="253326" y="264782"/>
                  </a:lnTo>
                  <a:lnTo>
                    <a:pt x="258800" y="263118"/>
                  </a:lnTo>
                  <a:lnTo>
                    <a:pt x="262089" y="257924"/>
                  </a:lnTo>
                  <a:lnTo>
                    <a:pt x="263080" y="255206"/>
                  </a:lnTo>
                  <a:lnTo>
                    <a:pt x="260807" y="252704"/>
                  </a:lnTo>
                  <a:lnTo>
                    <a:pt x="261835" y="250113"/>
                  </a:lnTo>
                  <a:lnTo>
                    <a:pt x="263105" y="247637"/>
                  </a:lnTo>
                  <a:lnTo>
                    <a:pt x="264617" y="245313"/>
                  </a:lnTo>
                  <a:lnTo>
                    <a:pt x="269760" y="249809"/>
                  </a:lnTo>
                  <a:lnTo>
                    <a:pt x="275259" y="253847"/>
                  </a:lnTo>
                  <a:lnTo>
                    <a:pt x="281076" y="257416"/>
                  </a:lnTo>
                  <a:lnTo>
                    <a:pt x="281317" y="260413"/>
                  </a:lnTo>
                  <a:lnTo>
                    <a:pt x="279349" y="263080"/>
                  </a:lnTo>
                  <a:lnTo>
                    <a:pt x="278701" y="270624"/>
                  </a:lnTo>
                  <a:lnTo>
                    <a:pt x="274955" y="275475"/>
                  </a:lnTo>
                  <a:lnTo>
                    <a:pt x="269900" y="274777"/>
                  </a:lnTo>
                  <a:lnTo>
                    <a:pt x="265849" y="276275"/>
                  </a:lnTo>
                  <a:lnTo>
                    <a:pt x="262039" y="278460"/>
                  </a:lnTo>
                  <a:lnTo>
                    <a:pt x="259435" y="281990"/>
                  </a:lnTo>
                  <a:lnTo>
                    <a:pt x="260959" y="288061"/>
                  </a:lnTo>
                  <a:lnTo>
                    <a:pt x="260172" y="291071"/>
                  </a:lnTo>
                  <a:lnTo>
                    <a:pt x="255371" y="296773"/>
                  </a:lnTo>
                  <a:lnTo>
                    <a:pt x="252018" y="298361"/>
                  </a:lnTo>
                  <a:lnTo>
                    <a:pt x="251548" y="304901"/>
                  </a:lnTo>
                  <a:lnTo>
                    <a:pt x="253453" y="305409"/>
                  </a:lnTo>
                  <a:lnTo>
                    <a:pt x="255003" y="306527"/>
                  </a:lnTo>
                  <a:lnTo>
                    <a:pt x="256019" y="308229"/>
                  </a:lnTo>
                  <a:lnTo>
                    <a:pt x="260616" y="309029"/>
                  </a:lnTo>
                  <a:lnTo>
                    <a:pt x="267360" y="310769"/>
                  </a:lnTo>
                  <a:lnTo>
                    <a:pt x="271005" y="314261"/>
                  </a:lnTo>
                  <a:lnTo>
                    <a:pt x="275818" y="314299"/>
                  </a:lnTo>
                  <a:lnTo>
                    <a:pt x="278104" y="315290"/>
                  </a:lnTo>
                  <a:lnTo>
                    <a:pt x="277888" y="311696"/>
                  </a:lnTo>
                  <a:lnTo>
                    <a:pt x="276809" y="307886"/>
                  </a:lnTo>
                  <a:lnTo>
                    <a:pt x="278295" y="304431"/>
                  </a:lnTo>
                  <a:lnTo>
                    <a:pt x="281698" y="304190"/>
                  </a:lnTo>
                  <a:lnTo>
                    <a:pt x="285343" y="304609"/>
                  </a:lnTo>
                  <a:lnTo>
                    <a:pt x="288061" y="302107"/>
                  </a:lnTo>
                  <a:lnTo>
                    <a:pt x="290550" y="301599"/>
                  </a:lnTo>
                  <a:lnTo>
                    <a:pt x="294068" y="299186"/>
                  </a:lnTo>
                  <a:lnTo>
                    <a:pt x="295973" y="294093"/>
                  </a:lnTo>
                  <a:lnTo>
                    <a:pt x="293852" y="293103"/>
                  </a:lnTo>
                  <a:lnTo>
                    <a:pt x="291172" y="292722"/>
                  </a:lnTo>
                  <a:lnTo>
                    <a:pt x="289636" y="290868"/>
                  </a:lnTo>
                  <a:lnTo>
                    <a:pt x="289293" y="288861"/>
                  </a:lnTo>
                  <a:lnTo>
                    <a:pt x="289750" y="286829"/>
                  </a:lnTo>
                  <a:lnTo>
                    <a:pt x="289877" y="284835"/>
                  </a:lnTo>
                  <a:lnTo>
                    <a:pt x="287223" y="282663"/>
                  </a:lnTo>
                  <a:lnTo>
                    <a:pt x="285318" y="279311"/>
                  </a:lnTo>
                  <a:lnTo>
                    <a:pt x="288467" y="271043"/>
                  </a:lnTo>
                  <a:lnTo>
                    <a:pt x="295008" y="262953"/>
                  </a:lnTo>
                  <a:lnTo>
                    <a:pt x="294627" y="261073"/>
                  </a:lnTo>
                  <a:lnTo>
                    <a:pt x="293700" y="258889"/>
                  </a:lnTo>
                  <a:lnTo>
                    <a:pt x="295122" y="257200"/>
                  </a:lnTo>
                  <a:lnTo>
                    <a:pt x="297205" y="255485"/>
                  </a:lnTo>
                  <a:lnTo>
                    <a:pt x="300075" y="255866"/>
                  </a:lnTo>
                  <a:lnTo>
                    <a:pt x="302577" y="255689"/>
                  </a:lnTo>
                  <a:lnTo>
                    <a:pt x="304431" y="253707"/>
                  </a:lnTo>
                  <a:lnTo>
                    <a:pt x="307530" y="252704"/>
                  </a:lnTo>
                  <a:lnTo>
                    <a:pt x="310108" y="250672"/>
                  </a:lnTo>
                  <a:lnTo>
                    <a:pt x="312077" y="248094"/>
                  </a:lnTo>
                  <a:lnTo>
                    <a:pt x="314159" y="249008"/>
                  </a:lnTo>
                  <a:lnTo>
                    <a:pt x="316382" y="252882"/>
                  </a:lnTo>
                  <a:lnTo>
                    <a:pt x="318643" y="252920"/>
                  </a:lnTo>
                  <a:lnTo>
                    <a:pt x="320827" y="255371"/>
                  </a:lnTo>
                  <a:lnTo>
                    <a:pt x="323596" y="257175"/>
                  </a:lnTo>
                  <a:lnTo>
                    <a:pt x="326834" y="257924"/>
                  </a:lnTo>
                  <a:lnTo>
                    <a:pt x="327482" y="264642"/>
                  </a:lnTo>
                  <a:lnTo>
                    <a:pt x="330593" y="266903"/>
                  </a:lnTo>
                  <a:lnTo>
                    <a:pt x="333324" y="269659"/>
                  </a:lnTo>
                  <a:lnTo>
                    <a:pt x="336308" y="272097"/>
                  </a:lnTo>
                  <a:lnTo>
                    <a:pt x="340360" y="271589"/>
                  </a:lnTo>
                  <a:lnTo>
                    <a:pt x="343395" y="274383"/>
                  </a:lnTo>
                  <a:lnTo>
                    <a:pt x="346494" y="276466"/>
                  </a:lnTo>
                  <a:lnTo>
                    <a:pt x="353377" y="267081"/>
                  </a:lnTo>
                  <a:lnTo>
                    <a:pt x="353161" y="262890"/>
                  </a:lnTo>
                  <a:lnTo>
                    <a:pt x="350189" y="252247"/>
                  </a:lnTo>
                  <a:lnTo>
                    <a:pt x="352844" y="250520"/>
                  </a:lnTo>
                  <a:lnTo>
                    <a:pt x="354126" y="248615"/>
                  </a:lnTo>
                  <a:lnTo>
                    <a:pt x="352183" y="244436"/>
                  </a:lnTo>
                  <a:lnTo>
                    <a:pt x="349808" y="244538"/>
                  </a:lnTo>
                  <a:lnTo>
                    <a:pt x="347345" y="244271"/>
                  </a:lnTo>
                  <a:lnTo>
                    <a:pt x="345033" y="245008"/>
                  </a:lnTo>
                  <a:lnTo>
                    <a:pt x="344106" y="246303"/>
                  </a:lnTo>
                  <a:lnTo>
                    <a:pt x="342684" y="249186"/>
                  </a:lnTo>
                  <a:lnTo>
                    <a:pt x="339674" y="250164"/>
                  </a:lnTo>
                  <a:lnTo>
                    <a:pt x="336677" y="252412"/>
                  </a:lnTo>
                  <a:lnTo>
                    <a:pt x="333413" y="251587"/>
                  </a:lnTo>
                  <a:lnTo>
                    <a:pt x="329260" y="249148"/>
                  </a:lnTo>
                  <a:lnTo>
                    <a:pt x="328422" y="243433"/>
                  </a:lnTo>
                  <a:lnTo>
                    <a:pt x="323977" y="241249"/>
                  </a:lnTo>
                  <a:lnTo>
                    <a:pt x="318020" y="237617"/>
                  </a:lnTo>
                  <a:lnTo>
                    <a:pt x="314325" y="231279"/>
                  </a:lnTo>
                  <a:lnTo>
                    <a:pt x="312534" y="224701"/>
                  </a:lnTo>
                  <a:lnTo>
                    <a:pt x="312648" y="223050"/>
                  </a:lnTo>
                  <a:lnTo>
                    <a:pt x="313753" y="219925"/>
                  </a:lnTo>
                  <a:lnTo>
                    <a:pt x="312788" y="217449"/>
                  </a:lnTo>
                  <a:lnTo>
                    <a:pt x="311378" y="215176"/>
                  </a:lnTo>
                  <a:lnTo>
                    <a:pt x="310413" y="212712"/>
                  </a:lnTo>
                  <a:lnTo>
                    <a:pt x="310045" y="210807"/>
                  </a:lnTo>
                  <a:lnTo>
                    <a:pt x="312559" y="210273"/>
                  </a:lnTo>
                  <a:lnTo>
                    <a:pt x="313563" y="209092"/>
                  </a:lnTo>
                  <a:lnTo>
                    <a:pt x="314794" y="205447"/>
                  </a:lnTo>
                  <a:lnTo>
                    <a:pt x="315709" y="203746"/>
                  </a:lnTo>
                  <a:lnTo>
                    <a:pt x="318236" y="202399"/>
                  </a:lnTo>
                  <a:lnTo>
                    <a:pt x="322135" y="205867"/>
                  </a:lnTo>
                  <a:lnTo>
                    <a:pt x="327177" y="202057"/>
                  </a:lnTo>
                  <a:lnTo>
                    <a:pt x="329450" y="195262"/>
                  </a:lnTo>
                  <a:lnTo>
                    <a:pt x="335724" y="193052"/>
                  </a:lnTo>
                  <a:lnTo>
                    <a:pt x="337997" y="189217"/>
                  </a:lnTo>
                  <a:lnTo>
                    <a:pt x="342023" y="187274"/>
                  </a:lnTo>
                  <a:lnTo>
                    <a:pt x="350304" y="182333"/>
                  </a:lnTo>
                  <a:lnTo>
                    <a:pt x="352348" y="176479"/>
                  </a:lnTo>
                  <a:lnTo>
                    <a:pt x="357759" y="174904"/>
                  </a:lnTo>
                  <a:lnTo>
                    <a:pt x="361315" y="168808"/>
                  </a:lnTo>
                  <a:lnTo>
                    <a:pt x="364451" y="162407"/>
                  </a:lnTo>
                  <a:lnTo>
                    <a:pt x="370205" y="153974"/>
                  </a:lnTo>
                  <a:lnTo>
                    <a:pt x="374459" y="152971"/>
                  </a:lnTo>
                  <a:close/>
                </a:path>
                <a:path w="991869" h="614045">
                  <a:moveTo>
                    <a:pt x="405752" y="370128"/>
                  </a:moveTo>
                  <a:lnTo>
                    <a:pt x="403352" y="366166"/>
                  </a:lnTo>
                  <a:lnTo>
                    <a:pt x="404317" y="361200"/>
                  </a:lnTo>
                  <a:lnTo>
                    <a:pt x="401840" y="357251"/>
                  </a:lnTo>
                  <a:lnTo>
                    <a:pt x="397776" y="362292"/>
                  </a:lnTo>
                  <a:lnTo>
                    <a:pt x="397814" y="369277"/>
                  </a:lnTo>
                  <a:lnTo>
                    <a:pt x="394792" y="368693"/>
                  </a:lnTo>
                  <a:lnTo>
                    <a:pt x="393115" y="369366"/>
                  </a:lnTo>
                  <a:lnTo>
                    <a:pt x="390525" y="371589"/>
                  </a:lnTo>
                  <a:lnTo>
                    <a:pt x="388112" y="370814"/>
                  </a:lnTo>
                  <a:lnTo>
                    <a:pt x="385673" y="369265"/>
                  </a:lnTo>
                  <a:lnTo>
                    <a:pt x="380923" y="371729"/>
                  </a:lnTo>
                  <a:lnTo>
                    <a:pt x="378587" y="371144"/>
                  </a:lnTo>
                  <a:lnTo>
                    <a:pt x="376491" y="370027"/>
                  </a:lnTo>
                  <a:lnTo>
                    <a:pt x="372376" y="371792"/>
                  </a:lnTo>
                  <a:lnTo>
                    <a:pt x="367080" y="370459"/>
                  </a:lnTo>
                  <a:lnTo>
                    <a:pt x="365290" y="366102"/>
                  </a:lnTo>
                  <a:lnTo>
                    <a:pt x="368541" y="363029"/>
                  </a:lnTo>
                  <a:lnTo>
                    <a:pt x="363270" y="363093"/>
                  </a:lnTo>
                  <a:lnTo>
                    <a:pt x="361632" y="365823"/>
                  </a:lnTo>
                  <a:lnTo>
                    <a:pt x="357733" y="365340"/>
                  </a:lnTo>
                  <a:lnTo>
                    <a:pt x="353504" y="366166"/>
                  </a:lnTo>
                  <a:lnTo>
                    <a:pt x="349872" y="364553"/>
                  </a:lnTo>
                  <a:lnTo>
                    <a:pt x="349389" y="361353"/>
                  </a:lnTo>
                  <a:lnTo>
                    <a:pt x="349465" y="358101"/>
                  </a:lnTo>
                  <a:lnTo>
                    <a:pt x="348894" y="354926"/>
                  </a:lnTo>
                  <a:lnTo>
                    <a:pt x="350037" y="352742"/>
                  </a:lnTo>
                  <a:lnTo>
                    <a:pt x="346316" y="352031"/>
                  </a:lnTo>
                  <a:lnTo>
                    <a:pt x="344436" y="351980"/>
                  </a:lnTo>
                  <a:lnTo>
                    <a:pt x="343319" y="354177"/>
                  </a:lnTo>
                  <a:lnTo>
                    <a:pt x="340702" y="358330"/>
                  </a:lnTo>
                  <a:lnTo>
                    <a:pt x="336651" y="357822"/>
                  </a:lnTo>
                  <a:lnTo>
                    <a:pt x="328485" y="358025"/>
                  </a:lnTo>
                  <a:lnTo>
                    <a:pt x="326618" y="351917"/>
                  </a:lnTo>
                  <a:lnTo>
                    <a:pt x="324027" y="351548"/>
                  </a:lnTo>
                  <a:lnTo>
                    <a:pt x="322757" y="349021"/>
                  </a:lnTo>
                  <a:lnTo>
                    <a:pt x="315315" y="351345"/>
                  </a:lnTo>
                  <a:lnTo>
                    <a:pt x="309118" y="349008"/>
                  </a:lnTo>
                  <a:lnTo>
                    <a:pt x="303733" y="353237"/>
                  </a:lnTo>
                  <a:lnTo>
                    <a:pt x="298602" y="356006"/>
                  </a:lnTo>
                  <a:lnTo>
                    <a:pt x="292328" y="358419"/>
                  </a:lnTo>
                  <a:lnTo>
                    <a:pt x="279273" y="361873"/>
                  </a:lnTo>
                  <a:lnTo>
                    <a:pt x="280073" y="366191"/>
                  </a:lnTo>
                  <a:lnTo>
                    <a:pt x="284403" y="365201"/>
                  </a:lnTo>
                  <a:lnTo>
                    <a:pt x="287782" y="366649"/>
                  </a:lnTo>
                  <a:lnTo>
                    <a:pt x="293128" y="365290"/>
                  </a:lnTo>
                  <a:lnTo>
                    <a:pt x="294106" y="369900"/>
                  </a:lnTo>
                  <a:lnTo>
                    <a:pt x="296570" y="372986"/>
                  </a:lnTo>
                  <a:lnTo>
                    <a:pt x="290830" y="376135"/>
                  </a:lnTo>
                  <a:lnTo>
                    <a:pt x="292315" y="380441"/>
                  </a:lnTo>
                  <a:lnTo>
                    <a:pt x="295338" y="384378"/>
                  </a:lnTo>
                  <a:lnTo>
                    <a:pt x="294411" y="389191"/>
                  </a:lnTo>
                  <a:lnTo>
                    <a:pt x="296164" y="389039"/>
                  </a:lnTo>
                  <a:lnTo>
                    <a:pt x="297942" y="388480"/>
                  </a:lnTo>
                  <a:lnTo>
                    <a:pt x="299720" y="388759"/>
                  </a:lnTo>
                  <a:lnTo>
                    <a:pt x="300990" y="390372"/>
                  </a:lnTo>
                  <a:lnTo>
                    <a:pt x="303225" y="393865"/>
                  </a:lnTo>
                  <a:lnTo>
                    <a:pt x="301205" y="397573"/>
                  </a:lnTo>
                  <a:lnTo>
                    <a:pt x="299351" y="401523"/>
                  </a:lnTo>
                  <a:lnTo>
                    <a:pt x="295884" y="404114"/>
                  </a:lnTo>
                  <a:lnTo>
                    <a:pt x="293801" y="401866"/>
                  </a:lnTo>
                  <a:lnTo>
                    <a:pt x="286258" y="405180"/>
                  </a:lnTo>
                  <a:lnTo>
                    <a:pt x="285280" y="407377"/>
                  </a:lnTo>
                  <a:lnTo>
                    <a:pt x="284975" y="410413"/>
                  </a:lnTo>
                  <a:lnTo>
                    <a:pt x="279552" y="412191"/>
                  </a:lnTo>
                  <a:lnTo>
                    <a:pt x="275310" y="416077"/>
                  </a:lnTo>
                  <a:lnTo>
                    <a:pt x="273278" y="414985"/>
                  </a:lnTo>
                  <a:lnTo>
                    <a:pt x="269494" y="412369"/>
                  </a:lnTo>
                  <a:lnTo>
                    <a:pt x="267944" y="415226"/>
                  </a:lnTo>
                  <a:lnTo>
                    <a:pt x="261975" y="415404"/>
                  </a:lnTo>
                  <a:lnTo>
                    <a:pt x="256514" y="420039"/>
                  </a:lnTo>
                  <a:lnTo>
                    <a:pt x="255574" y="421805"/>
                  </a:lnTo>
                  <a:lnTo>
                    <a:pt x="254342" y="423367"/>
                  </a:lnTo>
                  <a:lnTo>
                    <a:pt x="252857" y="424700"/>
                  </a:lnTo>
                  <a:lnTo>
                    <a:pt x="251752" y="426948"/>
                  </a:lnTo>
                  <a:lnTo>
                    <a:pt x="253517" y="431076"/>
                  </a:lnTo>
                  <a:lnTo>
                    <a:pt x="257454" y="434632"/>
                  </a:lnTo>
                  <a:lnTo>
                    <a:pt x="258483" y="437108"/>
                  </a:lnTo>
                  <a:lnTo>
                    <a:pt x="259727" y="439356"/>
                  </a:lnTo>
                  <a:lnTo>
                    <a:pt x="260286" y="442493"/>
                  </a:lnTo>
                  <a:lnTo>
                    <a:pt x="263042" y="443433"/>
                  </a:lnTo>
                  <a:lnTo>
                    <a:pt x="269087" y="446290"/>
                  </a:lnTo>
                  <a:lnTo>
                    <a:pt x="275691" y="447662"/>
                  </a:lnTo>
                  <a:lnTo>
                    <a:pt x="282092" y="449453"/>
                  </a:lnTo>
                  <a:lnTo>
                    <a:pt x="286600" y="451015"/>
                  </a:lnTo>
                  <a:lnTo>
                    <a:pt x="290652" y="453783"/>
                  </a:lnTo>
                  <a:lnTo>
                    <a:pt x="302920" y="455815"/>
                  </a:lnTo>
                  <a:lnTo>
                    <a:pt x="310311" y="457873"/>
                  </a:lnTo>
                  <a:lnTo>
                    <a:pt x="317271" y="460959"/>
                  </a:lnTo>
                  <a:lnTo>
                    <a:pt x="315366" y="452475"/>
                  </a:lnTo>
                  <a:lnTo>
                    <a:pt x="318325" y="449351"/>
                  </a:lnTo>
                  <a:lnTo>
                    <a:pt x="321525" y="447967"/>
                  </a:lnTo>
                  <a:lnTo>
                    <a:pt x="325208" y="448005"/>
                  </a:lnTo>
                  <a:lnTo>
                    <a:pt x="328612" y="447306"/>
                  </a:lnTo>
                  <a:lnTo>
                    <a:pt x="330530" y="442417"/>
                  </a:lnTo>
                  <a:lnTo>
                    <a:pt x="327253" y="436676"/>
                  </a:lnTo>
                  <a:lnTo>
                    <a:pt x="330644" y="432231"/>
                  </a:lnTo>
                  <a:lnTo>
                    <a:pt x="332714" y="429006"/>
                  </a:lnTo>
                  <a:lnTo>
                    <a:pt x="337159" y="430060"/>
                  </a:lnTo>
                  <a:lnTo>
                    <a:pt x="343725" y="430314"/>
                  </a:lnTo>
                  <a:lnTo>
                    <a:pt x="344703" y="435089"/>
                  </a:lnTo>
                  <a:lnTo>
                    <a:pt x="352488" y="434467"/>
                  </a:lnTo>
                  <a:lnTo>
                    <a:pt x="356539" y="432193"/>
                  </a:lnTo>
                  <a:lnTo>
                    <a:pt x="364782" y="432358"/>
                  </a:lnTo>
                  <a:lnTo>
                    <a:pt x="368833" y="431685"/>
                  </a:lnTo>
                  <a:lnTo>
                    <a:pt x="372186" y="433870"/>
                  </a:lnTo>
                  <a:lnTo>
                    <a:pt x="379501" y="434479"/>
                  </a:lnTo>
                  <a:lnTo>
                    <a:pt x="378218" y="424865"/>
                  </a:lnTo>
                  <a:lnTo>
                    <a:pt x="375488" y="421005"/>
                  </a:lnTo>
                  <a:lnTo>
                    <a:pt x="379831" y="415925"/>
                  </a:lnTo>
                  <a:lnTo>
                    <a:pt x="384086" y="417804"/>
                  </a:lnTo>
                  <a:lnTo>
                    <a:pt x="389737" y="412673"/>
                  </a:lnTo>
                  <a:lnTo>
                    <a:pt x="393382" y="405790"/>
                  </a:lnTo>
                  <a:lnTo>
                    <a:pt x="398424" y="400088"/>
                  </a:lnTo>
                  <a:lnTo>
                    <a:pt x="397103" y="396748"/>
                  </a:lnTo>
                  <a:lnTo>
                    <a:pt x="399440" y="395046"/>
                  </a:lnTo>
                  <a:lnTo>
                    <a:pt x="401955" y="393598"/>
                  </a:lnTo>
                  <a:lnTo>
                    <a:pt x="404241" y="391833"/>
                  </a:lnTo>
                  <a:lnTo>
                    <a:pt x="403720" y="389877"/>
                  </a:lnTo>
                  <a:lnTo>
                    <a:pt x="402221" y="386143"/>
                  </a:lnTo>
                  <a:lnTo>
                    <a:pt x="403923" y="380923"/>
                  </a:lnTo>
                  <a:lnTo>
                    <a:pt x="404672" y="375488"/>
                  </a:lnTo>
                  <a:lnTo>
                    <a:pt x="405752" y="370128"/>
                  </a:lnTo>
                  <a:close/>
                </a:path>
                <a:path w="991869" h="614045">
                  <a:moveTo>
                    <a:pt x="422783" y="307492"/>
                  </a:moveTo>
                  <a:lnTo>
                    <a:pt x="420509" y="305676"/>
                  </a:lnTo>
                  <a:lnTo>
                    <a:pt x="420255" y="299275"/>
                  </a:lnTo>
                  <a:lnTo>
                    <a:pt x="418172" y="298869"/>
                  </a:lnTo>
                  <a:lnTo>
                    <a:pt x="416001" y="298716"/>
                  </a:lnTo>
                  <a:lnTo>
                    <a:pt x="414007" y="297967"/>
                  </a:lnTo>
                  <a:lnTo>
                    <a:pt x="411403" y="296329"/>
                  </a:lnTo>
                  <a:lnTo>
                    <a:pt x="409333" y="293763"/>
                  </a:lnTo>
                  <a:lnTo>
                    <a:pt x="406260" y="292989"/>
                  </a:lnTo>
                  <a:lnTo>
                    <a:pt x="402170" y="291680"/>
                  </a:lnTo>
                  <a:lnTo>
                    <a:pt x="394309" y="288302"/>
                  </a:lnTo>
                  <a:lnTo>
                    <a:pt x="393509" y="290830"/>
                  </a:lnTo>
                  <a:lnTo>
                    <a:pt x="393103" y="293509"/>
                  </a:lnTo>
                  <a:lnTo>
                    <a:pt x="391845" y="295859"/>
                  </a:lnTo>
                  <a:lnTo>
                    <a:pt x="389610" y="297548"/>
                  </a:lnTo>
                  <a:lnTo>
                    <a:pt x="385914" y="297815"/>
                  </a:lnTo>
                  <a:lnTo>
                    <a:pt x="379107" y="292595"/>
                  </a:lnTo>
                  <a:lnTo>
                    <a:pt x="374865" y="288798"/>
                  </a:lnTo>
                  <a:lnTo>
                    <a:pt x="366623" y="282346"/>
                  </a:lnTo>
                  <a:lnTo>
                    <a:pt x="361759" y="285648"/>
                  </a:lnTo>
                  <a:lnTo>
                    <a:pt x="357568" y="284276"/>
                  </a:lnTo>
                  <a:lnTo>
                    <a:pt x="355714" y="283311"/>
                  </a:lnTo>
                  <a:lnTo>
                    <a:pt x="355434" y="281000"/>
                  </a:lnTo>
                  <a:lnTo>
                    <a:pt x="354634" y="279323"/>
                  </a:lnTo>
                  <a:lnTo>
                    <a:pt x="349338" y="281660"/>
                  </a:lnTo>
                  <a:lnTo>
                    <a:pt x="346417" y="281584"/>
                  </a:lnTo>
                  <a:lnTo>
                    <a:pt x="344817" y="283019"/>
                  </a:lnTo>
                  <a:lnTo>
                    <a:pt x="345592" y="284861"/>
                  </a:lnTo>
                  <a:lnTo>
                    <a:pt x="347192" y="286550"/>
                  </a:lnTo>
                  <a:lnTo>
                    <a:pt x="347129" y="288645"/>
                  </a:lnTo>
                  <a:lnTo>
                    <a:pt x="345998" y="290703"/>
                  </a:lnTo>
                  <a:lnTo>
                    <a:pt x="343954" y="292023"/>
                  </a:lnTo>
                  <a:lnTo>
                    <a:pt x="342328" y="293662"/>
                  </a:lnTo>
                  <a:lnTo>
                    <a:pt x="343890" y="296443"/>
                  </a:lnTo>
                  <a:lnTo>
                    <a:pt x="346671" y="299326"/>
                  </a:lnTo>
                  <a:lnTo>
                    <a:pt x="344017" y="306730"/>
                  </a:lnTo>
                  <a:lnTo>
                    <a:pt x="340118" y="309499"/>
                  </a:lnTo>
                  <a:lnTo>
                    <a:pt x="335965" y="309854"/>
                  </a:lnTo>
                  <a:lnTo>
                    <a:pt x="330860" y="315404"/>
                  </a:lnTo>
                  <a:lnTo>
                    <a:pt x="326402" y="321691"/>
                  </a:lnTo>
                  <a:lnTo>
                    <a:pt x="321691" y="332143"/>
                  </a:lnTo>
                  <a:lnTo>
                    <a:pt x="327075" y="333502"/>
                  </a:lnTo>
                  <a:lnTo>
                    <a:pt x="329145" y="340512"/>
                  </a:lnTo>
                  <a:lnTo>
                    <a:pt x="325031" y="343014"/>
                  </a:lnTo>
                  <a:lnTo>
                    <a:pt x="323113" y="345833"/>
                  </a:lnTo>
                  <a:lnTo>
                    <a:pt x="326085" y="345782"/>
                  </a:lnTo>
                  <a:lnTo>
                    <a:pt x="329184" y="348475"/>
                  </a:lnTo>
                  <a:lnTo>
                    <a:pt x="330212" y="354812"/>
                  </a:lnTo>
                  <a:lnTo>
                    <a:pt x="340017" y="354812"/>
                  </a:lnTo>
                  <a:lnTo>
                    <a:pt x="341337" y="349631"/>
                  </a:lnTo>
                  <a:lnTo>
                    <a:pt x="343928" y="349275"/>
                  </a:lnTo>
                  <a:lnTo>
                    <a:pt x="346595" y="348526"/>
                  </a:lnTo>
                  <a:lnTo>
                    <a:pt x="349224" y="349034"/>
                  </a:lnTo>
                  <a:lnTo>
                    <a:pt x="351409" y="349859"/>
                  </a:lnTo>
                  <a:lnTo>
                    <a:pt x="354761" y="353174"/>
                  </a:lnTo>
                  <a:lnTo>
                    <a:pt x="352539" y="355676"/>
                  </a:lnTo>
                  <a:lnTo>
                    <a:pt x="352691" y="361975"/>
                  </a:lnTo>
                  <a:lnTo>
                    <a:pt x="359625" y="362750"/>
                  </a:lnTo>
                  <a:lnTo>
                    <a:pt x="361632" y="359956"/>
                  </a:lnTo>
                  <a:lnTo>
                    <a:pt x="364528" y="359333"/>
                  </a:lnTo>
                  <a:lnTo>
                    <a:pt x="367525" y="360019"/>
                  </a:lnTo>
                  <a:lnTo>
                    <a:pt x="370446" y="360159"/>
                  </a:lnTo>
                  <a:lnTo>
                    <a:pt x="371652" y="364705"/>
                  </a:lnTo>
                  <a:lnTo>
                    <a:pt x="369100" y="367182"/>
                  </a:lnTo>
                  <a:lnTo>
                    <a:pt x="372033" y="368084"/>
                  </a:lnTo>
                  <a:lnTo>
                    <a:pt x="374929" y="367423"/>
                  </a:lnTo>
                  <a:lnTo>
                    <a:pt x="377253" y="365417"/>
                  </a:lnTo>
                  <a:lnTo>
                    <a:pt x="379514" y="367665"/>
                  </a:lnTo>
                  <a:lnTo>
                    <a:pt x="384606" y="366941"/>
                  </a:lnTo>
                  <a:lnTo>
                    <a:pt x="389788" y="366890"/>
                  </a:lnTo>
                  <a:lnTo>
                    <a:pt x="394868" y="366026"/>
                  </a:lnTo>
                  <a:lnTo>
                    <a:pt x="394741" y="361607"/>
                  </a:lnTo>
                  <a:lnTo>
                    <a:pt x="394944" y="359422"/>
                  </a:lnTo>
                  <a:lnTo>
                    <a:pt x="398538" y="356781"/>
                  </a:lnTo>
                  <a:lnTo>
                    <a:pt x="395185" y="352615"/>
                  </a:lnTo>
                  <a:lnTo>
                    <a:pt x="390512" y="348640"/>
                  </a:lnTo>
                  <a:lnTo>
                    <a:pt x="389864" y="338696"/>
                  </a:lnTo>
                  <a:lnTo>
                    <a:pt x="385660" y="335305"/>
                  </a:lnTo>
                  <a:lnTo>
                    <a:pt x="388467" y="326809"/>
                  </a:lnTo>
                  <a:lnTo>
                    <a:pt x="389064" y="322135"/>
                  </a:lnTo>
                  <a:lnTo>
                    <a:pt x="392150" y="318897"/>
                  </a:lnTo>
                  <a:lnTo>
                    <a:pt x="394601" y="318376"/>
                  </a:lnTo>
                  <a:lnTo>
                    <a:pt x="395833" y="320954"/>
                  </a:lnTo>
                  <a:lnTo>
                    <a:pt x="397624" y="322072"/>
                  </a:lnTo>
                  <a:lnTo>
                    <a:pt x="399376" y="321640"/>
                  </a:lnTo>
                  <a:lnTo>
                    <a:pt x="401027" y="320840"/>
                  </a:lnTo>
                  <a:lnTo>
                    <a:pt x="402818" y="320484"/>
                  </a:lnTo>
                  <a:lnTo>
                    <a:pt x="406273" y="322529"/>
                  </a:lnTo>
                  <a:lnTo>
                    <a:pt x="409524" y="318655"/>
                  </a:lnTo>
                  <a:lnTo>
                    <a:pt x="407073" y="312699"/>
                  </a:lnTo>
                  <a:lnTo>
                    <a:pt x="410565" y="309041"/>
                  </a:lnTo>
                  <a:lnTo>
                    <a:pt x="413575" y="306565"/>
                  </a:lnTo>
                  <a:lnTo>
                    <a:pt x="420458" y="309880"/>
                  </a:lnTo>
                  <a:lnTo>
                    <a:pt x="422783" y="307492"/>
                  </a:lnTo>
                  <a:close/>
                </a:path>
                <a:path w="991869" h="614045">
                  <a:moveTo>
                    <a:pt x="453847" y="307873"/>
                  </a:moveTo>
                  <a:lnTo>
                    <a:pt x="451078" y="305422"/>
                  </a:lnTo>
                  <a:lnTo>
                    <a:pt x="451281" y="300418"/>
                  </a:lnTo>
                  <a:lnTo>
                    <a:pt x="449021" y="295884"/>
                  </a:lnTo>
                  <a:lnTo>
                    <a:pt x="447370" y="291287"/>
                  </a:lnTo>
                  <a:lnTo>
                    <a:pt x="446290" y="294462"/>
                  </a:lnTo>
                  <a:lnTo>
                    <a:pt x="443839" y="295402"/>
                  </a:lnTo>
                  <a:lnTo>
                    <a:pt x="441718" y="300342"/>
                  </a:lnTo>
                  <a:lnTo>
                    <a:pt x="431203" y="301472"/>
                  </a:lnTo>
                  <a:lnTo>
                    <a:pt x="428523" y="300253"/>
                  </a:lnTo>
                  <a:lnTo>
                    <a:pt x="426948" y="297434"/>
                  </a:lnTo>
                  <a:lnTo>
                    <a:pt x="424802" y="295503"/>
                  </a:lnTo>
                  <a:lnTo>
                    <a:pt x="423989" y="298399"/>
                  </a:lnTo>
                  <a:lnTo>
                    <a:pt x="423557" y="301371"/>
                  </a:lnTo>
                  <a:lnTo>
                    <a:pt x="423316" y="304355"/>
                  </a:lnTo>
                  <a:lnTo>
                    <a:pt x="427393" y="305130"/>
                  </a:lnTo>
                  <a:lnTo>
                    <a:pt x="427253" y="308673"/>
                  </a:lnTo>
                  <a:lnTo>
                    <a:pt x="424332" y="311111"/>
                  </a:lnTo>
                  <a:lnTo>
                    <a:pt x="418172" y="313931"/>
                  </a:lnTo>
                  <a:lnTo>
                    <a:pt x="414972" y="309092"/>
                  </a:lnTo>
                  <a:lnTo>
                    <a:pt x="412115" y="311607"/>
                  </a:lnTo>
                  <a:lnTo>
                    <a:pt x="410311" y="315874"/>
                  </a:lnTo>
                  <a:lnTo>
                    <a:pt x="412496" y="322046"/>
                  </a:lnTo>
                  <a:lnTo>
                    <a:pt x="407873" y="324777"/>
                  </a:lnTo>
                  <a:lnTo>
                    <a:pt x="406095" y="326745"/>
                  </a:lnTo>
                  <a:lnTo>
                    <a:pt x="403847" y="325069"/>
                  </a:lnTo>
                  <a:lnTo>
                    <a:pt x="402082" y="324091"/>
                  </a:lnTo>
                  <a:lnTo>
                    <a:pt x="398945" y="325513"/>
                  </a:lnTo>
                  <a:lnTo>
                    <a:pt x="395719" y="324421"/>
                  </a:lnTo>
                  <a:lnTo>
                    <a:pt x="392582" y="323761"/>
                  </a:lnTo>
                  <a:lnTo>
                    <a:pt x="390182" y="329946"/>
                  </a:lnTo>
                  <a:lnTo>
                    <a:pt x="389712" y="333222"/>
                  </a:lnTo>
                  <a:lnTo>
                    <a:pt x="390575" y="336156"/>
                  </a:lnTo>
                  <a:lnTo>
                    <a:pt x="392607" y="338683"/>
                  </a:lnTo>
                  <a:lnTo>
                    <a:pt x="393026" y="341769"/>
                  </a:lnTo>
                  <a:lnTo>
                    <a:pt x="393598" y="347903"/>
                  </a:lnTo>
                  <a:lnTo>
                    <a:pt x="398399" y="352615"/>
                  </a:lnTo>
                  <a:lnTo>
                    <a:pt x="407085" y="358127"/>
                  </a:lnTo>
                  <a:lnTo>
                    <a:pt x="406793" y="362978"/>
                  </a:lnTo>
                  <a:lnTo>
                    <a:pt x="407022" y="366839"/>
                  </a:lnTo>
                  <a:lnTo>
                    <a:pt x="412026" y="359549"/>
                  </a:lnTo>
                  <a:lnTo>
                    <a:pt x="414718" y="356019"/>
                  </a:lnTo>
                  <a:lnTo>
                    <a:pt x="413918" y="352920"/>
                  </a:lnTo>
                  <a:lnTo>
                    <a:pt x="416775" y="351485"/>
                  </a:lnTo>
                  <a:lnTo>
                    <a:pt x="418833" y="349923"/>
                  </a:lnTo>
                  <a:lnTo>
                    <a:pt x="419265" y="346798"/>
                  </a:lnTo>
                  <a:lnTo>
                    <a:pt x="419201" y="343547"/>
                  </a:lnTo>
                  <a:lnTo>
                    <a:pt x="420293" y="340575"/>
                  </a:lnTo>
                  <a:lnTo>
                    <a:pt x="424561" y="338582"/>
                  </a:lnTo>
                  <a:lnTo>
                    <a:pt x="429209" y="337235"/>
                  </a:lnTo>
                  <a:lnTo>
                    <a:pt x="432892" y="334111"/>
                  </a:lnTo>
                  <a:lnTo>
                    <a:pt x="432828" y="329069"/>
                  </a:lnTo>
                  <a:lnTo>
                    <a:pt x="433755" y="326732"/>
                  </a:lnTo>
                  <a:lnTo>
                    <a:pt x="434746" y="324688"/>
                  </a:lnTo>
                  <a:lnTo>
                    <a:pt x="436689" y="323392"/>
                  </a:lnTo>
                  <a:lnTo>
                    <a:pt x="438061" y="321640"/>
                  </a:lnTo>
                  <a:lnTo>
                    <a:pt x="439623" y="319214"/>
                  </a:lnTo>
                  <a:lnTo>
                    <a:pt x="439178" y="316217"/>
                  </a:lnTo>
                  <a:lnTo>
                    <a:pt x="439229" y="313486"/>
                  </a:lnTo>
                  <a:lnTo>
                    <a:pt x="441071" y="310769"/>
                  </a:lnTo>
                  <a:lnTo>
                    <a:pt x="444449" y="310045"/>
                  </a:lnTo>
                  <a:lnTo>
                    <a:pt x="447433" y="311150"/>
                  </a:lnTo>
                  <a:lnTo>
                    <a:pt x="449605" y="310134"/>
                  </a:lnTo>
                  <a:lnTo>
                    <a:pt x="451942" y="309372"/>
                  </a:lnTo>
                  <a:lnTo>
                    <a:pt x="453847" y="307873"/>
                  </a:lnTo>
                  <a:close/>
                </a:path>
                <a:path w="991869" h="614045">
                  <a:moveTo>
                    <a:pt x="457517" y="399161"/>
                  </a:moveTo>
                  <a:lnTo>
                    <a:pt x="456260" y="397929"/>
                  </a:lnTo>
                  <a:lnTo>
                    <a:pt x="454850" y="396798"/>
                  </a:lnTo>
                  <a:lnTo>
                    <a:pt x="453745" y="395427"/>
                  </a:lnTo>
                  <a:lnTo>
                    <a:pt x="453161" y="393484"/>
                  </a:lnTo>
                  <a:lnTo>
                    <a:pt x="453059" y="391375"/>
                  </a:lnTo>
                  <a:lnTo>
                    <a:pt x="452094" y="389559"/>
                  </a:lnTo>
                  <a:lnTo>
                    <a:pt x="449160" y="391998"/>
                  </a:lnTo>
                  <a:lnTo>
                    <a:pt x="447789" y="395922"/>
                  </a:lnTo>
                  <a:lnTo>
                    <a:pt x="444385" y="397840"/>
                  </a:lnTo>
                  <a:lnTo>
                    <a:pt x="444995" y="400329"/>
                  </a:lnTo>
                  <a:lnTo>
                    <a:pt x="444296" y="404126"/>
                  </a:lnTo>
                  <a:lnTo>
                    <a:pt x="447255" y="405269"/>
                  </a:lnTo>
                  <a:lnTo>
                    <a:pt x="453872" y="407047"/>
                  </a:lnTo>
                  <a:lnTo>
                    <a:pt x="457250" y="406527"/>
                  </a:lnTo>
                  <a:lnTo>
                    <a:pt x="457466" y="404075"/>
                  </a:lnTo>
                  <a:lnTo>
                    <a:pt x="457403" y="401612"/>
                  </a:lnTo>
                  <a:lnTo>
                    <a:pt x="457517" y="399161"/>
                  </a:lnTo>
                  <a:close/>
                </a:path>
                <a:path w="991869" h="614045">
                  <a:moveTo>
                    <a:pt x="470547" y="415785"/>
                  </a:moveTo>
                  <a:lnTo>
                    <a:pt x="464134" y="414515"/>
                  </a:lnTo>
                  <a:lnTo>
                    <a:pt x="463562" y="411581"/>
                  </a:lnTo>
                  <a:lnTo>
                    <a:pt x="461086" y="409930"/>
                  </a:lnTo>
                  <a:lnTo>
                    <a:pt x="458139" y="408647"/>
                  </a:lnTo>
                  <a:lnTo>
                    <a:pt x="455333" y="410375"/>
                  </a:lnTo>
                  <a:lnTo>
                    <a:pt x="451802" y="409321"/>
                  </a:lnTo>
                  <a:lnTo>
                    <a:pt x="448208" y="408533"/>
                  </a:lnTo>
                  <a:lnTo>
                    <a:pt x="444639" y="407657"/>
                  </a:lnTo>
                  <a:lnTo>
                    <a:pt x="444779" y="410362"/>
                  </a:lnTo>
                  <a:lnTo>
                    <a:pt x="445312" y="413105"/>
                  </a:lnTo>
                  <a:lnTo>
                    <a:pt x="444995" y="415823"/>
                  </a:lnTo>
                  <a:lnTo>
                    <a:pt x="443687" y="416826"/>
                  </a:lnTo>
                  <a:lnTo>
                    <a:pt x="442226" y="417563"/>
                  </a:lnTo>
                  <a:lnTo>
                    <a:pt x="440791" y="418363"/>
                  </a:lnTo>
                  <a:lnTo>
                    <a:pt x="438632" y="421157"/>
                  </a:lnTo>
                  <a:lnTo>
                    <a:pt x="437299" y="424408"/>
                  </a:lnTo>
                  <a:lnTo>
                    <a:pt x="436638" y="427863"/>
                  </a:lnTo>
                  <a:lnTo>
                    <a:pt x="438061" y="429666"/>
                  </a:lnTo>
                  <a:lnTo>
                    <a:pt x="440791" y="433412"/>
                  </a:lnTo>
                  <a:lnTo>
                    <a:pt x="442150" y="434289"/>
                  </a:lnTo>
                  <a:lnTo>
                    <a:pt x="443471" y="435241"/>
                  </a:lnTo>
                  <a:lnTo>
                    <a:pt x="444893" y="436079"/>
                  </a:lnTo>
                  <a:lnTo>
                    <a:pt x="445846" y="434428"/>
                  </a:lnTo>
                  <a:lnTo>
                    <a:pt x="446722" y="432752"/>
                  </a:lnTo>
                  <a:lnTo>
                    <a:pt x="447662" y="431114"/>
                  </a:lnTo>
                  <a:lnTo>
                    <a:pt x="451243" y="431596"/>
                  </a:lnTo>
                  <a:lnTo>
                    <a:pt x="452602" y="434568"/>
                  </a:lnTo>
                  <a:lnTo>
                    <a:pt x="453542" y="438086"/>
                  </a:lnTo>
                  <a:lnTo>
                    <a:pt x="456425" y="439991"/>
                  </a:lnTo>
                  <a:lnTo>
                    <a:pt x="458774" y="438454"/>
                  </a:lnTo>
                  <a:lnTo>
                    <a:pt x="460400" y="436041"/>
                  </a:lnTo>
                  <a:lnTo>
                    <a:pt x="462800" y="434594"/>
                  </a:lnTo>
                  <a:lnTo>
                    <a:pt x="465201" y="433374"/>
                  </a:lnTo>
                  <a:lnTo>
                    <a:pt x="467664" y="434886"/>
                  </a:lnTo>
                  <a:lnTo>
                    <a:pt x="469874" y="435825"/>
                  </a:lnTo>
                  <a:lnTo>
                    <a:pt x="468007" y="432473"/>
                  </a:lnTo>
                  <a:lnTo>
                    <a:pt x="467017" y="428739"/>
                  </a:lnTo>
                  <a:lnTo>
                    <a:pt x="466788" y="424916"/>
                  </a:lnTo>
                  <a:lnTo>
                    <a:pt x="469811" y="425310"/>
                  </a:lnTo>
                  <a:lnTo>
                    <a:pt x="468249" y="422363"/>
                  </a:lnTo>
                  <a:lnTo>
                    <a:pt x="467677" y="420814"/>
                  </a:lnTo>
                  <a:lnTo>
                    <a:pt x="468414" y="419023"/>
                  </a:lnTo>
                  <a:lnTo>
                    <a:pt x="469531" y="417436"/>
                  </a:lnTo>
                  <a:lnTo>
                    <a:pt x="470547" y="415785"/>
                  </a:lnTo>
                  <a:close/>
                </a:path>
                <a:path w="991869" h="614045">
                  <a:moveTo>
                    <a:pt x="473786" y="378587"/>
                  </a:moveTo>
                  <a:lnTo>
                    <a:pt x="471893" y="374967"/>
                  </a:lnTo>
                  <a:lnTo>
                    <a:pt x="468160" y="373824"/>
                  </a:lnTo>
                  <a:lnTo>
                    <a:pt x="464477" y="372922"/>
                  </a:lnTo>
                  <a:lnTo>
                    <a:pt x="462635" y="374942"/>
                  </a:lnTo>
                  <a:lnTo>
                    <a:pt x="460400" y="376872"/>
                  </a:lnTo>
                  <a:lnTo>
                    <a:pt x="457517" y="375564"/>
                  </a:lnTo>
                  <a:lnTo>
                    <a:pt x="457250" y="372059"/>
                  </a:lnTo>
                  <a:lnTo>
                    <a:pt x="458152" y="368604"/>
                  </a:lnTo>
                  <a:lnTo>
                    <a:pt x="458393" y="365137"/>
                  </a:lnTo>
                  <a:lnTo>
                    <a:pt x="455333" y="365290"/>
                  </a:lnTo>
                  <a:lnTo>
                    <a:pt x="449694" y="367665"/>
                  </a:lnTo>
                  <a:lnTo>
                    <a:pt x="448729" y="370281"/>
                  </a:lnTo>
                  <a:lnTo>
                    <a:pt x="445325" y="374650"/>
                  </a:lnTo>
                  <a:lnTo>
                    <a:pt x="443420" y="375869"/>
                  </a:lnTo>
                  <a:lnTo>
                    <a:pt x="441667" y="377291"/>
                  </a:lnTo>
                  <a:lnTo>
                    <a:pt x="439775" y="378498"/>
                  </a:lnTo>
                  <a:lnTo>
                    <a:pt x="438226" y="376224"/>
                  </a:lnTo>
                  <a:lnTo>
                    <a:pt x="436613" y="370967"/>
                  </a:lnTo>
                  <a:lnTo>
                    <a:pt x="433222" y="369735"/>
                  </a:lnTo>
                  <a:lnTo>
                    <a:pt x="433616" y="365861"/>
                  </a:lnTo>
                  <a:lnTo>
                    <a:pt x="434454" y="361759"/>
                  </a:lnTo>
                  <a:lnTo>
                    <a:pt x="431609" y="358571"/>
                  </a:lnTo>
                  <a:lnTo>
                    <a:pt x="429158" y="361454"/>
                  </a:lnTo>
                  <a:lnTo>
                    <a:pt x="425323" y="358736"/>
                  </a:lnTo>
                  <a:lnTo>
                    <a:pt x="422186" y="355295"/>
                  </a:lnTo>
                  <a:lnTo>
                    <a:pt x="420916" y="352806"/>
                  </a:lnTo>
                  <a:lnTo>
                    <a:pt x="418198" y="353225"/>
                  </a:lnTo>
                  <a:lnTo>
                    <a:pt x="419735" y="357746"/>
                  </a:lnTo>
                  <a:lnTo>
                    <a:pt x="416458" y="358495"/>
                  </a:lnTo>
                  <a:lnTo>
                    <a:pt x="414134" y="361873"/>
                  </a:lnTo>
                  <a:lnTo>
                    <a:pt x="411505" y="365086"/>
                  </a:lnTo>
                  <a:lnTo>
                    <a:pt x="409638" y="368757"/>
                  </a:lnTo>
                  <a:lnTo>
                    <a:pt x="407517" y="373710"/>
                  </a:lnTo>
                  <a:lnTo>
                    <a:pt x="407454" y="379196"/>
                  </a:lnTo>
                  <a:lnTo>
                    <a:pt x="405904" y="384314"/>
                  </a:lnTo>
                  <a:lnTo>
                    <a:pt x="404736" y="387299"/>
                  </a:lnTo>
                  <a:lnTo>
                    <a:pt x="407225" y="389890"/>
                  </a:lnTo>
                  <a:lnTo>
                    <a:pt x="408482" y="392366"/>
                  </a:lnTo>
                  <a:lnTo>
                    <a:pt x="406184" y="394322"/>
                  </a:lnTo>
                  <a:lnTo>
                    <a:pt x="401053" y="397459"/>
                  </a:lnTo>
                  <a:lnTo>
                    <a:pt x="401828" y="400342"/>
                  </a:lnTo>
                  <a:lnTo>
                    <a:pt x="398310" y="405396"/>
                  </a:lnTo>
                  <a:lnTo>
                    <a:pt x="393979" y="409892"/>
                  </a:lnTo>
                  <a:lnTo>
                    <a:pt x="390994" y="415315"/>
                  </a:lnTo>
                  <a:lnTo>
                    <a:pt x="388708" y="417893"/>
                  </a:lnTo>
                  <a:lnTo>
                    <a:pt x="395097" y="418426"/>
                  </a:lnTo>
                  <a:lnTo>
                    <a:pt x="395490" y="421741"/>
                  </a:lnTo>
                  <a:lnTo>
                    <a:pt x="395909" y="428421"/>
                  </a:lnTo>
                  <a:lnTo>
                    <a:pt x="398487" y="430847"/>
                  </a:lnTo>
                  <a:lnTo>
                    <a:pt x="400126" y="433959"/>
                  </a:lnTo>
                  <a:lnTo>
                    <a:pt x="399211" y="437578"/>
                  </a:lnTo>
                  <a:lnTo>
                    <a:pt x="400253" y="439331"/>
                  </a:lnTo>
                  <a:lnTo>
                    <a:pt x="404025" y="436714"/>
                  </a:lnTo>
                  <a:lnTo>
                    <a:pt x="407555" y="433641"/>
                  </a:lnTo>
                  <a:lnTo>
                    <a:pt x="409371" y="429323"/>
                  </a:lnTo>
                  <a:lnTo>
                    <a:pt x="413651" y="428155"/>
                  </a:lnTo>
                  <a:lnTo>
                    <a:pt x="417931" y="426034"/>
                  </a:lnTo>
                  <a:lnTo>
                    <a:pt x="422490" y="426935"/>
                  </a:lnTo>
                  <a:lnTo>
                    <a:pt x="424218" y="424980"/>
                  </a:lnTo>
                  <a:lnTo>
                    <a:pt x="425805" y="422668"/>
                  </a:lnTo>
                  <a:lnTo>
                    <a:pt x="428320" y="421665"/>
                  </a:lnTo>
                  <a:lnTo>
                    <a:pt x="430644" y="422541"/>
                  </a:lnTo>
                  <a:lnTo>
                    <a:pt x="432206" y="424586"/>
                  </a:lnTo>
                  <a:lnTo>
                    <a:pt x="434022" y="426212"/>
                  </a:lnTo>
                  <a:lnTo>
                    <a:pt x="434594" y="421182"/>
                  </a:lnTo>
                  <a:lnTo>
                    <a:pt x="437261" y="416356"/>
                  </a:lnTo>
                  <a:lnTo>
                    <a:pt x="441985" y="414172"/>
                  </a:lnTo>
                  <a:lnTo>
                    <a:pt x="440550" y="411111"/>
                  </a:lnTo>
                  <a:lnTo>
                    <a:pt x="441325" y="407797"/>
                  </a:lnTo>
                  <a:lnTo>
                    <a:pt x="442252" y="404723"/>
                  </a:lnTo>
                  <a:lnTo>
                    <a:pt x="441363" y="401408"/>
                  </a:lnTo>
                  <a:lnTo>
                    <a:pt x="440931" y="397903"/>
                  </a:lnTo>
                  <a:lnTo>
                    <a:pt x="442290" y="394652"/>
                  </a:lnTo>
                  <a:lnTo>
                    <a:pt x="447713" y="393230"/>
                  </a:lnTo>
                  <a:lnTo>
                    <a:pt x="447636" y="386283"/>
                  </a:lnTo>
                  <a:lnTo>
                    <a:pt x="452069" y="383819"/>
                  </a:lnTo>
                  <a:lnTo>
                    <a:pt x="454914" y="386727"/>
                  </a:lnTo>
                  <a:lnTo>
                    <a:pt x="456311" y="390715"/>
                  </a:lnTo>
                  <a:lnTo>
                    <a:pt x="457034" y="394639"/>
                  </a:lnTo>
                  <a:lnTo>
                    <a:pt x="459346" y="395693"/>
                  </a:lnTo>
                  <a:lnTo>
                    <a:pt x="460108" y="399237"/>
                  </a:lnTo>
                  <a:lnTo>
                    <a:pt x="460425" y="402856"/>
                  </a:lnTo>
                  <a:lnTo>
                    <a:pt x="461162" y="406400"/>
                  </a:lnTo>
                  <a:lnTo>
                    <a:pt x="463791" y="407797"/>
                  </a:lnTo>
                  <a:lnTo>
                    <a:pt x="466166" y="409651"/>
                  </a:lnTo>
                  <a:lnTo>
                    <a:pt x="467207" y="412572"/>
                  </a:lnTo>
                  <a:lnTo>
                    <a:pt x="471017" y="410146"/>
                  </a:lnTo>
                  <a:lnTo>
                    <a:pt x="470992" y="405790"/>
                  </a:lnTo>
                  <a:lnTo>
                    <a:pt x="471982" y="401370"/>
                  </a:lnTo>
                  <a:lnTo>
                    <a:pt x="470103" y="394690"/>
                  </a:lnTo>
                  <a:lnTo>
                    <a:pt x="470446" y="392264"/>
                  </a:lnTo>
                  <a:lnTo>
                    <a:pt x="471081" y="389915"/>
                  </a:lnTo>
                  <a:lnTo>
                    <a:pt x="469976" y="388315"/>
                  </a:lnTo>
                  <a:lnTo>
                    <a:pt x="469036" y="386626"/>
                  </a:lnTo>
                  <a:lnTo>
                    <a:pt x="468261" y="384873"/>
                  </a:lnTo>
                  <a:lnTo>
                    <a:pt x="470814" y="383476"/>
                  </a:lnTo>
                  <a:lnTo>
                    <a:pt x="472490" y="381127"/>
                  </a:lnTo>
                  <a:lnTo>
                    <a:pt x="473786" y="378587"/>
                  </a:lnTo>
                  <a:close/>
                </a:path>
                <a:path w="991869" h="614045">
                  <a:moveTo>
                    <a:pt x="483768" y="261150"/>
                  </a:moveTo>
                  <a:lnTo>
                    <a:pt x="480720" y="257416"/>
                  </a:lnTo>
                  <a:lnTo>
                    <a:pt x="475869" y="255663"/>
                  </a:lnTo>
                  <a:lnTo>
                    <a:pt x="472186" y="252628"/>
                  </a:lnTo>
                  <a:lnTo>
                    <a:pt x="468198" y="253466"/>
                  </a:lnTo>
                  <a:lnTo>
                    <a:pt x="464642" y="256857"/>
                  </a:lnTo>
                  <a:lnTo>
                    <a:pt x="456057" y="254469"/>
                  </a:lnTo>
                  <a:lnTo>
                    <a:pt x="451827" y="252958"/>
                  </a:lnTo>
                  <a:lnTo>
                    <a:pt x="443039" y="251155"/>
                  </a:lnTo>
                  <a:lnTo>
                    <a:pt x="442417" y="245821"/>
                  </a:lnTo>
                  <a:lnTo>
                    <a:pt x="440309" y="242557"/>
                  </a:lnTo>
                  <a:lnTo>
                    <a:pt x="435229" y="242214"/>
                  </a:lnTo>
                  <a:lnTo>
                    <a:pt x="433870" y="244094"/>
                  </a:lnTo>
                  <a:lnTo>
                    <a:pt x="427139" y="242227"/>
                  </a:lnTo>
                  <a:lnTo>
                    <a:pt x="414312" y="236689"/>
                  </a:lnTo>
                  <a:lnTo>
                    <a:pt x="411073" y="235775"/>
                  </a:lnTo>
                  <a:lnTo>
                    <a:pt x="410324" y="232244"/>
                  </a:lnTo>
                  <a:lnTo>
                    <a:pt x="408940" y="229641"/>
                  </a:lnTo>
                  <a:lnTo>
                    <a:pt x="413245" y="226771"/>
                  </a:lnTo>
                  <a:lnTo>
                    <a:pt x="415315" y="225209"/>
                  </a:lnTo>
                  <a:lnTo>
                    <a:pt x="414197" y="222897"/>
                  </a:lnTo>
                  <a:lnTo>
                    <a:pt x="411022" y="218884"/>
                  </a:lnTo>
                  <a:lnTo>
                    <a:pt x="407784" y="220510"/>
                  </a:lnTo>
                  <a:lnTo>
                    <a:pt x="407479" y="218160"/>
                  </a:lnTo>
                  <a:lnTo>
                    <a:pt x="408190" y="213512"/>
                  </a:lnTo>
                  <a:lnTo>
                    <a:pt x="400354" y="213296"/>
                  </a:lnTo>
                  <a:lnTo>
                    <a:pt x="398856" y="216763"/>
                  </a:lnTo>
                  <a:lnTo>
                    <a:pt x="396709" y="216027"/>
                  </a:lnTo>
                  <a:lnTo>
                    <a:pt x="393954" y="216065"/>
                  </a:lnTo>
                  <a:lnTo>
                    <a:pt x="392442" y="214210"/>
                  </a:lnTo>
                  <a:lnTo>
                    <a:pt x="390093" y="208241"/>
                  </a:lnTo>
                  <a:lnTo>
                    <a:pt x="391909" y="201612"/>
                  </a:lnTo>
                  <a:lnTo>
                    <a:pt x="389204" y="191465"/>
                  </a:lnTo>
                  <a:lnTo>
                    <a:pt x="391617" y="186664"/>
                  </a:lnTo>
                  <a:lnTo>
                    <a:pt x="382816" y="177622"/>
                  </a:lnTo>
                  <a:lnTo>
                    <a:pt x="385699" y="169278"/>
                  </a:lnTo>
                  <a:lnTo>
                    <a:pt x="384175" y="162306"/>
                  </a:lnTo>
                  <a:lnTo>
                    <a:pt x="382282" y="158826"/>
                  </a:lnTo>
                  <a:lnTo>
                    <a:pt x="379450" y="155956"/>
                  </a:lnTo>
                  <a:lnTo>
                    <a:pt x="377367" y="152577"/>
                  </a:lnTo>
                  <a:lnTo>
                    <a:pt x="374688" y="155295"/>
                  </a:lnTo>
                  <a:lnTo>
                    <a:pt x="371094" y="157200"/>
                  </a:lnTo>
                  <a:lnTo>
                    <a:pt x="369265" y="160680"/>
                  </a:lnTo>
                  <a:lnTo>
                    <a:pt x="359562" y="177876"/>
                  </a:lnTo>
                  <a:lnTo>
                    <a:pt x="356260" y="178447"/>
                  </a:lnTo>
                  <a:lnTo>
                    <a:pt x="348945" y="187007"/>
                  </a:lnTo>
                  <a:lnTo>
                    <a:pt x="342112" y="190373"/>
                  </a:lnTo>
                  <a:lnTo>
                    <a:pt x="339483" y="192557"/>
                  </a:lnTo>
                  <a:lnTo>
                    <a:pt x="337908" y="195618"/>
                  </a:lnTo>
                  <a:lnTo>
                    <a:pt x="330212" y="197383"/>
                  </a:lnTo>
                  <a:lnTo>
                    <a:pt x="328777" y="207314"/>
                  </a:lnTo>
                  <a:lnTo>
                    <a:pt x="321068" y="209156"/>
                  </a:lnTo>
                  <a:lnTo>
                    <a:pt x="319112" y="209956"/>
                  </a:lnTo>
                  <a:lnTo>
                    <a:pt x="318350" y="207733"/>
                  </a:lnTo>
                  <a:lnTo>
                    <a:pt x="317360" y="206552"/>
                  </a:lnTo>
                  <a:lnTo>
                    <a:pt x="317004" y="209105"/>
                  </a:lnTo>
                  <a:lnTo>
                    <a:pt x="316268" y="211582"/>
                  </a:lnTo>
                  <a:lnTo>
                    <a:pt x="314947" y="213817"/>
                  </a:lnTo>
                  <a:lnTo>
                    <a:pt x="316255" y="217347"/>
                  </a:lnTo>
                  <a:lnTo>
                    <a:pt x="317144" y="221183"/>
                  </a:lnTo>
                  <a:lnTo>
                    <a:pt x="315493" y="224802"/>
                  </a:lnTo>
                  <a:lnTo>
                    <a:pt x="317868" y="230352"/>
                  </a:lnTo>
                  <a:lnTo>
                    <a:pt x="321538" y="236283"/>
                  </a:lnTo>
                  <a:lnTo>
                    <a:pt x="325158" y="238125"/>
                  </a:lnTo>
                  <a:lnTo>
                    <a:pt x="328180" y="240512"/>
                  </a:lnTo>
                  <a:lnTo>
                    <a:pt x="330657" y="243027"/>
                  </a:lnTo>
                  <a:lnTo>
                    <a:pt x="331990" y="246430"/>
                  </a:lnTo>
                  <a:lnTo>
                    <a:pt x="334454" y="248958"/>
                  </a:lnTo>
                  <a:lnTo>
                    <a:pt x="336537" y="248386"/>
                  </a:lnTo>
                  <a:lnTo>
                    <a:pt x="340537" y="246811"/>
                  </a:lnTo>
                  <a:lnTo>
                    <a:pt x="341769" y="244919"/>
                  </a:lnTo>
                  <a:lnTo>
                    <a:pt x="342493" y="241998"/>
                  </a:lnTo>
                  <a:lnTo>
                    <a:pt x="348094" y="241338"/>
                  </a:lnTo>
                  <a:lnTo>
                    <a:pt x="354025" y="241604"/>
                  </a:lnTo>
                  <a:lnTo>
                    <a:pt x="355257" y="244208"/>
                  </a:lnTo>
                  <a:lnTo>
                    <a:pt x="356793" y="246761"/>
                  </a:lnTo>
                  <a:lnTo>
                    <a:pt x="357276" y="249656"/>
                  </a:lnTo>
                  <a:lnTo>
                    <a:pt x="357060" y="251510"/>
                  </a:lnTo>
                  <a:lnTo>
                    <a:pt x="354952" y="252285"/>
                  </a:lnTo>
                  <a:lnTo>
                    <a:pt x="353847" y="253568"/>
                  </a:lnTo>
                  <a:lnTo>
                    <a:pt x="354787" y="258318"/>
                  </a:lnTo>
                  <a:lnTo>
                    <a:pt x="356831" y="263093"/>
                  </a:lnTo>
                  <a:lnTo>
                    <a:pt x="356006" y="267995"/>
                  </a:lnTo>
                  <a:lnTo>
                    <a:pt x="354050" y="271970"/>
                  </a:lnTo>
                  <a:lnTo>
                    <a:pt x="350901" y="275221"/>
                  </a:lnTo>
                  <a:lnTo>
                    <a:pt x="348272" y="278752"/>
                  </a:lnTo>
                  <a:lnTo>
                    <a:pt x="350456" y="277787"/>
                  </a:lnTo>
                  <a:lnTo>
                    <a:pt x="352602" y="276542"/>
                  </a:lnTo>
                  <a:lnTo>
                    <a:pt x="355041" y="276339"/>
                  </a:lnTo>
                  <a:lnTo>
                    <a:pt x="357936" y="276453"/>
                  </a:lnTo>
                  <a:lnTo>
                    <a:pt x="358152" y="279742"/>
                  </a:lnTo>
                  <a:lnTo>
                    <a:pt x="359105" y="281787"/>
                  </a:lnTo>
                  <a:lnTo>
                    <a:pt x="363537" y="281178"/>
                  </a:lnTo>
                  <a:lnTo>
                    <a:pt x="368782" y="279920"/>
                  </a:lnTo>
                  <a:lnTo>
                    <a:pt x="372605" y="283019"/>
                  </a:lnTo>
                  <a:lnTo>
                    <a:pt x="380326" y="289852"/>
                  </a:lnTo>
                  <a:lnTo>
                    <a:pt x="385927" y="293992"/>
                  </a:lnTo>
                  <a:lnTo>
                    <a:pt x="387819" y="293966"/>
                  </a:lnTo>
                  <a:lnTo>
                    <a:pt x="389534" y="294335"/>
                  </a:lnTo>
                  <a:lnTo>
                    <a:pt x="390309" y="291249"/>
                  </a:lnTo>
                  <a:lnTo>
                    <a:pt x="390677" y="287553"/>
                  </a:lnTo>
                  <a:lnTo>
                    <a:pt x="393534" y="285584"/>
                  </a:lnTo>
                  <a:lnTo>
                    <a:pt x="395744" y="284937"/>
                  </a:lnTo>
                  <a:lnTo>
                    <a:pt x="397764" y="286575"/>
                  </a:lnTo>
                  <a:lnTo>
                    <a:pt x="399770" y="287286"/>
                  </a:lnTo>
                  <a:lnTo>
                    <a:pt x="404139" y="289560"/>
                  </a:lnTo>
                  <a:lnTo>
                    <a:pt x="409448" y="289991"/>
                  </a:lnTo>
                  <a:lnTo>
                    <a:pt x="415137" y="295808"/>
                  </a:lnTo>
                  <a:lnTo>
                    <a:pt x="418261" y="295884"/>
                  </a:lnTo>
                  <a:lnTo>
                    <a:pt x="421055" y="296481"/>
                  </a:lnTo>
                  <a:lnTo>
                    <a:pt x="422402" y="295211"/>
                  </a:lnTo>
                  <a:lnTo>
                    <a:pt x="423354" y="292277"/>
                  </a:lnTo>
                  <a:lnTo>
                    <a:pt x="428332" y="293979"/>
                  </a:lnTo>
                  <a:lnTo>
                    <a:pt x="429971" y="296481"/>
                  </a:lnTo>
                  <a:lnTo>
                    <a:pt x="431812" y="298513"/>
                  </a:lnTo>
                  <a:lnTo>
                    <a:pt x="439534" y="296494"/>
                  </a:lnTo>
                  <a:lnTo>
                    <a:pt x="441629" y="292150"/>
                  </a:lnTo>
                  <a:lnTo>
                    <a:pt x="443763" y="291477"/>
                  </a:lnTo>
                  <a:lnTo>
                    <a:pt x="446582" y="287820"/>
                  </a:lnTo>
                  <a:lnTo>
                    <a:pt x="448424" y="286435"/>
                  </a:lnTo>
                  <a:lnTo>
                    <a:pt x="449821" y="287832"/>
                  </a:lnTo>
                  <a:lnTo>
                    <a:pt x="452069" y="295592"/>
                  </a:lnTo>
                  <a:lnTo>
                    <a:pt x="453694" y="299389"/>
                  </a:lnTo>
                  <a:lnTo>
                    <a:pt x="454444" y="303453"/>
                  </a:lnTo>
                  <a:lnTo>
                    <a:pt x="456666" y="303377"/>
                  </a:lnTo>
                  <a:lnTo>
                    <a:pt x="461137" y="303720"/>
                  </a:lnTo>
                  <a:lnTo>
                    <a:pt x="462368" y="307530"/>
                  </a:lnTo>
                  <a:lnTo>
                    <a:pt x="465124" y="308737"/>
                  </a:lnTo>
                  <a:lnTo>
                    <a:pt x="467868" y="307619"/>
                  </a:lnTo>
                  <a:lnTo>
                    <a:pt x="470801" y="307060"/>
                  </a:lnTo>
                  <a:lnTo>
                    <a:pt x="473760" y="306819"/>
                  </a:lnTo>
                  <a:lnTo>
                    <a:pt x="473265" y="300012"/>
                  </a:lnTo>
                  <a:lnTo>
                    <a:pt x="476885" y="298589"/>
                  </a:lnTo>
                  <a:lnTo>
                    <a:pt x="476719" y="294830"/>
                  </a:lnTo>
                  <a:lnTo>
                    <a:pt x="473265" y="293014"/>
                  </a:lnTo>
                  <a:lnTo>
                    <a:pt x="470916" y="290639"/>
                  </a:lnTo>
                  <a:lnTo>
                    <a:pt x="471855" y="285165"/>
                  </a:lnTo>
                  <a:lnTo>
                    <a:pt x="478650" y="281584"/>
                  </a:lnTo>
                  <a:lnTo>
                    <a:pt x="474840" y="279374"/>
                  </a:lnTo>
                  <a:lnTo>
                    <a:pt x="473735" y="275158"/>
                  </a:lnTo>
                  <a:lnTo>
                    <a:pt x="473075" y="271119"/>
                  </a:lnTo>
                  <a:lnTo>
                    <a:pt x="479513" y="270852"/>
                  </a:lnTo>
                  <a:lnTo>
                    <a:pt x="481126" y="267716"/>
                  </a:lnTo>
                  <a:lnTo>
                    <a:pt x="483196" y="264693"/>
                  </a:lnTo>
                  <a:lnTo>
                    <a:pt x="483768" y="261150"/>
                  </a:lnTo>
                  <a:close/>
                </a:path>
                <a:path w="991869" h="614045">
                  <a:moveTo>
                    <a:pt x="498589" y="338035"/>
                  </a:moveTo>
                  <a:lnTo>
                    <a:pt x="497573" y="334162"/>
                  </a:lnTo>
                  <a:lnTo>
                    <a:pt x="492036" y="339686"/>
                  </a:lnTo>
                  <a:lnTo>
                    <a:pt x="487934" y="347218"/>
                  </a:lnTo>
                  <a:lnTo>
                    <a:pt x="480352" y="350227"/>
                  </a:lnTo>
                  <a:lnTo>
                    <a:pt x="478002" y="350875"/>
                  </a:lnTo>
                  <a:lnTo>
                    <a:pt x="477189" y="348259"/>
                  </a:lnTo>
                  <a:lnTo>
                    <a:pt x="476110" y="346773"/>
                  </a:lnTo>
                  <a:lnTo>
                    <a:pt x="475322" y="345173"/>
                  </a:lnTo>
                  <a:lnTo>
                    <a:pt x="473710" y="343382"/>
                  </a:lnTo>
                  <a:lnTo>
                    <a:pt x="474726" y="341528"/>
                  </a:lnTo>
                  <a:lnTo>
                    <a:pt x="476872" y="335445"/>
                  </a:lnTo>
                  <a:lnTo>
                    <a:pt x="479437" y="333425"/>
                  </a:lnTo>
                  <a:lnTo>
                    <a:pt x="477354" y="329666"/>
                  </a:lnTo>
                  <a:lnTo>
                    <a:pt x="478307" y="328701"/>
                  </a:lnTo>
                  <a:lnTo>
                    <a:pt x="480415" y="326974"/>
                  </a:lnTo>
                  <a:lnTo>
                    <a:pt x="480631" y="325716"/>
                  </a:lnTo>
                  <a:lnTo>
                    <a:pt x="480314" y="324167"/>
                  </a:lnTo>
                  <a:lnTo>
                    <a:pt x="481431" y="323278"/>
                  </a:lnTo>
                  <a:lnTo>
                    <a:pt x="483844" y="322402"/>
                  </a:lnTo>
                  <a:lnTo>
                    <a:pt x="488607" y="324243"/>
                  </a:lnTo>
                  <a:lnTo>
                    <a:pt x="488696" y="320611"/>
                  </a:lnTo>
                  <a:lnTo>
                    <a:pt x="491007" y="317830"/>
                  </a:lnTo>
                  <a:lnTo>
                    <a:pt x="493344" y="315302"/>
                  </a:lnTo>
                  <a:lnTo>
                    <a:pt x="488556" y="313867"/>
                  </a:lnTo>
                  <a:lnTo>
                    <a:pt x="486219" y="313004"/>
                  </a:lnTo>
                  <a:lnTo>
                    <a:pt x="482460" y="312724"/>
                  </a:lnTo>
                  <a:lnTo>
                    <a:pt x="479615" y="309727"/>
                  </a:lnTo>
                  <a:lnTo>
                    <a:pt x="477723" y="306730"/>
                  </a:lnTo>
                  <a:lnTo>
                    <a:pt x="477824" y="304888"/>
                  </a:lnTo>
                  <a:lnTo>
                    <a:pt x="478574" y="301294"/>
                  </a:lnTo>
                  <a:lnTo>
                    <a:pt x="476440" y="301637"/>
                  </a:lnTo>
                  <a:lnTo>
                    <a:pt x="476415" y="304406"/>
                  </a:lnTo>
                  <a:lnTo>
                    <a:pt x="476046" y="309968"/>
                  </a:lnTo>
                  <a:lnTo>
                    <a:pt x="469569" y="310426"/>
                  </a:lnTo>
                  <a:lnTo>
                    <a:pt x="467436" y="310934"/>
                  </a:lnTo>
                  <a:lnTo>
                    <a:pt x="465162" y="312381"/>
                  </a:lnTo>
                  <a:lnTo>
                    <a:pt x="463016" y="311175"/>
                  </a:lnTo>
                  <a:lnTo>
                    <a:pt x="460603" y="310553"/>
                  </a:lnTo>
                  <a:lnTo>
                    <a:pt x="459600" y="308190"/>
                  </a:lnTo>
                  <a:lnTo>
                    <a:pt x="458470" y="306247"/>
                  </a:lnTo>
                  <a:lnTo>
                    <a:pt x="456425" y="305955"/>
                  </a:lnTo>
                  <a:lnTo>
                    <a:pt x="456539" y="311569"/>
                  </a:lnTo>
                  <a:lnTo>
                    <a:pt x="451383" y="312572"/>
                  </a:lnTo>
                  <a:lnTo>
                    <a:pt x="449287" y="314248"/>
                  </a:lnTo>
                  <a:lnTo>
                    <a:pt x="446684" y="314718"/>
                  </a:lnTo>
                  <a:lnTo>
                    <a:pt x="444119" y="313994"/>
                  </a:lnTo>
                  <a:lnTo>
                    <a:pt x="442163" y="314579"/>
                  </a:lnTo>
                  <a:lnTo>
                    <a:pt x="443052" y="317347"/>
                  </a:lnTo>
                  <a:lnTo>
                    <a:pt x="441693" y="321005"/>
                  </a:lnTo>
                  <a:lnTo>
                    <a:pt x="440499" y="324967"/>
                  </a:lnTo>
                  <a:lnTo>
                    <a:pt x="436854" y="326999"/>
                  </a:lnTo>
                  <a:lnTo>
                    <a:pt x="435673" y="331457"/>
                  </a:lnTo>
                  <a:lnTo>
                    <a:pt x="436981" y="335051"/>
                  </a:lnTo>
                  <a:lnTo>
                    <a:pt x="433171" y="338823"/>
                  </a:lnTo>
                  <a:lnTo>
                    <a:pt x="428256" y="340931"/>
                  </a:lnTo>
                  <a:lnTo>
                    <a:pt x="423189" y="342379"/>
                  </a:lnTo>
                  <a:lnTo>
                    <a:pt x="422351" y="344766"/>
                  </a:lnTo>
                  <a:lnTo>
                    <a:pt x="422084" y="347319"/>
                  </a:lnTo>
                  <a:lnTo>
                    <a:pt x="421640" y="349821"/>
                  </a:lnTo>
                  <a:lnTo>
                    <a:pt x="423710" y="352132"/>
                  </a:lnTo>
                  <a:lnTo>
                    <a:pt x="425653" y="354571"/>
                  </a:lnTo>
                  <a:lnTo>
                    <a:pt x="427748" y="356895"/>
                  </a:lnTo>
                  <a:lnTo>
                    <a:pt x="429628" y="356743"/>
                  </a:lnTo>
                  <a:lnTo>
                    <a:pt x="431812" y="355650"/>
                  </a:lnTo>
                  <a:lnTo>
                    <a:pt x="433578" y="356831"/>
                  </a:lnTo>
                  <a:lnTo>
                    <a:pt x="435114" y="358457"/>
                  </a:lnTo>
                  <a:lnTo>
                    <a:pt x="436181" y="360464"/>
                  </a:lnTo>
                  <a:lnTo>
                    <a:pt x="437426" y="362331"/>
                  </a:lnTo>
                  <a:lnTo>
                    <a:pt x="436029" y="367144"/>
                  </a:lnTo>
                  <a:lnTo>
                    <a:pt x="438670" y="368414"/>
                  </a:lnTo>
                  <a:lnTo>
                    <a:pt x="440347" y="370713"/>
                  </a:lnTo>
                  <a:lnTo>
                    <a:pt x="441083" y="373545"/>
                  </a:lnTo>
                  <a:lnTo>
                    <a:pt x="445846" y="368287"/>
                  </a:lnTo>
                  <a:lnTo>
                    <a:pt x="447179" y="363766"/>
                  </a:lnTo>
                  <a:lnTo>
                    <a:pt x="452640" y="363474"/>
                  </a:lnTo>
                  <a:lnTo>
                    <a:pt x="456425" y="362077"/>
                  </a:lnTo>
                  <a:lnTo>
                    <a:pt x="460273" y="361632"/>
                  </a:lnTo>
                  <a:lnTo>
                    <a:pt x="461010" y="365912"/>
                  </a:lnTo>
                  <a:lnTo>
                    <a:pt x="461937" y="368655"/>
                  </a:lnTo>
                  <a:lnTo>
                    <a:pt x="460273" y="372427"/>
                  </a:lnTo>
                  <a:lnTo>
                    <a:pt x="462800" y="370255"/>
                  </a:lnTo>
                  <a:lnTo>
                    <a:pt x="464197" y="369316"/>
                  </a:lnTo>
                  <a:lnTo>
                    <a:pt x="465620" y="369709"/>
                  </a:lnTo>
                  <a:lnTo>
                    <a:pt x="468376" y="370852"/>
                  </a:lnTo>
                  <a:lnTo>
                    <a:pt x="471500" y="371043"/>
                  </a:lnTo>
                  <a:lnTo>
                    <a:pt x="474281" y="373900"/>
                  </a:lnTo>
                  <a:lnTo>
                    <a:pt x="476211" y="377405"/>
                  </a:lnTo>
                  <a:lnTo>
                    <a:pt x="476592" y="381431"/>
                  </a:lnTo>
                  <a:lnTo>
                    <a:pt x="479590" y="380949"/>
                  </a:lnTo>
                  <a:lnTo>
                    <a:pt x="485317" y="382485"/>
                  </a:lnTo>
                  <a:lnTo>
                    <a:pt x="486562" y="380250"/>
                  </a:lnTo>
                  <a:lnTo>
                    <a:pt x="488010" y="378066"/>
                  </a:lnTo>
                  <a:lnTo>
                    <a:pt x="490169" y="376580"/>
                  </a:lnTo>
                  <a:lnTo>
                    <a:pt x="489610" y="374802"/>
                  </a:lnTo>
                  <a:lnTo>
                    <a:pt x="488010" y="372897"/>
                  </a:lnTo>
                  <a:lnTo>
                    <a:pt x="489064" y="371030"/>
                  </a:lnTo>
                  <a:lnTo>
                    <a:pt x="490778" y="367499"/>
                  </a:lnTo>
                  <a:lnTo>
                    <a:pt x="494639" y="360705"/>
                  </a:lnTo>
                  <a:lnTo>
                    <a:pt x="493966" y="356857"/>
                  </a:lnTo>
                  <a:lnTo>
                    <a:pt x="491705" y="357035"/>
                  </a:lnTo>
                  <a:lnTo>
                    <a:pt x="488315" y="358114"/>
                  </a:lnTo>
                  <a:lnTo>
                    <a:pt x="487514" y="355053"/>
                  </a:lnTo>
                  <a:lnTo>
                    <a:pt x="486981" y="351790"/>
                  </a:lnTo>
                  <a:lnTo>
                    <a:pt x="489635" y="349161"/>
                  </a:lnTo>
                  <a:lnTo>
                    <a:pt x="492671" y="348488"/>
                  </a:lnTo>
                  <a:lnTo>
                    <a:pt x="494449" y="346684"/>
                  </a:lnTo>
                  <a:lnTo>
                    <a:pt x="496366" y="344995"/>
                  </a:lnTo>
                  <a:lnTo>
                    <a:pt x="498373" y="343446"/>
                  </a:lnTo>
                  <a:lnTo>
                    <a:pt x="498589" y="338035"/>
                  </a:lnTo>
                  <a:close/>
                </a:path>
                <a:path w="991869" h="614045">
                  <a:moveTo>
                    <a:pt x="499935" y="503301"/>
                  </a:moveTo>
                  <a:lnTo>
                    <a:pt x="496227" y="498246"/>
                  </a:lnTo>
                  <a:lnTo>
                    <a:pt x="494118" y="495947"/>
                  </a:lnTo>
                  <a:lnTo>
                    <a:pt x="490410" y="495757"/>
                  </a:lnTo>
                  <a:lnTo>
                    <a:pt x="488200" y="492594"/>
                  </a:lnTo>
                  <a:lnTo>
                    <a:pt x="486016" y="490029"/>
                  </a:lnTo>
                  <a:lnTo>
                    <a:pt x="485241" y="487857"/>
                  </a:lnTo>
                  <a:lnTo>
                    <a:pt x="485597" y="485444"/>
                  </a:lnTo>
                  <a:lnTo>
                    <a:pt x="485394" y="483171"/>
                  </a:lnTo>
                  <a:lnTo>
                    <a:pt x="481152" y="477774"/>
                  </a:lnTo>
                  <a:lnTo>
                    <a:pt x="485203" y="464693"/>
                  </a:lnTo>
                  <a:lnTo>
                    <a:pt x="482701" y="461683"/>
                  </a:lnTo>
                  <a:lnTo>
                    <a:pt x="475703" y="462305"/>
                  </a:lnTo>
                  <a:lnTo>
                    <a:pt x="467029" y="461022"/>
                  </a:lnTo>
                  <a:lnTo>
                    <a:pt x="463207" y="454367"/>
                  </a:lnTo>
                  <a:lnTo>
                    <a:pt x="457263" y="451129"/>
                  </a:lnTo>
                  <a:lnTo>
                    <a:pt x="453986" y="446354"/>
                  </a:lnTo>
                  <a:lnTo>
                    <a:pt x="453758" y="443865"/>
                  </a:lnTo>
                  <a:lnTo>
                    <a:pt x="453212" y="441566"/>
                  </a:lnTo>
                  <a:lnTo>
                    <a:pt x="449097" y="435190"/>
                  </a:lnTo>
                  <a:lnTo>
                    <a:pt x="448551" y="439166"/>
                  </a:lnTo>
                  <a:lnTo>
                    <a:pt x="443674" y="440791"/>
                  </a:lnTo>
                  <a:lnTo>
                    <a:pt x="436753" y="433463"/>
                  </a:lnTo>
                  <a:lnTo>
                    <a:pt x="432968" y="428688"/>
                  </a:lnTo>
                  <a:lnTo>
                    <a:pt x="428142" y="424967"/>
                  </a:lnTo>
                  <a:lnTo>
                    <a:pt x="426681" y="426897"/>
                  </a:lnTo>
                  <a:lnTo>
                    <a:pt x="425488" y="429018"/>
                  </a:lnTo>
                  <a:lnTo>
                    <a:pt x="423837" y="430796"/>
                  </a:lnTo>
                  <a:lnTo>
                    <a:pt x="421779" y="431457"/>
                  </a:lnTo>
                  <a:lnTo>
                    <a:pt x="419735" y="429323"/>
                  </a:lnTo>
                  <a:lnTo>
                    <a:pt x="415505" y="430453"/>
                  </a:lnTo>
                  <a:lnTo>
                    <a:pt x="411403" y="431977"/>
                  </a:lnTo>
                  <a:lnTo>
                    <a:pt x="409130" y="436232"/>
                  </a:lnTo>
                  <a:lnTo>
                    <a:pt x="405599" y="439928"/>
                  </a:lnTo>
                  <a:lnTo>
                    <a:pt x="399402" y="442734"/>
                  </a:lnTo>
                  <a:lnTo>
                    <a:pt x="395033" y="437578"/>
                  </a:lnTo>
                  <a:lnTo>
                    <a:pt x="397268" y="434441"/>
                  </a:lnTo>
                  <a:lnTo>
                    <a:pt x="392798" y="429412"/>
                  </a:lnTo>
                  <a:lnTo>
                    <a:pt x="392518" y="421347"/>
                  </a:lnTo>
                  <a:lnTo>
                    <a:pt x="386575" y="420370"/>
                  </a:lnTo>
                  <a:lnTo>
                    <a:pt x="383273" y="423595"/>
                  </a:lnTo>
                  <a:lnTo>
                    <a:pt x="380352" y="419963"/>
                  </a:lnTo>
                  <a:lnTo>
                    <a:pt x="382079" y="424802"/>
                  </a:lnTo>
                  <a:lnTo>
                    <a:pt x="381215" y="427316"/>
                  </a:lnTo>
                  <a:lnTo>
                    <a:pt x="382524" y="434340"/>
                  </a:lnTo>
                  <a:lnTo>
                    <a:pt x="385953" y="436676"/>
                  </a:lnTo>
                  <a:lnTo>
                    <a:pt x="387426" y="438162"/>
                  </a:lnTo>
                  <a:lnTo>
                    <a:pt x="389661" y="439737"/>
                  </a:lnTo>
                  <a:lnTo>
                    <a:pt x="387426" y="442239"/>
                  </a:lnTo>
                  <a:lnTo>
                    <a:pt x="387083" y="444233"/>
                  </a:lnTo>
                  <a:lnTo>
                    <a:pt x="382422" y="444639"/>
                  </a:lnTo>
                  <a:lnTo>
                    <a:pt x="380453" y="443242"/>
                  </a:lnTo>
                  <a:lnTo>
                    <a:pt x="380644" y="439851"/>
                  </a:lnTo>
                  <a:lnTo>
                    <a:pt x="376250" y="436651"/>
                  </a:lnTo>
                  <a:lnTo>
                    <a:pt x="371729" y="438543"/>
                  </a:lnTo>
                  <a:lnTo>
                    <a:pt x="367728" y="435381"/>
                  </a:lnTo>
                  <a:lnTo>
                    <a:pt x="361734" y="435076"/>
                  </a:lnTo>
                  <a:lnTo>
                    <a:pt x="355828" y="435775"/>
                  </a:lnTo>
                  <a:lnTo>
                    <a:pt x="346240" y="439064"/>
                  </a:lnTo>
                  <a:lnTo>
                    <a:pt x="342734" y="436333"/>
                  </a:lnTo>
                  <a:lnTo>
                    <a:pt x="340817" y="433171"/>
                  </a:lnTo>
                  <a:lnTo>
                    <a:pt x="336156" y="432676"/>
                  </a:lnTo>
                  <a:lnTo>
                    <a:pt x="333883" y="433184"/>
                  </a:lnTo>
                  <a:lnTo>
                    <a:pt x="330949" y="435470"/>
                  </a:lnTo>
                  <a:lnTo>
                    <a:pt x="332193" y="439470"/>
                  </a:lnTo>
                  <a:lnTo>
                    <a:pt x="332359" y="442620"/>
                  </a:lnTo>
                  <a:lnTo>
                    <a:pt x="332955" y="445452"/>
                  </a:lnTo>
                  <a:lnTo>
                    <a:pt x="331152" y="447878"/>
                  </a:lnTo>
                  <a:lnTo>
                    <a:pt x="329996" y="450291"/>
                  </a:lnTo>
                  <a:lnTo>
                    <a:pt x="319773" y="451688"/>
                  </a:lnTo>
                  <a:lnTo>
                    <a:pt x="319290" y="458546"/>
                  </a:lnTo>
                  <a:lnTo>
                    <a:pt x="321525" y="458343"/>
                  </a:lnTo>
                  <a:lnTo>
                    <a:pt x="323888" y="457390"/>
                  </a:lnTo>
                  <a:lnTo>
                    <a:pt x="334162" y="461568"/>
                  </a:lnTo>
                  <a:lnTo>
                    <a:pt x="338937" y="467791"/>
                  </a:lnTo>
                  <a:lnTo>
                    <a:pt x="341630" y="470154"/>
                  </a:lnTo>
                  <a:lnTo>
                    <a:pt x="343433" y="473227"/>
                  </a:lnTo>
                  <a:lnTo>
                    <a:pt x="347383" y="474522"/>
                  </a:lnTo>
                  <a:lnTo>
                    <a:pt x="350672" y="476834"/>
                  </a:lnTo>
                  <a:lnTo>
                    <a:pt x="353199" y="480110"/>
                  </a:lnTo>
                  <a:lnTo>
                    <a:pt x="359435" y="482574"/>
                  </a:lnTo>
                  <a:lnTo>
                    <a:pt x="365556" y="485902"/>
                  </a:lnTo>
                  <a:lnTo>
                    <a:pt x="369506" y="491528"/>
                  </a:lnTo>
                  <a:lnTo>
                    <a:pt x="397268" y="501167"/>
                  </a:lnTo>
                  <a:lnTo>
                    <a:pt x="403999" y="503936"/>
                  </a:lnTo>
                  <a:lnTo>
                    <a:pt x="411073" y="505802"/>
                  </a:lnTo>
                  <a:lnTo>
                    <a:pt x="417626" y="509016"/>
                  </a:lnTo>
                  <a:lnTo>
                    <a:pt x="421474" y="510298"/>
                  </a:lnTo>
                  <a:lnTo>
                    <a:pt x="423024" y="514616"/>
                  </a:lnTo>
                  <a:lnTo>
                    <a:pt x="426732" y="516115"/>
                  </a:lnTo>
                  <a:lnTo>
                    <a:pt x="430352" y="517944"/>
                  </a:lnTo>
                  <a:lnTo>
                    <a:pt x="434517" y="517194"/>
                  </a:lnTo>
                  <a:lnTo>
                    <a:pt x="446557" y="518934"/>
                  </a:lnTo>
                  <a:lnTo>
                    <a:pt x="454291" y="521893"/>
                  </a:lnTo>
                  <a:lnTo>
                    <a:pt x="462140" y="524205"/>
                  </a:lnTo>
                  <a:lnTo>
                    <a:pt x="465785" y="523354"/>
                  </a:lnTo>
                  <a:lnTo>
                    <a:pt x="467664" y="523303"/>
                  </a:lnTo>
                  <a:lnTo>
                    <a:pt x="470928" y="526288"/>
                  </a:lnTo>
                  <a:lnTo>
                    <a:pt x="473532" y="529932"/>
                  </a:lnTo>
                  <a:lnTo>
                    <a:pt x="476846" y="532904"/>
                  </a:lnTo>
                  <a:lnTo>
                    <a:pt x="480110" y="532117"/>
                  </a:lnTo>
                  <a:lnTo>
                    <a:pt x="484009" y="532257"/>
                  </a:lnTo>
                  <a:lnTo>
                    <a:pt x="486206" y="529310"/>
                  </a:lnTo>
                  <a:lnTo>
                    <a:pt x="485775" y="527392"/>
                  </a:lnTo>
                  <a:lnTo>
                    <a:pt x="483933" y="525246"/>
                  </a:lnTo>
                  <a:lnTo>
                    <a:pt x="486867" y="522312"/>
                  </a:lnTo>
                  <a:lnTo>
                    <a:pt x="488734" y="522427"/>
                  </a:lnTo>
                  <a:lnTo>
                    <a:pt x="490334" y="522008"/>
                  </a:lnTo>
                  <a:lnTo>
                    <a:pt x="489648" y="516991"/>
                  </a:lnTo>
                  <a:lnTo>
                    <a:pt x="491871" y="516039"/>
                  </a:lnTo>
                  <a:lnTo>
                    <a:pt x="495630" y="516839"/>
                  </a:lnTo>
                  <a:lnTo>
                    <a:pt x="496519" y="513969"/>
                  </a:lnTo>
                  <a:lnTo>
                    <a:pt x="498157" y="506641"/>
                  </a:lnTo>
                  <a:lnTo>
                    <a:pt x="499935" y="503301"/>
                  </a:lnTo>
                  <a:close/>
                </a:path>
                <a:path w="991869" h="614045">
                  <a:moveTo>
                    <a:pt x="508139" y="257810"/>
                  </a:moveTo>
                  <a:lnTo>
                    <a:pt x="507530" y="255270"/>
                  </a:lnTo>
                  <a:lnTo>
                    <a:pt x="506730" y="259080"/>
                  </a:lnTo>
                  <a:lnTo>
                    <a:pt x="508139" y="257810"/>
                  </a:lnTo>
                  <a:close/>
                </a:path>
                <a:path w="991869" h="614045">
                  <a:moveTo>
                    <a:pt x="516356" y="396735"/>
                  </a:moveTo>
                  <a:lnTo>
                    <a:pt x="514159" y="395465"/>
                  </a:lnTo>
                  <a:lnTo>
                    <a:pt x="512165" y="393915"/>
                  </a:lnTo>
                  <a:lnTo>
                    <a:pt x="510349" y="392176"/>
                  </a:lnTo>
                  <a:lnTo>
                    <a:pt x="507390" y="393433"/>
                  </a:lnTo>
                  <a:lnTo>
                    <a:pt x="506120" y="391490"/>
                  </a:lnTo>
                  <a:lnTo>
                    <a:pt x="505002" y="389420"/>
                  </a:lnTo>
                  <a:lnTo>
                    <a:pt x="504558" y="387121"/>
                  </a:lnTo>
                  <a:lnTo>
                    <a:pt x="502145" y="385419"/>
                  </a:lnTo>
                  <a:lnTo>
                    <a:pt x="497166" y="382257"/>
                  </a:lnTo>
                  <a:lnTo>
                    <a:pt x="494601" y="382206"/>
                  </a:lnTo>
                  <a:lnTo>
                    <a:pt x="492061" y="381800"/>
                  </a:lnTo>
                  <a:lnTo>
                    <a:pt x="489597" y="381190"/>
                  </a:lnTo>
                  <a:lnTo>
                    <a:pt x="488607" y="382689"/>
                  </a:lnTo>
                  <a:lnTo>
                    <a:pt x="487972" y="384530"/>
                  </a:lnTo>
                  <a:lnTo>
                    <a:pt x="486562" y="385673"/>
                  </a:lnTo>
                  <a:lnTo>
                    <a:pt x="482003" y="384848"/>
                  </a:lnTo>
                  <a:lnTo>
                    <a:pt x="477316" y="383806"/>
                  </a:lnTo>
                  <a:lnTo>
                    <a:pt x="472884" y="385864"/>
                  </a:lnTo>
                  <a:lnTo>
                    <a:pt x="474776" y="389890"/>
                  </a:lnTo>
                  <a:lnTo>
                    <a:pt x="476758" y="389890"/>
                  </a:lnTo>
                  <a:lnTo>
                    <a:pt x="478751" y="389699"/>
                  </a:lnTo>
                  <a:lnTo>
                    <a:pt x="480745" y="389991"/>
                  </a:lnTo>
                  <a:lnTo>
                    <a:pt x="483895" y="395909"/>
                  </a:lnTo>
                  <a:lnTo>
                    <a:pt x="487781" y="401434"/>
                  </a:lnTo>
                  <a:lnTo>
                    <a:pt x="492925" y="405815"/>
                  </a:lnTo>
                  <a:lnTo>
                    <a:pt x="495071" y="404368"/>
                  </a:lnTo>
                  <a:lnTo>
                    <a:pt x="496976" y="402615"/>
                  </a:lnTo>
                  <a:lnTo>
                    <a:pt x="498779" y="400786"/>
                  </a:lnTo>
                  <a:lnTo>
                    <a:pt x="505790" y="403631"/>
                  </a:lnTo>
                  <a:lnTo>
                    <a:pt x="504558" y="398754"/>
                  </a:lnTo>
                  <a:lnTo>
                    <a:pt x="507377" y="395414"/>
                  </a:lnTo>
                  <a:lnTo>
                    <a:pt x="515200" y="397243"/>
                  </a:lnTo>
                  <a:lnTo>
                    <a:pt x="516356" y="396735"/>
                  </a:lnTo>
                  <a:close/>
                </a:path>
                <a:path w="991869" h="614045">
                  <a:moveTo>
                    <a:pt x="529183" y="298983"/>
                  </a:moveTo>
                  <a:lnTo>
                    <a:pt x="527646" y="296037"/>
                  </a:lnTo>
                  <a:lnTo>
                    <a:pt x="525983" y="297446"/>
                  </a:lnTo>
                  <a:lnTo>
                    <a:pt x="524319" y="298411"/>
                  </a:lnTo>
                  <a:lnTo>
                    <a:pt x="525881" y="301447"/>
                  </a:lnTo>
                  <a:lnTo>
                    <a:pt x="527532" y="299986"/>
                  </a:lnTo>
                  <a:lnTo>
                    <a:pt x="529183" y="298983"/>
                  </a:lnTo>
                  <a:close/>
                </a:path>
                <a:path w="991869" h="614045">
                  <a:moveTo>
                    <a:pt x="535863" y="82550"/>
                  </a:moveTo>
                  <a:lnTo>
                    <a:pt x="534035" y="83820"/>
                  </a:lnTo>
                  <a:lnTo>
                    <a:pt x="530428" y="85090"/>
                  </a:lnTo>
                  <a:lnTo>
                    <a:pt x="529577" y="87630"/>
                  </a:lnTo>
                  <a:lnTo>
                    <a:pt x="526478" y="90170"/>
                  </a:lnTo>
                  <a:lnTo>
                    <a:pt x="523392" y="86360"/>
                  </a:lnTo>
                  <a:lnTo>
                    <a:pt x="517829" y="83820"/>
                  </a:lnTo>
                  <a:lnTo>
                    <a:pt x="516102" y="80010"/>
                  </a:lnTo>
                  <a:lnTo>
                    <a:pt x="512229" y="78740"/>
                  </a:lnTo>
                  <a:lnTo>
                    <a:pt x="507263" y="77470"/>
                  </a:lnTo>
                  <a:lnTo>
                    <a:pt x="502081" y="77470"/>
                  </a:lnTo>
                  <a:lnTo>
                    <a:pt x="497065" y="78740"/>
                  </a:lnTo>
                  <a:lnTo>
                    <a:pt x="494652" y="78740"/>
                  </a:lnTo>
                  <a:lnTo>
                    <a:pt x="492175" y="77470"/>
                  </a:lnTo>
                  <a:lnTo>
                    <a:pt x="489826" y="77470"/>
                  </a:lnTo>
                  <a:lnTo>
                    <a:pt x="486346" y="76200"/>
                  </a:lnTo>
                  <a:lnTo>
                    <a:pt x="485178" y="74930"/>
                  </a:lnTo>
                  <a:lnTo>
                    <a:pt x="484009" y="73660"/>
                  </a:lnTo>
                  <a:lnTo>
                    <a:pt x="481114" y="71120"/>
                  </a:lnTo>
                  <a:lnTo>
                    <a:pt x="478091" y="69850"/>
                  </a:lnTo>
                  <a:lnTo>
                    <a:pt x="474675" y="68580"/>
                  </a:lnTo>
                  <a:lnTo>
                    <a:pt x="471271" y="69850"/>
                  </a:lnTo>
                  <a:lnTo>
                    <a:pt x="468833" y="67310"/>
                  </a:lnTo>
                  <a:lnTo>
                    <a:pt x="466928" y="66040"/>
                  </a:lnTo>
                  <a:lnTo>
                    <a:pt x="464743" y="63500"/>
                  </a:lnTo>
                  <a:lnTo>
                    <a:pt x="459816" y="62230"/>
                  </a:lnTo>
                  <a:lnTo>
                    <a:pt x="454609" y="62230"/>
                  </a:lnTo>
                  <a:lnTo>
                    <a:pt x="449821" y="59690"/>
                  </a:lnTo>
                  <a:lnTo>
                    <a:pt x="450151" y="58420"/>
                  </a:lnTo>
                  <a:lnTo>
                    <a:pt x="450837" y="55880"/>
                  </a:lnTo>
                  <a:lnTo>
                    <a:pt x="443407" y="52070"/>
                  </a:lnTo>
                  <a:lnTo>
                    <a:pt x="441960" y="48260"/>
                  </a:lnTo>
                  <a:lnTo>
                    <a:pt x="444144" y="45720"/>
                  </a:lnTo>
                  <a:lnTo>
                    <a:pt x="443928" y="44450"/>
                  </a:lnTo>
                  <a:lnTo>
                    <a:pt x="443725" y="43180"/>
                  </a:lnTo>
                  <a:lnTo>
                    <a:pt x="443636" y="41910"/>
                  </a:lnTo>
                  <a:lnTo>
                    <a:pt x="443560" y="40640"/>
                  </a:lnTo>
                  <a:lnTo>
                    <a:pt x="442493" y="41910"/>
                  </a:lnTo>
                  <a:lnTo>
                    <a:pt x="441515" y="43180"/>
                  </a:lnTo>
                  <a:lnTo>
                    <a:pt x="440232" y="44450"/>
                  </a:lnTo>
                  <a:lnTo>
                    <a:pt x="438772" y="43180"/>
                  </a:lnTo>
                  <a:lnTo>
                    <a:pt x="436067" y="40640"/>
                  </a:lnTo>
                  <a:lnTo>
                    <a:pt x="437222" y="39370"/>
                  </a:lnTo>
                  <a:lnTo>
                    <a:pt x="438454" y="38100"/>
                  </a:lnTo>
                  <a:lnTo>
                    <a:pt x="439559" y="36830"/>
                  </a:lnTo>
                  <a:lnTo>
                    <a:pt x="437959" y="34290"/>
                  </a:lnTo>
                  <a:lnTo>
                    <a:pt x="435838" y="31750"/>
                  </a:lnTo>
                  <a:lnTo>
                    <a:pt x="434505" y="29210"/>
                  </a:lnTo>
                  <a:lnTo>
                    <a:pt x="434568" y="25400"/>
                  </a:lnTo>
                  <a:lnTo>
                    <a:pt x="435559" y="22860"/>
                  </a:lnTo>
                  <a:lnTo>
                    <a:pt x="435432" y="19050"/>
                  </a:lnTo>
                  <a:lnTo>
                    <a:pt x="434428" y="17780"/>
                  </a:lnTo>
                  <a:lnTo>
                    <a:pt x="433158" y="16510"/>
                  </a:lnTo>
                  <a:lnTo>
                    <a:pt x="432142" y="15240"/>
                  </a:lnTo>
                  <a:lnTo>
                    <a:pt x="432587" y="12700"/>
                  </a:lnTo>
                  <a:lnTo>
                    <a:pt x="433489" y="11430"/>
                  </a:lnTo>
                  <a:lnTo>
                    <a:pt x="434162" y="8890"/>
                  </a:lnTo>
                  <a:lnTo>
                    <a:pt x="432308" y="6350"/>
                  </a:lnTo>
                  <a:lnTo>
                    <a:pt x="432308" y="2540"/>
                  </a:lnTo>
                  <a:lnTo>
                    <a:pt x="427189" y="0"/>
                  </a:lnTo>
                  <a:lnTo>
                    <a:pt x="424675" y="0"/>
                  </a:lnTo>
                  <a:lnTo>
                    <a:pt x="421690" y="1270"/>
                  </a:lnTo>
                  <a:lnTo>
                    <a:pt x="418807" y="2540"/>
                  </a:lnTo>
                  <a:lnTo>
                    <a:pt x="416623" y="5080"/>
                  </a:lnTo>
                  <a:lnTo>
                    <a:pt x="420865" y="5080"/>
                  </a:lnTo>
                  <a:lnTo>
                    <a:pt x="423011" y="6350"/>
                  </a:lnTo>
                  <a:lnTo>
                    <a:pt x="425691" y="11430"/>
                  </a:lnTo>
                  <a:lnTo>
                    <a:pt x="425386" y="15240"/>
                  </a:lnTo>
                  <a:lnTo>
                    <a:pt x="425284" y="16510"/>
                  </a:lnTo>
                  <a:lnTo>
                    <a:pt x="425183" y="17780"/>
                  </a:lnTo>
                  <a:lnTo>
                    <a:pt x="427596" y="24130"/>
                  </a:lnTo>
                  <a:lnTo>
                    <a:pt x="427037" y="26670"/>
                  </a:lnTo>
                  <a:lnTo>
                    <a:pt x="425831" y="30480"/>
                  </a:lnTo>
                  <a:lnTo>
                    <a:pt x="425145" y="34290"/>
                  </a:lnTo>
                  <a:lnTo>
                    <a:pt x="427977" y="35560"/>
                  </a:lnTo>
                  <a:lnTo>
                    <a:pt x="430695" y="36830"/>
                  </a:lnTo>
                  <a:lnTo>
                    <a:pt x="433070" y="38100"/>
                  </a:lnTo>
                  <a:lnTo>
                    <a:pt x="432054" y="40640"/>
                  </a:lnTo>
                  <a:lnTo>
                    <a:pt x="431139" y="41910"/>
                  </a:lnTo>
                  <a:lnTo>
                    <a:pt x="430364" y="44450"/>
                  </a:lnTo>
                  <a:lnTo>
                    <a:pt x="433387" y="45720"/>
                  </a:lnTo>
                  <a:lnTo>
                    <a:pt x="436714" y="46990"/>
                  </a:lnTo>
                  <a:lnTo>
                    <a:pt x="439280" y="48260"/>
                  </a:lnTo>
                  <a:lnTo>
                    <a:pt x="442214" y="52070"/>
                  </a:lnTo>
                  <a:lnTo>
                    <a:pt x="439737" y="55880"/>
                  </a:lnTo>
                  <a:lnTo>
                    <a:pt x="438785" y="59690"/>
                  </a:lnTo>
                  <a:lnTo>
                    <a:pt x="442493" y="58420"/>
                  </a:lnTo>
                  <a:lnTo>
                    <a:pt x="443992" y="62230"/>
                  </a:lnTo>
                  <a:lnTo>
                    <a:pt x="445858" y="64770"/>
                  </a:lnTo>
                  <a:lnTo>
                    <a:pt x="449605" y="64770"/>
                  </a:lnTo>
                  <a:lnTo>
                    <a:pt x="450240" y="67310"/>
                  </a:lnTo>
                  <a:lnTo>
                    <a:pt x="450634" y="71120"/>
                  </a:lnTo>
                  <a:lnTo>
                    <a:pt x="450761" y="73660"/>
                  </a:lnTo>
                  <a:lnTo>
                    <a:pt x="450824" y="74930"/>
                  </a:lnTo>
                  <a:lnTo>
                    <a:pt x="451777" y="74930"/>
                  </a:lnTo>
                  <a:lnTo>
                    <a:pt x="453720" y="73660"/>
                  </a:lnTo>
                  <a:lnTo>
                    <a:pt x="454672" y="73660"/>
                  </a:lnTo>
                  <a:lnTo>
                    <a:pt x="457034" y="74930"/>
                  </a:lnTo>
                  <a:lnTo>
                    <a:pt x="458381" y="77470"/>
                  </a:lnTo>
                  <a:lnTo>
                    <a:pt x="461670" y="77470"/>
                  </a:lnTo>
                  <a:lnTo>
                    <a:pt x="463359" y="74930"/>
                  </a:lnTo>
                  <a:lnTo>
                    <a:pt x="472224" y="77470"/>
                  </a:lnTo>
                  <a:lnTo>
                    <a:pt x="476402" y="78740"/>
                  </a:lnTo>
                  <a:lnTo>
                    <a:pt x="478091" y="87630"/>
                  </a:lnTo>
                  <a:lnTo>
                    <a:pt x="476872" y="95250"/>
                  </a:lnTo>
                  <a:lnTo>
                    <a:pt x="476872" y="104140"/>
                  </a:lnTo>
                  <a:lnTo>
                    <a:pt x="481190" y="104140"/>
                  </a:lnTo>
                  <a:lnTo>
                    <a:pt x="481647" y="105410"/>
                  </a:lnTo>
                  <a:lnTo>
                    <a:pt x="482041" y="106680"/>
                  </a:lnTo>
                  <a:lnTo>
                    <a:pt x="482384" y="107950"/>
                  </a:lnTo>
                  <a:lnTo>
                    <a:pt x="475729" y="113030"/>
                  </a:lnTo>
                  <a:lnTo>
                    <a:pt x="469595" y="119380"/>
                  </a:lnTo>
                  <a:lnTo>
                    <a:pt x="463067" y="124460"/>
                  </a:lnTo>
                  <a:lnTo>
                    <a:pt x="460514" y="127000"/>
                  </a:lnTo>
                  <a:lnTo>
                    <a:pt x="456958" y="127000"/>
                  </a:lnTo>
                  <a:lnTo>
                    <a:pt x="454037" y="125730"/>
                  </a:lnTo>
                  <a:lnTo>
                    <a:pt x="451129" y="128270"/>
                  </a:lnTo>
                  <a:lnTo>
                    <a:pt x="451116" y="132080"/>
                  </a:lnTo>
                  <a:lnTo>
                    <a:pt x="449529" y="134620"/>
                  </a:lnTo>
                  <a:lnTo>
                    <a:pt x="450862" y="140970"/>
                  </a:lnTo>
                  <a:lnTo>
                    <a:pt x="448500" y="140970"/>
                  </a:lnTo>
                  <a:lnTo>
                    <a:pt x="446189" y="139700"/>
                  </a:lnTo>
                  <a:lnTo>
                    <a:pt x="443890" y="139700"/>
                  </a:lnTo>
                  <a:lnTo>
                    <a:pt x="438683" y="140970"/>
                  </a:lnTo>
                  <a:lnTo>
                    <a:pt x="436791" y="142240"/>
                  </a:lnTo>
                  <a:lnTo>
                    <a:pt x="435102" y="144780"/>
                  </a:lnTo>
                  <a:lnTo>
                    <a:pt x="433273" y="147320"/>
                  </a:lnTo>
                  <a:lnTo>
                    <a:pt x="429463" y="146050"/>
                  </a:lnTo>
                  <a:lnTo>
                    <a:pt x="426186" y="148590"/>
                  </a:lnTo>
                  <a:lnTo>
                    <a:pt x="425081" y="152400"/>
                  </a:lnTo>
                  <a:lnTo>
                    <a:pt x="427062" y="151130"/>
                  </a:lnTo>
                  <a:lnTo>
                    <a:pt x="430999" y="151130"/>
                  </a:lnTo>
                  <a:lnTo>
                    <a:pt x="431444" y="152400"/>
                  </a:lnTo>
                  <a:lnTo>
                    <a:pt x="431939" y="154940"/>
                  </a:lnTo>
                  <a:lnTo>
                    <a:pt x="432282" y="156210"/>
                  </a:lnTo>
                  <a:lnTo>
                    <a:pt x="433476" y="161290"/>
                  </a:lnTo>
                  <a:lnTo>
                    <a:pt x="429945" y="166370"/>
                  </a:lnTo>
                  <a:lnTo>
                    <a:pt x="431126" y="171450"/>
                  </a:lnTo>
                  <a:lnTo>
                    <a:pt x="433578" y="175260"/>
                  </a:lnTo>
                  <a:lnTo>
                    <a:pt x="438289" y="177800"/>
                  </a:lnTo>
                  <a:lnTo>
                    <a:pt x="438340" y="179070"/>
                  </a:lnTo>
                  <a:lnTo>
                    <a:pt x="438442" y="181610"/>
                  </a:lnTo>
                  <a:lnTo>
                    <a:pt x="438505" y="182880"/>
                  </a:lnTo>
                  <a:lnTo>
                    <a:pt x="434975" y="182880"/>
                  </a:lnTo>
                  <a:lnTo>
                    <a:pt x="433260" y="186690"/>
                  </a:lnTo>
                  <a:lnTo>
                    <a:pt x="430923" y="189230"/>
                  </a:lnTo>
                  <a:lnTo>
                    <a:pt x="427469" y="190500"/>
                  </a:lnTo>
                  <a:lnTo>
                    <a:pt x="420319" y="190500"/>
                  </a:lnTo>
                  <a:lnTo>
                    <a:pt x="419036" y="193040"/>
                  </a:lnTo>
                  <a:lnTo>
                    <a:pt x="417512" y="195580"/>
                  </a:lnTo>
                  <a:lnTo>
                    <a:pt x="416699" y="199390"/>
                  </a:lnTo>
                  <a:lnTo>
                    <a:pt x="416636" y="201930"/>
                  </a:lnTo>
                  <a:lnTo>
                    <a:pt x="417804" y="205740"/>
                  </a:lnTo>
                  <a:lnTo>
                    <a:pt x="418312" y="208280"/>
                  </a:lnTo>
                  <a:lnTo>
                    <a:pt x="415353" y="208280"/>
                  </a:lnTo>
                  <a:lnTo>
                    <a:pt x="409511" y="205740"/>
                  </a:lnTo>
                  <a:lnTo>
                    <a:pt x="410362" y="207010"/>
                  </a:lnTo>
                  <a:lnTo>
                    <a:pt x="412115" y="209550"/>
                  </a:lnTo>
                  <a:lnTo>
                    <a:pt x="411581" y="214630"/>
                  </a:lnTo>
                  <a:lnTo>
                    <a:pt x="413893" y="217170"/>
                  </a:lnTo>
                  <a:lnTo>
                    <a:pt x="415925" y="220980"/>
                  </a:lnTo>
                  <a:lnTo>
                    <a:pt x="418007" y="223520"/>
                  </a:lnTo>
                  <a:lnTo>
                    <a:pt x="419379" y="227330"/>
                  </a:lnTo>
                  <a:lnTo>
                    <a:pt x="415480" y="229870"/>
                  </a:lnTo>
                  <a:lnTo>
                    <a:pt x="412800" y="231140"/>
                  </a:lnTo>
                  <a:lnTo>
                    <a:pt x="414185" y="233680"/>
                  </a:lnTo>
                  <a:lnTo>
                    <a:pt x="431685" y="241300"/>
                  </a:lnTo>
                  <a:lnTo>
                    <a:pt x="431596" y="236220"/>
                  </a:lnTo>
                  <a:lnTo>
                    <a:pt x="434441" y="236220"/>
                  </a:lnTo>
                  <a:lnTo>
                    <a:pt x="436079" y="238760"/>
                  </a:lnTo>
                  <a:lnTo>
                    <a:pt x="437946" y="240030"/>
                  </a:lnTo>
                  <a:lnTo>
                    <a:pt x="439369" y="238760"/>
                  </a:lnTo>
                  <a:lnTo>
                    <a:pt x="440093" y="237490"/>
                  </a:lnTo>
                  <a:lnTo>
                    <a:pt x="442976" y="241300"/>
                  </a:lnTo>
                  <a:lnTo>
                    <a:pt x="444550" y="245110"/>
                  </a:lnTo>
                  <a:lnTo>
                    <a:pt x="446925" y="248920"/>
                  </a:lnTo>
                  <a:lnTo>
                    <a:pt x="452424" y="251460"/>
                  </a:lnTo>
                  <a:lnTo>
                    <a:pt x="463524" y="254000"/>
                  </a:lnTo>
                  <a:lnTo>
                    <a:pt x="465937" y="251460"/>
                  </a:lnTo>
                  <a:lnTo>
                    <a:pt x="468680" y="251460"/>
                  </a:lnTo>
                  <a:lnTo>
                    <a:pt x="471474" y="250190"/>
                  </a:lnTo>
                  <a:lnTo>
                    <a:pt x="485457" y="250190"/>
                  </a:lnTo>
                  <a:lnTo>
                    <a:pt x="487235" y="248920"/>
                  </a:lnTo>
                  <a:lnTo>
                    <a:pt x="490105" y="247650"/>
                  </a:lnTo>
                  <a:lnTo>
                    <a:pt x="492785" y="247650"/>
                  </a:lnTo>
                  <a:lnTo>
                    <a:pt x="494626" y="250190"/>
                  </a:lnTo>
                  <a:lnTo>
                    <a:pt x="495681" y="252730"/>
                  </a:lnTo>
                  <a:lnTo>
                    <a:pt x="498449" y="252730"/>
                  </a:lnTo>
                  <a:lnTo>
                    <a:pt x="501992" y="254000"/>
                  </a:lnTo>
                  <a:lnTo>
                    <a:pt x="507530" y="255270"/>
                  </a:lnTo>
                  <a:lnTo>
                    <a:pt x="507238" y="254000"/>
                  </a:lnTo>
                  <a:lnTo>
                    <a:pt x="507149" y="252730"/>
                  </a:lnTo>
                  <a:lnTo>
                    <a:pt x="507060" y="251460"/>
                  </a:lnTo>
                  <a:lnTo>
                    <a:pt x="506971" y="250190"/>
                  </a:lnTo>
                  <a:lnTo>
                    <a:pt x="506895" y="248920"/>
                  </a:lnTo>
                  <a:lnTo>
                    <a:pt x="506260" y="247650"/>
                  </a:lnTo>
                  <a:lnTo>
                    <a:pt x="505015" y="245110"/>
                  </a:lnTo>
                  <a:lnTo>
                    <a:pt x="503389" y="242570"/>
                  </a:lnTo>
                  <a:lnTo>
                    <a:pt x="504977" y="238760"/>
                  </a:lnTo>
                  <a:lnTo>
                    <a:pt x="505091" y="237490"/>
                  </a:lnTo>
                  <a:lnTo>
                    <a:pt x="505218" y="236220"/>
                  </a:lnTo>
                  <a:lnTo>
                    <a:pt x="511479" y="231140"/>
                  </a:lnTo>
                  <a:lnTo>
                    <a:pt x="510273" y="222250"/>
                  </a:lnTo>
                  <a:lnTo>
                    <a:pt x="509447" y="214630"/>
                  </a:lnTo>
                  <a:lnTo>
                    <a:pt x="509371" y="208280"/>
                  </a:lnTo>
                  <a:lnTo>
                    <a:pt x="509841" y="201930"/>
                  </a:lnTo>
                  <a:lnTo>
                    <a:pt x="510133" y="195580"/>
                  </a:lnTo>
                  <a:lnTo>
                    <a:pt x="509701" y="190500"/>
                  </a:lnTo>
                  <a:lnTo>
                    <a:pt x="509600" y="189230"/>
                  </a:lnTo>
                  <a:lnTo>
                    <a:pt x="508203" y="187960"/>
                  </a:lnTo>
                  <a:lnTo>
                    <a:pt x="507047" y="186690"/>
                  </a:lnTo>
                  <a:lnTo>
                    <a:pt x="506145" y="185420"/>
                  </a:lnTo>
                  <a:lnTo>
                    <a:pt x="510184" y="185420"/>
                  </a:lnTo>
                  <a:lnTo>
                    <a:pt x="509752" y="181610"/>
                  </a:lnTo>
                  <a:lnTo>
                    <a:pt x="509371" y="179070"/>
                  </a:lnTo>
                  <a:lnTo>
                    <a:pt x="509308" y="177800"/>
                  </a:lnTo>
                  <a:lnTo>
                    <a:pt x="509206" y="175260"/>
                  </a:lnTo>
                  <a:lnTo>
                    <a:pt x="508952" y="173990"/>
                  </a:lnTo>
                  <a:lnTo>
                    <a:pt x="508736" y="172720"/>
                  </a:lnTo>
                  <a:lnTo>
                    <a:pt x="508558" y="171450"/>
                  </a:lnTo>
                  <a:lnTo>
                    <a:pt x="511251" y="167640"/>
                  </a:lnTo>
                  <a:lnTo>
                    <a:pt x="510565" y="162560"/>
                  </a:lnTo>
                  <a:lnTo>
                    <a:pt x="511060" y="157480"/>
                  </a:lnTo>
                  <a:lnTo>
                    <a:pt x="507136" y="157480"/>
                  </a:lnTo>
                  <a:lnTo>
                    <a:pt x="506260" y="154940"/>
                  </a:lnTo>
                  <a:lnTo>
                    <a:pt x="505866" y="153670"/>
                  </a:lnTo>
                  <a:lnTo>
                    <a:pt x="505333" y="152400"/>
                  </a:lnTo>
                  <a:lnTo>
                    <a:pt x="505853" y="151130"/>
                  </a:lnTo>
                  <a:lnTo>
                    <a:pt x="506895" y="148590"/>
                  </a:lnTo>
                  <a:lnTo>
                    <a:pt x="512775" y="148590"/>
                  </a:lnTo>
                  <a:lnTo>
                    <a:pt x="512584" y="147320"/>
                  </a:lnTo>
                  <a:lnTo>
                    <a:pt x="512305" y="144780"/>
                  </a:lnTo>
                  <a:lnTo>
                    <a:pt x="511898" y="143510"/>
                  </a:lnTo>
                  <a:lnTo>
                    <a:pt x="511987" y="140970"/>
                  </a:lnTo>
                  <a:lnTo>
                    <a:pt x="511479" y="138430"/>
                  </a:lnTo>
                  <a:lnTo>
                    <a:pt x="511035" y="135890"/>
                  </a:lnTo>
                  <a:lnTo>
                    <a:pt x="510667" y="134620"/>
                  </a:lnTo>
                  <a:lnTo>
                    <a:pt x="514692" y="133350"/>
                  </a:lnTo>
                  <a:lnTo>
                    <a:pt x="513346" y="132080"/>
                  </a:lnTo>
                  <a:lnTo>
                    <a:pt x="511708" y="130810"/>
                  </a:lnTo>
                  <a:lnTo>
                    <a:pt x="510260" y="129540"/>
                  </a:lnTo>
                  <a:lnTo>
                    <a:pt x="510819" y="127000"/>
                  </a:lnTo>
                  <a:lnTo>
                    <a:pt x="511098" y="125730"/>
                  </a:lnTo>
                  <a:lnTo>
                    <a:pt x="512114" y="121920"/>
                  </a:lnTo>
                  <a:lnTo>
                    <a:pt x="512292" y="119380"/>
                  </a:lnTo>
                  <a:lnTo>
                    <a:pt x="512381" y="118110"/>
                  </a:lnTo>
                  <a:lnTo>
                    <a:pt x="507136" y="116840"/>
                  </a:lnTo>
                  <a:lnTo>
                    <a:pt x="508444" y="114300"/>
                  </a:lnTo>
                  <a:lnTo>
                    <a:pt x="510311" y="114300"/>
                  </a:lnTo>
                  <a:lnTo>
                    <a:pt x="512305" y="113030"/>
                  </a:lnTo>
                  <a:lnTo>
                    <a:pt x="512457" y="111760"/>
                  </a:lnTo>
                  <a:lnTo>
                    <a:pt x="512851" y="107950"/>
                  </a:lnTo>
                  <a:lnTo>
                    <a:pt x="514972" y="109220"/>
                  </a:lnTo>
                  <a:lnTo>
                    <a:pt x="517563" y="109220"/>
                  </a:lnTo>
                  <a:lnTo>
                    <a:pt x="518820" y="111760"/>
                  </a:lnTo>
                  <a:lnTo>
                    <a:pt x="519163" y="110490"/>
                  </a:lnTo>
                  <a:lnTo>
                    <a:pt x="519925" y="109220"/>
                  </a:lnTo>
                  <a:lnTo>
                    <a:pt x="519455" y="107950"/>
                  </a:lnTo>
                  <a:lnTo>
                    <a:pt x="518515" y="105410"/>
                  </a:lnTo>
                  <a:lnTo>
                    <a:pt x="521373" y="102870"/>
                  </a:lnTo>
                  <a:lnTo>
                    <a:pt x="524827" y="105410"/>
                  </a:lnTo>
                  <a:lnTo>
                    <a:pt x="527304" y="107950"/>
                  </a:lnTo>
                  <a:lnTo>
                    <a:pt x="527240" y="109220"/>
                  </a:lnTo>
                  <a:lnTo>
                    <a:pt x="527024" y="110490"/>
                  </a:lnTo>
                  <a:lnTo>
                    <a:pt x="526872" y="111760"/>
                  </a:lnTo>
                  <a:lnTo>
                    <a:pt x="530047" y="106680"/>
                  </a:lnTo>
                  <a:lnTo>
                    <a:pt x="531761" y="102870"/>
                  </a:lnTo>
                  <a:lnTo>
                    <a:pt x="532345" y="101600"/>
                  </a:lnTo>
                  <a:lnTo>
                    <a:pt x="534314" y="95250"/>
                  </a:lnTo>
                  <a:lnTo>
                    <a:pt x="535686" y="91440"/>
                  </a:lnTo>
                  <a:lnTo>
                    <a:pt x="535597" y="90170"/>
                  </a:lnTo>
                  <a:lnTo>
                    <a:pt x="535419" y="87630"/>
                  </a:lnTo>
                  <a:lnTo>
                    <a:pt x="535343" y="86360"/>
                  </a:lnTo>
                  <a:lnTo>
                    <a:pt x="535863" y="82550"/>
                  </a:lnTo>
                  <a:close/>
                </a:path>
                <a:path w="991869" h="614045">
                  <a:moveTo>
                    <a:pt x="555345" y="439953"/>
                  </a:moveTo>
                  <a:lnTo>
                    <a:pt x="551916" y="434403"/>
                  </a:lnTo>
                  <a:lnTo>
                    <a:pt x="548881" y="435013"/>
                  </a:lnTo>
                  <a:lnTo>
                    <a:pt x="545973" y="436079"/>
                  </a:lnTo>
                  <a:lnTo>
                    <a:pt x="543306" y="437642"/>
                  </a:lnTo>
                  <a:lnTo>
                    <a:pt x="539267" y="436664"/>
                  </a:lnTo>
                  <a:lnTo>
                    <a:pt x="538911" y="435394"/>
                  </a:lnTo>
                  <a:lnTo>
                    <a:pt x="538734" y="432777"/>
                  </a:lnTo>
                  <a:lnTo>
                    <a:pt x="537997" y="429577"/>
                  </a:lnTo>
                  <a:lnTo>
                    <a:pt x="535559" y="428828"/>
                  </a:lnTo>
                  <a:lnTo>
                    <a:pt x="532409" y="429945"/>
                  </a:lnTo>
                  <a:lnTo>
                    <a:pt x="529386" y="428002"/>
                  </a:lnTo>
                  <a:lnTo>
                    <a:pt x="528802" y="424738"/>
                  </a:lnTo>
                  <a:lnTo>
                    <a:pt x="527113" y="420878"/>
                  </a:lnTo>
                  <a:lnTo>
                    <a:pt x="530644" y="417906"/>
                  </a:lnTo>
                  <a:lnTo>
                    <a:pt x="533031" y="415467"/>
                  </a:lnTo>
                  <a:lnTo>
                    <a:pt x="532625" y="411568"/>
                  </a:lnTo>
                  <a:lnTo>
                    <a:pt x="530898" y="407581"/>
                  </a:lnTo>
                  <a:lnTo>
                    <a:pt x="531888" y="403682"/>
                  </a:lnTo>
                  <a:lnTo>
                    <a:pt x="535368" y="401205"/>
                  </a:lnTo>
                  <a:lnTo>
                    <a:pt x="539978" y="401320"/>
                  </a:lnTo>
                  <a:lnTo>
                    <a:pt x="543801" y="399491"/>
                  </a:lnTo>
                  <a:lnTo>
                    <a:pt x="537260" y="398513"/>
                  </a:lnTo>
                  <a:lnTo>
                    <a:pt x="534073" y="397675"/>
                  </a:lnTo>
                  <a:lnTo>
                    <a:pt x="532561" y="395681"/>
                  </a:lnTo>
                  <a:lnTo>
                    <a:pt x="526618" y="393433"/>
                  </a:lnTo>
                  <a:lnTo>
                    <a:pt x="524637" y="390956"/>
                  </a:lnTo>
                  <a:lnTo>
                    <a:pt x="528027" y="388912"/>
                  </a:lnTo>
                  <a:lnTo>
                    <a:pt x="527024" y="386702"/>
                  </a:lnTo>
                  <a:lnTo>
                    <a:pt x="525272" y="384314"/>
                  </a:lnTo>
                  <a:lnTo>
                    <a:pt x="527265" y="380225"/>
                  </a:lnTo>
                  <a:lnTo>
                    <a:pt x="528574" y="378904"/>
                  </a:lnTo>
                  <a:lnTo>
                    <a:pt x="529412" y="377291"/>
                  </a:lnTo>
                  <a:lnTo>
                    <a:pt x="530021" y="374637"/>
                  </a:lnTo>
                  <a:lnTo>
                    <a:pt x="529412" y="371881"/>
                  </a:lnTo>
                  <a:lnTo>
                    <a:pt x="529971" y="369239"/>
                  </a:lnTo>
                  <a:lnTo>
                    <a:pt x="531558" y="365607"/>
                  </a:lnTo>
                  <a:lnTo>
                    <a:pt x="534593" y="362915"/>
                  </a:lnTo>
                  <a:lnTo>
                    <a:pt x="537171" y="360019"/>
                  </a:lnTo>
                  <a:lnTo>
                    <a:pt x="533361" y="358355"/>
                  </a:lnTo>
                  <a:lnTo>
                    <a:pt x="526034" y="354495"/>
                  </a:lnTo>
                  <a:lnTo>
                    <a:pt x="524586" y="356704"/>
                  </a:lnTo>
                  <a:lnTo>
                    <a:pt x="523316" y="359143"/>
                  </a:lnTo>
                  <a:lnTo>
                    <a:pt x="521169" y="360794"/>
                  </a:lnTo>
                  <a:lnTo>
                    <a:pt x="519353" y="361861"/>
                  </a:lnTo>
                  <a:lnTo>
                    <a:pt x="517702" y="360489"/>
                  </a:lnTo>
                  <a:lnTo>
                    <a:pt x="516559" y="359194"/>
                  </a:lnTo>
                  <a:lnTo>
                    <a:pt x="513689" y="357924"/>
                  </a:lnTo>
                  <a:lnTo>
                    <a:pt x="511479" y="355612"/>
                  </a:lnTo>
                  <a:lnTo>
                    <a:pt x="509714" y="353098"/>
                  </a:lnTo>
                  <a:lnTo>
                    <a:pt x="509155" y="350278"/>
                  </a:lnTo>
                  <a:lnTo>
                    <a:pt x="509473" y="347383"/>
                  </a:lnTo>
                  <a:lnTo>
                    <a:pt x="509054" y="344551"/>
                  </a:lnTo>
                  <a:lnTo>
                    <a:pt x="514718" y="341642"/>
                  </a:lnTo>
                  <a:lnTo>
                    <a:pt x="517347" y="344220"/>
                  </a:lnTo>
                  <a:lnTo>
                    <a:pt x="518261" y="341122"/>
                  </a:lnTo>
                  <a:lnTo>
                    <a:pt x="518337" y="339496"/>
                  </a:lnTo>
                  <a:lnTo>
                    <a:pt x="516293" y="338721"/>
                  </a:lnTo>
                  <a:lnTo>
                    <a:pt x="511975" y="338112"/>
                  </a:lnTo>
                  <a:lnTo>
                    <a:pt x="510260" y="328587"/>
                  </a:lnTo>
                  <a:lnTo>
                    <a:pt x="507695" y="328714"/>
                  </a:lnTo>
                  <a:lnTo>
                    <a:pt x="505866" y="331508"/>
                  </a:lnTo>
                  <a:lnTo>
                    <a:pt x="505206" y="333019"/>
                  </a:lnTo>
                  <a:lnTo>
                    <a:pt x="504558" y="336664"/>
                  </a:lnTo>
                  <a:lnTo>
                    <a:pt x="505421" y="341147"/>
                  </a:lnTo>
                  <a:lnTo>
                    <a:pt x="502221" y="343827"/>
                  </a:lnTo>
                  <a:lnTo>
                    <a:pt x="494728" y="351104"/>
                  </a:lnTo>
                  <a:lnTo>
                    <a:pt x="490181" y="353656"/>
                  </a:lnTo>
                  <a:lnTo>
                    <a:pt x="492010" y="354114"/>
                  </a:lnTo>
                  <a:lnTo>
                    <a:pt x="494969" y="352717"/>
                  </a:lnTo>
                  <a:lnTo>
                    <a:pt x="497065" y="356768"/>
                  </a:lnTo>
                  <a:lnTo>
                    <a:pt x="497598" y="358914"/>
                  </a:lnTo>
                  <a:lnTo>
                    <a:pt x="497725" y="361099"/>
                  </a:lnTo>
                  <a:lnTo>
                    <a:pt x="496112" y="365074"/>
                  </a:lnTo>
                  <a:lnTo>
                    <a:pt x="491426" y="372287"/>
                  </a:lnTo>
                  <a:lnTo>
                    <a:pt x="495604" y="379374"/>
                  </a:lnTo>
                  <a:lnTo>
                    <a:pt x="498817" y="375450"/>
                  </a:lnTo>
                  <a:lnTo>
                    <a:pt x="499897" y="377329"/>
                  </a:lnTo>
                  <a:lnTo>
                    <a:pt x="501675" y="381317"/>
                  </a:lnTo>
                  <a:lnTo>
                    <a:pt x="504050" y="383019"/>
                  </a:lnTo>
                  <a:lnTo>
                    <a:pt x="506691" y="384314"/>
                  </a:lnTo>
                  <a:lnTo>
                    <a:pt x="509193" y="385851"/>
                  </a:lnTo>
                  <a:lnTo>
                    <a:pt x="509371" y="387007"/>
                  </a:lnTo>
                  <a:lnTo>
                    <a:pt x="508965" y="389343"/>
                  </a:lnTo>
                  <a:lnTo>
                    <a:pt x="511937" y="389331"/>
                  </a:lnTo>
                  <a:lnTo>
                    <a:pt x="515175" y="392518"/>
                  </a:lnTo>
                  <a:lnTo>
                    <a:pt x="517423" y="393141"/>
                  </a:lnTo>
                  <a:lnTo>
                    <a:pt x="520839" y="394601"/>
                  </a:lnTo>
                  <a:lnTo>
                    <a:pt x="519112" y="397535"/>
                  </a:lnTo>
                  <a:lnTo>
                    <a:pt x="517131" y="401624"/>
                  </a:lnTo>
                  <a:lnTo>
                    <a:pt x="512191" y="399732"/>
                  </a:lnTo>
                  <a:lnTo>
                    <a:pt x="508711" y="399338"/>
                  </a:lnTo>
                  <a:lnTo>
                    <a:pt x="509003" y="403339"/>
                  </a:lnTo>
                  <a:lnTo>
                    <a:pt x="507898" y="404622"/>
                  </a:lnTo>
                  <a:lnTo>
                    <a:pt x="505320" y="406806"/>
                  </a:lnTo>
                  <a:lnTo>
                    <a:pt x="500024" y="404368"/>
                  </a:lnTo>
                  <a:lnTo>
                    <a:pt x="495122" y="408673"/>
                  </a:lnTo>
                  <a:lnTo>
                    <a:pt x="491871" y="408508"/>
                  </a:lnTo>
                  <a:lnTo>
                    <a:pt x="486333" y="404545"/>
                  </a:lnTo>
                  <a:lnTo>
                    <a:pt x="482180" y="399021"/>
                  </a:lnTo>
                  <a:lnTo>
                    <a:pt x="478917" y="393115"/>
                  </a:lnTo>
                  <a:lnTo>
                    <a:pt x="472922" y="392849"/>
                  </a:lnTo>
                  <a:lnTo>
                    <a:pt x="473786" y="396544"/>
                  </a:lnTo>
                  <a:lnTo>
                    <a:pt x="475056" y="400316"/>
                  </a:lnTo>
                  <a:lnTo>
                    <a:pt x="473710" y="409232"/>
                  </a:lnTo>
                  <a:lnTo>
                    <a:pt x="475119" y="414858"/>
                  </a:lnTo>
                  <a:lnTo>
                    <a:pt x="470738" y="421665"/>
                  </a:lnTo>
                  <a:lnTo>
                    <a:pt x="473265" y="424091"/>
                  </a:lnTo>
                  <a:lnTo>
                    <a:pt x="473468" y="426466"/>
                  </a:lnTo>
                  <a:lnTo>
                    <a:pt x="472592" y="427570"/>
                  </a:lnTo>
                  <a:lnTo>
                    <a:pt x="470433" y="429412"/>
                  </a:lnTo>
                  <a:lnTo>
                    <a:pt x="471843" y="432752"/>
                  </a:lnTo>
                  <a:lnTo>
                    <a:pt x="472859" y="436270"/>
                  </a:lnTo>
                  <a:lnTo>
                    <a:pt x="473354" y="439877"/>
                  </a:lnTo>
                  <a:lnTo>
                    <a:pt x="469836" y="441210"/>
                  </a:lnTo>
                  <a:lnTo>
                    <a:pt x="467423" y="437807"/>
                  </a:lnTo>
                  <a:lnTo>
                    <a:pt x="464324" y="436943"/>
                  </a:lnTo>
                  <a:lnTo>
                    <a:pt x="462876" y="438188"/>
                  </a:lnTo>
                  <a:lnTo>
                    <a:pt x="460514" y="441172"/>
                  </a:lnTo>
                  <a:lnTo>
                    <a:pt x="456145" y="443103"/>
                  </a:lnTo>
                  <a:lnTo>
                    <a:pt x="459003" y="447484"/>
                  </a:lnTo>
                  <a:lnTo>
                    <a:pt x="461733" y="448233"/>
                  </a:lnTo>
                  <a:lnTo>
                    <a:pt x="462318" y="450672"/>
                  </a:lnTo>
                  <a:lnTo>
                    <a:pt x="465721" y="451726"/>
                  </a:lnTo>
                  <a:lnTo>
                    <a:pt x="467385" y="457568"/>
                  </a:lnTo>
                  <a:lnTo>
                    <a:pt x="474306" y="458812"/>
                  </a:lnTo>
                  <a:lnTo>
                    <a:pt x="479564" y="458774"/>
                  </a:lnTo>
                  <a:lnTo>
                    <a:pt x="483323" y="458139"/>
                  </a:lnTo>
                  <a:lnTo>
                    <a:pt x="486384" y="460959"/>
                  </a:lnTo>
                  <a:lnTo>
                    <a:pt x="490093" y="461098"/>
                  </a:lnTo>
                  <a:lnTo>
                    <a:pt x="491807" y="457682"/>
                  </a:lnTo>
                  <a:lnTo>
                    <a:pt x="493014" y="456184"/>
                  </a:lnTo>
                  <a:lnTo>
                    <a:pt x="497116" y="455244"/>
                  </a:lnTo>
                  <a:lnTo>
                    <a:pt x="501459" y="455523"/>
                  </a:lnTo>
                  <a:lnTo>
                    <a:pt x="505675" y="455434"/>
                  </a:lnTo>
                  <a:lnTo>
                    <a:pt x="506590" y="457200"/>
                  </a:lnTo>
                  <a:lnTo>
                    <a:pt x="507631" y="461060"/>
                  </a:lnTo>
                  <a:lnTo>
                    <a:pt x="511733" y="457200"/>
                  </a:lnTo>
                  <a:lnTo>
                    <a:pt x="510298" y="455612"/>
                  </a:lnTo>
                  <a:lnTo>
                    <a:pt x="508584" y="454240"/>
                  </a:lnTo>
                  <a:lnTo>
                    <a:pt x="507669" y="452297"/>
                  </a:lnTo>
                  <a:lnTo>
                    <a:pt x="508495" y="448868"/>
                  </a:lnTo>
                  <a:lnTo>
                    <a:pt x="510641" y="445973"/>
                  </a:lnTo>
                  <a:lnTo>
                    <a:pt x="512356" y="442937"/>
                  </a:lnTo>
                  <a:lnTo>
                    <a:pt x="519785" y="439877"/>
                  </a:lnTo>
                  <a:lnTo>
                    <a:pt x="519722" y="443103"/>
                  </a:lnTo>
                  <a:lnTo>
                    <a:pt x="519150" y="446278"/>
                  </a:lnTo>
                  <a:lnTo>
                    <a:pt x="518172" y="449351"/>
                  </a:lnTo>
                  <a:lnTo>
                    <a:pt x="521512" y="451332"/>
                  </a:lnTo>
                  <a:lnTo>
                    <a:pt x="523341" y="454660"/>
                  </a:lnTo>
                  <a:lnTo>
                    <a:pt x="524840" y="458127"/>
                  </a:lnTo>
                  <a:lnTo>
                    <a:pt x="526097" y="455891"/>
                  </a:lnTo>
                  <a:lnTo>
                    <a:pt x="527151" y="453491"/>
                  </a:lnTo>
                  <a:lnTo>
                    <a:pt x="531685" y="448843"/>
                  </a:lnTo>
                  <a:lnTo>
                    <a:pt x="536028" y="447840"/>
                  </a:lnTo>
                  <a:lnTo>
                    <a:pt x="539597" y="449668"/>
                  </a:lnTo>
                  <a:lnTo>
                    <a:pt x="541477" y="449859"/>
                  </a:lnTo>
                  <a:lnTo>
                    <a:pt x="544220" y="452170"/>
                  </a:lnTo>
                  <a:lnTo>
                    <a:pt x="548030" y="445731"/>
                  </a:lnTo>
                  <a:lnTo>
                    <a:pt x="553745" y="444830"/>
                  </a:lnTo>
                  <a:lnTo>
                    <a:pt x="555345" y="439953"/>
                  </a:lnTo>
                  <a:close/>
                </a:path>
                <a:path w="991869" h="614045">
                  <a:moveTo>
                    <a:pt x="681202" y="498424"/>
                  </a:moveTo>
                  <a:lnTo>
                    <a:pt x="634225" y="495376"/>
                  </a:lnTo>
                  <a:lnTo>
                    <a:pt x="632968" y="494093"/>
                  </a:lnTo>
                  <a:lnTo>
                    <a:pt x="631901" y="492455"/>
                  </a:lnTo>
                  <a:lnTo>
                    <a:pt x="631875" y="490372"/>
                  </a:lnTo>
                  <a:lnTo>
                    <a:pt x="631444" y="488530"/>
                  </a:lnTo>
                  <a:lnTo>
                    <a:pt x="626579" y="486143"/>
                  </a:lnTo>
                  <a:lnTo>
                    <a:pt x="623430" y="481596"/>
                  </a:lnTo>
                  <a:lnTo>
                    <a:pt x="619975" y="477621"/>
                  </a:lnTo>
                  <a:lnTo>
                    <a:pt x="620064" y="475195"/>
                  </a:lnTo>
                  <a:lnTo>
                    <a:pt x="622325" y="472643"/>
                  </a:lnTo>
                  <a:lnTo>
                    <a:pt x="617474" y="475640"/>
                  </a:lnTo>
                  <a:lnTo>
                    <a:pt x="614705" y="476364"/>
                  </a:lnTo>
                  <a:lnTo>
                    <a:pt x="610489" y="479983"/>
                  </a:lnTo>
                  <a:lnTo>
                    <a:pt x="605269" y="482955"/>
                  </a:lnTo>
                  <a:lnTo>
                    <a:pt x="599528" y="482092"/>
                  </a:lnTo>
                  <a:lnTo>
                    <a:pt x="596480" y="481304"/>
                  </a:lnTo>
                  <a:lnTo>
                    <a:pt x="595490" y="478015"/>
                  </a:lnTo>
                  <a:lnTo>
                    <a:pt x="594118" y="475589"/>
                  </a:lnTo>
                  <a:lnTo>
                    <a:pt x="592836" y="472694"/>
                  </a:lnTo>
                  <a:lnTo>
                    <a:pt x="590677" y="469607"/>
                  </a:lnTo>
                  <a:lnTo>
                    <a:pt x="591705" y="466305"/>
                  </a:lnTo>
                  <a:lnTo>
                    <a:pt x="593229" y="463537"/>
                  </a:lnTo>
                  <a:lnTo>
                    <a:pt x="595464" y="461225"/>
                  </a:lnTo>
                  <a:lnTo>
                    <a:pt x="597281" y="458635"/>
                  </a:lnTo>
                  <a:lnTo>
                    <a:pt x="596341" y="456920"/>
                  </a:lnTo>
                  <a:lnTo>
                    <a:pt x="595795" y="454901"/>
                  </a:lnTo>
                  <a:lnTo>
                    <a:pt x="594436" y="453491"/>
                  </a:lnTo>
                  <a:lnTo>
                    <a:pt x="591972" y="452208"/>
                  </a:lnTo>
                  <a:lnTo>
                    <a:pt x="586473" y="451980"/>
                  </a:lnTo>
                  <a:lnTo>
                    <a:pt x="583285" y="454279"/>
                  </a:lnTo>
                  <a:lnTo>
                    <a:pt x="577761" y="449961"/>
                  </a:lnTo>
                  <a:lnTo>
                    <a:pt x="576186" y="444919"/>
                  </a:lnTo>
                  <a:lnTo>
                    <a:pt x="571144" y="440944"/>
                  </a:lnTo>
                  <a:lnTo>
                    <a:pt x="569239" y="433844"/>
                  </a:lnTo>
                  <a:lnTo>
                    <a:pt x="563016" y="431927"/>
                  </a:lnTo>
                  <a:lnTo>
                    <a:pt x="561670" y="436499"/>
                  </a:lnTo>
                  <a:lnTo>
                    <a:pt x="558393" y="440055"/>
                  </a:lnTo>
                  <a:lnTo>
                    <a:pt x="555459" y="446341"/>
                  </a:lnTo>
                  <a:lnTo>
                    <a:pt x="553250" y="447103"/>
                  </a:lnTo>
                  <a:lnTo>
                    <a:pt x="549109" y="449770"/>
                  </a:lnTo>
                  <a:lnTo>
                    <a:pt x="547814" y="452526"/>
                  </a:lnTo>
                  <a:lnTo>
                    <a:pt x="545426" y="454050"/>
                  </a:lnTo>
                  <a:lnTo>
                    <a:pt x="542023" y="454279"/>
                  </a:lnTo>
                  <a:lnTo>
                    <a:pt x="538886" y="452577"/>
                  </a:lnTo>
                  <a:lnTo>
                    <a:pt x="535825" y="451345"/>
                  </a:lnTo>
                  <a:lnTo>
                    <a:pt x="533679" y="452208"/>
                  </a:lnTo>
                  <a:lnTo>
                    <a:pt x="531101" y="452818"/>
                  </a:lnTo>
                  <a:lnTo>
                    <a:pt x="530059" y="455104"/>
                  </a:lnTo>
                  <a:lnTo>
                    <a:pt x="528383" y="457352"/>
                  </a:lnTo>
                  <a:lnTo>
                    <a:pt x="527177" y="462089"/>
                  </a:lnTo>
                  <a:lnTo>
                    <a:pt x="523494" y="460413"/>
                  </a:lnTo>
                  <a:lnTo>
                    <a:pt x="520344" y="457631"/>
                  </a:lnTo>
                  <a:lnTo>
                    <a:pt x="519252" y="452996"/>
                  </a:lnTo>
                  <a:lnTo>
                    <a:pt x="515251" y="450951"/>
                  </a:lnTo>
                  <a:lnTo>
                    <a:pt x="516051" y="444080"/>
                  </a:lnTo>
                  <a:lnTo>
                    <a:pt x="514019" y="446354"/>
                  </a:lnTo>
                  <a:lnTo>
                    <a:pt x="510844" y="451548"/>
                  </a:lnTo>
                  <a:lnTo>
                    <a:pt x="512559" y="453618"/>
                  </a:lnTo>
                  <a:lnTo>
                    <a:pt x="515175" y="455828"/>
                  </a:lnTo>
                  <a:lnTo>
                    <a:pt x="514210" y="458876"/>
                  </a:lnTo>
                  <a:lnTo>
                    <a:pt x="512635" y="461492"/>
                  </a:lnTo>
                  <a:lnTo>
                    <a:pt x="507111" y="463994"/>
                  </a:lnTo>
                  <a:lnTo>
                    <a:pt x="504964" y="462686"/>
                  </a:lnTo>
                  <a:lnTo>
                    <a:pt x="503605" y="458635"/>
                  </a:lnTo>
                  <a:lnTo>
                    <a:pt x="495020" y="458736"/>
                  </a:lnTo>
                  <a:lnTo>
                    <a:pt x="493636" y="461518"/>
                  </a:lnTo>
                  <a:lnTo>
                    <a:pt x="491604" y="463943"/>
                  </a:lnTo>
                  <a:lnTo>
                    <a:pt x="488403" y="464540"/>
                  </a:lnTo>
                  <a:lnTo>
                    <a:pt x="486562" y="469176"/>
                  </a:lnTo>
                  <a:lnTo>
                    <a:pt x="485800" y="474167"/>
                  </a:lnTo>
                  <a:lnTo>
                    <a:pt x="486689" y="479120"/>
                  </a:lnTo>
                  <a:lnTo>
                    <a:pt x="488632" y="481850"/>
                  </a:lnTo>
                  <a:lnTo>
                    <a:pt x="488784" y="488442"/>
                  </a:lnTo>
                  <a:lnTo>
                    <a:pt x="492328" y="492518"/>
                  </a:lnTo>
                  <a:lnTo>
                    <a:pt x="495071" y="492620"/>
                  </a:lnTo>
                  <a:lnTo>
                    <a:pt x="497941" y="495960"/>
                  </a:lnTo>
                  <a:lnTo>
                    <a:pt x="501535" y="499135"/>
                  </a:lnTo>
                  <a:lnTo>
                    <a:pt x="502729" y="503516"/>
                  </a:lnTo>
                  <a:lnTo>
                    <a:pt x="501700" y="507085"/>
                  </a:lnTo>
                  <a:lnTo>
                    <a:pt x="500316" y="510552"/>
                  </a:lnTo>
                  <a:lnTo>
                    <a:pt x="499135" y="517258"/>
                  </a:lnTo>
                  <a:lnTo>
                    <a:pt x="493699" y="519861"/>
                  </a:lnTo>
                  <a:lnTo>
                    <a:pt x="492874" y="523125"/>
                  </a:lnTo>
                  <a:lnTo>
                    <a:pt x="492226" y="524687"/>
                  </a:lnTo>
                  <a:lnTo>
                    <a:pt x="488086" y="525653"/>
                  </a:lnTo>
                  <a:lnTo>
                    <a:pt x="488429" y="527278"/>
                  </a:lnTo>
                  <a:lnTo>
                    <a:pt x="489826" y="529069"/>
                  </a:lnTo>
                  <a:lnTo>
                    <a:pt x="488696" y="530707"/>
                  </a:lnTo>
                  <a:lnTo>
                    <a:pt x="487159" y="534098"/>
                  </a:lnTo>
                  <a:lnTo>
                    <a:pt x="480085" y="535787"/>
                  </a:lnTo>
                  <a:lnTo>
                    <a:pt x="486575" y="536714"/>
                  </a:lnTo>
                  <a:lnTo>
                    <a:pt x="492963" y="538251"/>
                  </a:lnTo>
                  <a:lnTo>
                    <a:pt x="499414" y="539470"/>
                  </a:lnTo>
                  <a:lnTo>
                    <a:pt x="499757" y="542124"/>
                  </a:lnTo>
                  <a:lnTo>
                    <a:pt x="505396" y="544410"/>
                  </a:lnTo>
                  <a:lnTo>
                    <a:pt x="509663" y="550583"/>
                  </a:lnTo>
                  <a:lnTo>
                    <a:pt x="516267" y="549821"/>
                  </a:lnTo>
                  <a:lnTo>
                    <a:pt x="521550" y="549783"/>
                  </a:lnTo>
                  <a:lnTo>
                    <a:pt x="526681" y="551446"/>
                  </a:lnTo>
                  <a:lnTo>
                    <a:pt x="540677" y="551586"/>
                  </a:lnTo>
                  <a:lnTo>
                    <a:pt x="546354" y="559650"/>
                  </a:lnTo>
                  <a:lnTo>
                    <a:pt x="554799" y="560870"/>
                  </a:lnTo>
                  <a:lnTo>
                    <a:pt x="559981" y="561225"/>
                  </a:lnTo>
                  <a:lnTo>
                    <a:pt x="565086" y="565759"/>
                  </a:lnTo>
                  <a:lnTo>
                    <a:pt x="570153" y="562597"/>
                  </a:lnTo>
                  <a:lnTo>
                    <a:pt x="572909" y="562622"/>
                  </a:lnTo>
                  <a:lnTo>
                    <a:pt x="575729" y="563092"/>
                  </a:lnTo>
                  <a:lnTo>
                    <a:pt x="578472" y="562584"/>
                  </a:lnTo>
                  <a:lnTo>
                    <a:pt x="581888" y="561098"/>
                  </a:lnTo>
                  <a:lnTo>
                    <a:pt x="584835" y="558698"/>
                  </a:lnTo>
                  <a:lnTo>
                    <a:pt x="594448" y="554964"/>
                  </a:lnTo>
                  <a:lnTo>
                    <a:pt x="609727" y="549897"/>
                  </a:lnTo>
                  <a:lnTo>
                    <a:pt x="613016" y="549605"/>
                  </a:lnTo>
                  <a:lnTo>
                    <a:pt x="614984" y="547116"/>
                  </a:lnTo>
                  <a:lnTo>
                    <a:pt x="619353" y="542569"/>
                  </a:lnTo>
                  <a:lnTo>
                    <a:pt x="625348" y="538581"/>
                  </a:lnTo>
                  <a:lnTo>
                    <a:pt x="631964" y="539902"/>
                  </a:lnTo>
                  <a:lnTo>
                    <a:pt x="628599" y="537654"/>
                  </a:lnTo>
                  <a:lnTo>
                    <a:pt x="628650" y="534835"/>
                  </a:lnTo>
                  <a:lnTo>
                    <a:pt x="631278" y="533539"/>
                  </a:lnTo>
                  <a:lnTo>
                    <a:pt x="633590" y="532765"/>
                  </a:lnTo>
                  <a:lnTo>
                    <a:pt x="635393" y="530821"/>
                  </a:lnTo>
                  <a:lnTo>
                    <a:pt x="637425" y="527761"/>
                  </a:lnTo>
                  <a:lnTo>
                    <a:pt x="640549" y="528878"/>
                  </a:lnTo>
                  <a:lnTo>
                    <a:pt x="642315" y="530021"/>
                  </a:lnTo>
                  <a:lnTo>
                    <a:pt x="643001" y="532130"/>
                  </a:lnTo>
                  <a:lnTo>
                    <a:pt x="644017" y="533895"/>
                  </a:lnTo>
                  <a:lnTo>
                    <a:pt x="647268" y="531647"/>
                  </a:lnTo>
                  <a:lnTo>
                    <a:pt x="649198" y="531964"/>
                  </a:lnTo>
                  <a:lnTo>
                    <a:pt x="652868" y="533336"/>
                  </a:lnTo>
                  <a:lnTo>
                    <a:pt x="652678" y="535597"/>
                  </a:lnTo>
                  <a:lnTo>
                    <a:pt x="651891" y="537730"/>
                  </a:lnTo>
                  <a:lnTo>
                    <a:pt x="650570" y="539572"/>
                  </a:lnTo>
                  <a:lnTo>
                    <a:pt x="656043" y="539584"/>
                  </a:lnTo>
                  <a:lnTo>
                    <a:pt x="657707" y="534441"/>
                  </a:lnTo>
                  <a:lnTo>
                    <a:pt x="661301" y="534543"/>
                  </a:lnTo>
                  <a:lnTo>
                    <a:pt x="663638" y="537565"/>
                  </a:lnTo>
                  <a:lnTo>
                    <a:pt x="666838" y="538695"/>
                  </a:lnTo>
                  <a:lnTo>
                    <a:pt x="671195" y="537806"/>
                  </a:lnTo>
                  <a:lnTo>
                    <a:pt x="673519" y="540181"/>
                  </a:lnTo>
                  <a:lnTo>
                    <a:pt x="673760" y="536028"/>
                  </a:lnTo>
                  <a:lnTo>
                    <a:pt x="671893" y="532345"/>
                  </a:lnTo>
                  <a:lnTo>
                    <a:pt x="668655" y="525094"/>
                  </a:lnTo>
                  <a:lnTo>
                    <a:pt x="672490" y="522465"/>
                  </a:lnTo>
                  <a:lnTo>
                    <a:pt x="673277" y="519277"/>
                  </a:lnTo>
                  <a:lnTo>
                    <a:pt x="673531" y="516864"/>
                  </a:lnTo>
                  <a:lnTo>
                    <a:pt x="673150" y="514400"/>
                  </a:lnTo>
                  <a:lnTo>
                    <a:pt x="673671" y="512025"/>
                  </a:lnTo>
                  <a:lnTo>
                    <a:pt x="675220" y="510501"/>
                  </a:lnTo>
                  <a:lnTo>
                    <a:pt x="678916" y="508190"/>
                  </a:lnTo>
                  <a:lnTo>
                    <a:pt x="679234" y="504837"/>
                  </a:lnTo>
                  <a:lnTo>
                    <a:pt x="681202" y="498424"/>
                  </a:lnTo>
                  <a:close/>
                </a:path>
                <a:path w="991869" h="614045">
                  <a:moveTo>
                    <a:pt x="692429" y="487934"/>
                  </a:moveTo>
                  <a:lnTo>
                    <a:pt x="690905" y="485190"/>
                  </a:lnTo>
                  <a:lnTo>
                    <a:pt x="691299" y="482130"/>
                  </a:lnTo>
                  <a:lnTo>
                    <a:pt x="691337" y="479158"/>
                  </a:lnTo>
                  <a:lnTo>
                    <a:pt x="689165" y="475119"/>
                  </a:lnTo>
                  <a:lnTo>
                    <a:pt x="685317" y="472567"/>
                  </a:lnTo>
                  <a:lnTo>
                    <a:pt x="681139" y="470979"/>
                  </a:lnTo>
                  <a:lnTo>
                    <a:pt x="678129" y="469582"/>
                  </a:lnTo>
                  <a:lnTo>
                    <a:pt x="677379" y="467106"/>
                  </a:lnTo>
                  <a:lnTo>
                    <a:pt x="671677" y="464083"/>
                  </a:lnTo>
                  <a:lnTo>
                    <a:pt x="672757" y="459193"/>
                  </a:lnTo>
                  <a:lnTo>
                    <a:pt x="671906" y="454279"/>
                  </a:lnTo>
                  <a:lnTo>
                    <a:pt x="669709" y="449846"/>
                  </a:lnTo>
                  <a:lnTo>
                    <a:pt x="664641" y="450481"/>
                  </a:lnTo>
                  <a:lnTo>
                    <a:pt x="659663" y="452564"/>
                  </a:lnTo>
                  <a:lnTo>
                    <a:pt x="649833" y="451878"/>
                  </a:lnTo>
                  <a:lnTo>
                    <a:pt x="649008" y="446659"/>
                  </a:lnTo>
                  <a:lnTo>
                    <a:pt x="643801" y="441401"/>
                  </a:lnTo>
                  <a:lnTo>
                    <a:pt x="642188" y="438315"/>
                  </a:lnTo>
                  <a:lnTo>
                    <a:pt x="640943" y="435127"/>
                  </a:lnTo>
                  <a:lnTo>
                    <a:pt x="637857" y="434505"/>
                  </a:lnTo>
                  <a:lnTo>
                    <a:pt x="634720" y="434149"/>
                  </a:lnTo>
                  <a:lnTo>
                    <a:pt x="631748" y="433158"/>
                  </a:lnTo>
                  <a:lnTo>
                    <a:pt x="629069" y="431012"/>
                  </a:lnTo>
                  <a:lnTo>
                    <a:pt x="626618" y="428586"/>
                  </a:lnTo>
                  <a:lnTo>
                    <a:pt x="623874" y="426504"/>
                  </a:lnTo>
                  <a:lnTo>
                    <a:pt x="614286" y="426707"/>
                  </a:lnTo>
                  <a:lnTo>
                    <a:pt x="609498" y="426478"/>
                  </a:lnTo>
                  <a:lnTo>
                    <a:pt x="606983" y="428510"/>
                  </a:lnTo>
                  <a:lnTo>
                    <a:pt x="604367" y="426885"/>
                  </a:lnTo>
                  <a:lnTo>
                    <a:pt x="601522" y="425716"/>
                  </a:lnTo>
                  <a:lnTo>
                    <a:pt x="598551" y="424954"/>
                  </a:lnTo>
                  <a:lnTo>
                    <a:pt x="595210" y="426758"/>
                  </a:lnTo>
                  <a:lnTo>
                    <a:pt x="593775" y="425373"/>
                  </a:lnTo>
                  <a:lnTo>
                    <a:pt x="592861" y="423646"/>
                  </a:lnTo>
                  <a:lnTo>
                    <a:pt x="592569" y="421678"/>
                  </a:lnTo>
                  <a:lnTo>
                    <a:pt x="589356" y="418934"/>
                  </a:lnTo>
                  <a:lnTo>
                    <a:pt x="590169" y="415937"/>
                  </a:lnTo>
                  <a:lnTo>
                    <a:pt x="588606" y="410184"/>
                  </a:lnTo>
                  <a:lnTo>
                    <a:pt x="585647" y="410083"/>
                  </a:lnTo>
                  <a:lnTo>
                    <a:pt x="584225" y="407809"/>
                  </a:lnTo>
                  <a:lnTo>
                    <a:pt x="581990" y="402920"/>
                  </a:lnTo>
                  <a:lnTo>
                    <a:pt x="579551" y="401040"/>
                  </a:lnTo>
                  <a:lnTo>
                    <a:pt x="576643" y="399516"/>
                  </a:lnTo>
                  <a:lnTo>
                    <a:pt x="574890" y="396925"/>
                  </a:lnTo>
                  <a:lnTo>
                    <a:pt x="573532" y="393331"/>
                  </a:lnTo>
                  <a:lnTo>
                    <a:pt x="572770" y="389534"/>
                  </a:lnTo>
                  <a:lnTo>
                    <a:pt x="569531" y="381406"/>
                  </a:lnTo>
                  <a:lnTo>
                    <a:pt x="549313" y="349554"/>
                  </a:lnTo>
                  <a:lnTo>
                    <a:pt x="545528" y="344297"/>
                  </a:lnTo>
                  <a:lnTo>
                    <a:pt x="539838" y="340677"/>
                  </a:lnTo>
                  <a:lnTo>
                    <a:pt x="534657" y="331812"/>
                  </a:lnTo>
                  <a:lnTo>
                    <a:pt x="534873" y="327850"/>
                  </a:lnTo>
                  <a:lnTo>
                    <a:pt x="532942" y="324662"/>
                  </a:lnTo>
                  <a:lnTo>
                    <a:pt x="529526" y="318147"/>
                  </a:lnTo>
                  <a:lnTo>
                    <a:pt x="520750" y="297878"/>
                  </a:lnTo>
                  <a:lnTo>
                    <a:pt x="516407" y="292950"/>
                  </a:lnTo>
                  <a:lnTo>
                    <a:pt x="513842" y="286981"/>
                  </a:lnTo>
                  <a:lnTo>
                    <a:pt x="512368" y="280517"/>
                  </a:lnTo>
                  <a:lnTo>
                    <a:pt x="511314" y="274053"/>
                  </a:lnTo>
                  <a:lnTo>
                    <a:pt x="509676" y="269925"/>
                  </a:lnTo>
                  <a:lnTo>
                    <a:pt x="508469" y="265671"/>
                  </a:lnTo>
                  <a:lnTo>
                    <a:pt x="509244" y="261188"/>
                  </a:lnTo>
                  <a:lnTo>
                    <a:pt x="505917" y="262724"/>
                  </a:lnTo>
                  <a:lnTo>
                    <a:pt x="503313" y="258749"/>
                  </a:lnTo>
                  <a:lnTo>
                    <a:pt x="502386" y="256565"/>
                  </a:lnTo>
                  <a:lnTo>
                    <a:pt x="493776" y="254342"/>
                  </a:lnTo>
                  <a:lnTo>
                    <a:pt x="491248" y="250545"/>
                  </a:lnTo>
                  <a:lnTo>
                    <a:pt x="489419" y="250952"/>
                  </a:lnTo>
                  <a:lnTo>
                    <a:pt x="487857" y="253974"/>
                  </a:lnTo>
                  <a:lnTo>
                    <a:pt x="480606" y="252679"/>
                  </a:lnTo>
                  <a:lnTo>
                    <a:pt x="476948" y="252222"/>
                  </a:lnTo>
                  <a:lnTo>
                    <a:pt x="479907" y="254660"/>
                  </a:lnTo>
                  <a:lnTo>
                    <a:pt x="483908" y="256019"/>
                  </a:lnTo>
                  <a:lnTo>
                    <a:pt x="486181" y="259194"/>
                  </a:lnTo>
                  <a:lnTo>
                    <a:pt x="487895" y="264401"/>
                  </a:lnTo>
                  <a:lnTo>
                    <a:pt x="483374" y="268846"/>
                  </a:lnTo>
                  <a:lnTo>
                    <a:pt x="481698" y="273481"/>
                  </a:lnTo>
                  <a:lnTo>
                    <a:pt x="478294" y="274472"/>
                  </a:lnTo>
                  <a:lnTo>
                    <a:pt x="478167" y="276402"/>
                  </a:lnTo>
                  <a:lnTo>
                    <a:pt x="479755" y="277749"/>
                  </a:lnTo>
                  <a:lnTo>
                    <a:pt x="482434" y="279107"/>
                  </a:lnTo>
                  <a:lnTo>
                    <a:pt x="481876" y="281635"/>
                  </a:lnTo>
                  <a:lnTo>
                    <a:pt x="480707" y="284721"/>
                  </a:lnTo>
                  <a:lnTo>
                    <a:pt x="477354" y="286131"/>
                  </a:lnTo>
                  <a:lnTo>
                    <a:pt x="474764" y="287832"/>
                  </a:lnTo>
                  <a:lnTo>
                    <a:pt x="474357" y="290195"/>
                  </a:lnTo>
                  <a:lnTo>
                    <a:pt x="477227" y="291947"/>
                  </a:lnTo>
                  <a:lnTo>
                    <a:pt x="478485" y="293090"/>
                  </a:lnTo>
                  <a:lnTo>
                    <a:pt x="479323" y="294944"/>
                  </a:lnTo>
                  <a:lnTo>
                    <a:pt x="479374" y="297053"/>
                  </a:lnTo>
                  <a:lnTo>
                    <a:pt x="479729" y="299059"/>
                  </a:lnTo>
                  <a:lnTo>
                    <a:pt x="482968" y="301358"/>
                  </a:lnTo>
                  <a:lnTo>
                    <a:pt x="480529" y="305714"/>
                  </a:lnTo>
                  <a:lnTo>
                    <a:pt x="484898" y="310159"/>
                  </a:lnTo>
                  <a:lnTo>
                    <a:pt x="487387" y="305155"/>
                  </a:lnTo>
                  <a:lnTo>
                    <a:pt x="489242" y="305930"/>
                  </a:lnTo>
                  <a:lnTo>
                    <a:pt x="490207" y="307619"/>
                  </a:lnTo>
                  <a:lnTo>
                    <a:pt x="490905" y="309435"/>
                  </a:lnTo>
                  <a:lnTo>
                    <a:pt x="492963" y="311289"/>
                  </a:lnTo>
                  <a:lnTo>
                    <a:pt x="495541" y="312877"/>
                  </a:lnTo>
                  <a:lnTo>
                    <a:pt x="496633" y="315556"/>
                  </a:lnTo>
                  <a:lnTo>
                    <a:pt x="495477" y="317982"/>
                  </a:lnTo>
                  <a:lnTo>
                    <a:pt x="493344" y="319735"/>
                  </a:lnTo>
                  <a:lnTo>
                    <a:pt x="491985" y="322046"/>
                  </a:lnTo>
                  <a:lnTo>
                    <a:pt x="491693" y="324053"/>
                  </a:lnTo>
                  <a:lnTo>
                    <a:pt x="492023" y="328091"/>
                  </a:lnTo>
                  <a:lnTo>
                    <a:pt x="489204" y="327888"/>
                  </a:lnTo>
                  <a:lnTo>
                    <a:pt x="484009" y="325729"/>
                  </a:lnTo>
                  <a:lnTo>
                    <a:pt x="484035" y="330428"/>
                  </a:lnTo>
                  <a:lnTo>
                    <a:pt x="483628" y="332752"/>
                  </a:lnTo>
                  <a:lnTo>
                    <a:pt x="482866" y="334708"/>
                  </a:lnTo>
                  <a:lnTo>
                    <a:pt x="481114" y="336003"/>
                  </a:lnTo>
                  <a:lnTo>
                    <a:pt x="479704" y="337477"/>
                  </a:lnTo>
                  <a:lnTo>
                    <a:pt x="477608" y="343141"/>
                  </a:lnTo>
                  <a:lnTo>
                    <a:pt x="480250" y="347675"/>
                  </a:lnTo>
                  <a:lnTo>
                    <a:pt x="481711" y="345059"/>
                  </a:lnTo>
                  <a:lnTo>
                    <a:pt x="483095" y="341884"/>
                  </a:lnTo>
                  <a:lnTo>
                    <a:pt x="486714" y="342214"/>
                  </a:lnTo>
                  <a:lnTo>
                    <a:pt x="490258" y="338645"/>
                  </a:lnTo>
                  <a:lnTo>
                    <a:pt x="492391" y="333616"/>
                  </a:lnTo>
                  <a:lnTo>
                    <a:pt x="497027" y="331241"/>
                  </a:lnTo>
                  <a:lnTo>
                    <a:pt x="501319" y="333019"/>
                  </a:lnTo>
                  <a:lnTo>
                    <a:pt x="504075" y="327812"/>
                  </a:lnTo>
                  <a:lnTo>
                    <a:pt x="504482" y="326453"/>
                  </a:lnTo>
                  <a:lnTo>
                    <a:pt x="505472" y="325526"/>
                  </a:lnTo>
                  <a:lnTo>
                    <a:pt x="510387" y="325310"/>
                  </a:lnTo>
                  <a:lnTo>
                    <a:pt x="512292" y="326796"/>
                  </a:lnTo>
                  <a:lnTo>
                    <a:pt x="513727" y="329501"/>
                  </a:lnTo>
                  <a:lnTo>
                    <a:pt x="514159" y="332625"/>
                  </a:lnTo>
                  <a:lnTo>
                    <a:pt x="515226" y="335495"/>
                  </a:lnTo>
                  <a:lnTo>
                    <a:pt x="519899" y="336626"/>
                  </a:lnTo>
                  <a:lnTo>
                    <a:pt x="520446" y="338683"/>
                  </a:lnTo>
                  <a:lnTo>
                    <a:pt x="522427" y="340918"/>
                  </a:lnTo>
                  <a:lnTo>
                    <a:pt x="520992" y="343014"/>
                  </a:lnTo>
                  <a:lnTo>
                    <a:pt x="519061" y="346430"/>
                  </a:lnTo>
                  <a:lnTo>
                    <a:pt x="517271" y="347116"/>
                  </a:lnTo>
                  <a:lnTo>
                    <a:pt x="515658" y="346773"/>
                  </a:lnTo>
                  <a:lnTo>
                    <a:pt x="512572" y="345719"/>
                  </a:lnTo>
                  <a:lnTo>
                    <a:pt x="512546" y="351828"/>
                  </a:lnTo>
                  <a:lnTo>
                    <a:pt x="515581" y="354863"/>
                  </a:lnTo>
                  <a:lnTo>
                    <a:pt x="517639" y="354939"/>
                  </a:lnTo>
                  <a:lnTo>
                    <a:pt x="519341" y="355892"/>
                  </a:lnTo>
                  <a:lnTo>
                    <a:pt x="520585" y="357543"/>
                  </a:lnTo>
                  <a:lnTo>
                    <a:pt x="523494" y="352577"/>
                  </a:lnTo>
                  <a:lnTo>
                    <a:pt x="527900" y="350647"/>
                  </a:lnTo>
                  <a:lnTo>
                    <a:pt x="531533" y="354152"/>
                  </a:lnTo>
                  <a:lnTo>
                    <a:pt x="536981" y="356666"/>
                  </a:lnTo>
                  <a:lnTo>
                    <a:pt x="538835" y="357289"/>
                  </a:lnTo>
                  <a:lnTo>
                    <a:pt x="540105" y="358736"/>
                  </a:lnTo>
                  <a:lnTo>
                    <a:pt x="540219" y="362496"/>
                  </a:lnTo>
                  <a:lnTo>
                    <a:pt x="536511" y="364617"/>
                  </a:lnTo>
                  <a:lnTo>
                    <a:pt x="534593" y="367411"/>
                  </a:lnTo>
                  <a:lnTo>
                    <a:pt x="531901" y="370065"/>
                  </a:lnTo>
                  <a:lnTo>
                    <a:pt x="533184" y="374040"/>
                  </a:lnTo>
                  <a:lnTo>
                    <a:pt x="532561" y="377355"/>
                  </a:lnTo>
                  <a:lnTo>
                    <a:pt x="532345" y="379907"/>
                  </a:lnTo>
                  <a:lnTo>
                    <a:pt x="530288" y="381685"/>
                  </a:lnTo>
                  <a:lnTo>
                    <a:pt x="528904" y="383667"/>
                  </a:lnTo>
                  <a:lnTo>
                    <a:pt x="532155" y="389178"/>
                  </a:lnTo>
                  <a:lnTo>
                    <a:pt x="531431" y="391388"/>
                  </a:lnTo>
                  <a:lnTo>
                    <a:pt x="533387" y="392087"/>
                  </a:lnTo>
                  <a:lnTo>
                    <a:pt x="534873" y="393509"/>
                  </a:lnTo>
                  <a:lnTo>
                    <a:pt x="536067" y="395173"/>
                  </a:lnTo>
                  <a:lnTo>
                    <a:pt x="539775" y="395947"/>
                  </a:lnTo>
                  <a:lnTo>
                    <a:pt x="543979" y="395376"/>
                  </a:lnTo>
                  <a:lnTo>
                    <a:pt x="547179" y="397776"/>
                  </a:lnTo>
                  <a:lnTo>
                    <a:pt x="546633" y="401294"/>
                  </a:lnTo>
                  <a:lnTo>
                    <a:pt x="543433" y="403339"/>
                  </a:lnTo>
                  <a:lnTo>
                    <a:pt x="540461" y="404761"/>
                  </a:lnTo>
                  <a:lnTo>
                    <a:pt x="538340" y="404787"/>
                  </a:lnTo>
                  <a:lnTo>
                    <a:pt x="534174" y="405295"/>
                  </a:lnTo>
                  <a:lnTo>
                    <a:pt x="534809" y="409270"/>
                  </a:lnTo>
                  <a:lnTo>
                    <a:pt x="536168" y="413194"/>
                  </a:lnTo>
                  <a:lnTo>
                    <a:pt x="536143" y="417233"/>
                  </a:lnTo>
                  <a:lnTo>
                    <a:pt x="534568" y="418871"/>
                  </a:lnTo>
                  <a:lnTo>
                    <a:pt x="531164" y="421855"/>
                  </a:lnTo>
                  <a:lnTo>
                    <a:pt x="532663" y="426313"/>
                  </a:lnTo>
                  <a:lnTo>
                    <a:pt x="535762" y="425450"/>
                  </a:lnTo>
                  <a:lnTo>
                    <a:pt x="540321" y="427177"/>
                  </a:lnTo>
                  <a:lnTo>
                    <a:pt x="542480" y="434416"/>
                  </a:lnTo>
                  <a:lnTo>
                    <a:pt x="550240" y="431139"/>
                  </a:lnTo>
                  <a:lnTo>
                    <a:pt x="554443" y="431355"/>
                  </a:lnTo>
                  <a:lnTo>
                    <a:pt x="555459" y="433285"/>
                  </a:lnTo>
                  <a:lnTo>
                    <a:pt x="556818" y="437476"/>
                  </a:lnTo>
                  <a:lnTo>
                    <a:pt x="558711" y="434987"/>
                  </a:lnTo>
                  <a:lnTo>
                    <a:pt x="559396" y="433590"/>
                  </a:lnTo>
                  <a:lnTo>
                    <a:pt x="559371" y="430796"/>
                  </a:lnTo>
                  <a:lnTo>
                    <a:pt x="558584" y="428078"/>
                  </a:lnTo>
                  <a:lnTo>
                    <a:pt x="558253" y="425323"/>
                  </a:lnTo>
                  <a:lnTo>
                    <a:pt x="565454" y="429755"/>
                  </a:lnTo>
                  <a:lnTo>
                    <a:pt x="573620" y="432041"/>
                  </a:lnTo>
                  <a:lnTo>
                    <a:pt x="572325" y="437629"/>
                  </a:lnTo>
                  <a:lnTo>
                    <a:pt x="577354" y="442099"/>
                  </a:lnTo>
                  <a:lnTo>
                    <a:pt x="579323" y="444347"/>
                  </a:lnTo>
                  <a:lnTo>
                    <a:pt x="580186" y="447255"/>
                  </a:lnTo>
                  <a:lnTo>
                    <a:pt x="583171" y="449465"/>
                  </a:lnTo>
                  <a:lnTo>
                    <a:pt x="589038" y="447954"/>
                  </a:lnTo>
                  <a:lnTo>
                    <a:pt x="597903" y="449072"/>
                  </a:lnTo>
                  <a:lnTo>
                    <a:pt x="599389" y="456145"/>
                  </a:lnTo>
                  <a:lnTo>
                    <a:pt x="601357" y="461022"/>
                  </a:lnTo>
                  <a:lnTo>
                    <a:pt x="595845" y="464248"/>
                  </a:lnTo>
                  <a:lnTo>
                    <a:pt x="594258" y="468299"/>
                  </a:lnTo>
                  <a:lnTo>
                    <a:pt x="595566" y="472020"/>
                  </a:lnTo>
                  <a:lnTo>
                    <a:pt x="597166" y="475742"/>
                  </a:lnTo>
                  <a:lnTo>
                    <a:pt x="599541" y="478917"/>
                  </a:lnTo>
                  <a:lnTo>
                    <a:pt x="606628" y="480047"/>
                  </a:lnTo>
                  <a:lnTo>
                    <a:pt x="611479" y="473722"/>
                  </a:lnTo>
                  <a:lnTo>
                    <a:pt x="617766" y="471805"/>
                  </a:lnTo>
                  <a:lnTo>
                    <a:pt x="621576" y="468642"/>
                  </a:lnTo>
                  <a:lnTo>
                    <a:pt x="624128" y="468782"/>
                  </a:lnTo>
                  <a:lnTo>
                    <a:pt x="626084" y="470230"/>
                  </a:lnTo>
                  <a:lnTo>
                    <a:pt x="625144" y="472795"/>
                  </a:lnTo>
                  <a:lnTo>
                    <a:pt x="625360" y="474853"/>
                  </a:lnTo>
                  <a:lnTo>
                    <a:pt x="622719" y="476237"/>
                  </a:lnTo>
                  <a:lnTo>
                    <a:pt x="628675" y="483450"/>
                  </a:lnTo>
                  <a:lnTo>
                    <a:pt x="632714" y="485863"/>
                  </a:lnTo>
                  <a:lnTo>
                    <a:pt x="635101" y="487006"/>
                  </a:lnTo>
                  <a:lnTo>
                    <a:pt x="634733" y="490004"/>
                  </a:lnTo>
                  <a:lnTo>
                    <a:pt x="635596" y="492112"/>
                  </a:lnTo>
                  <a:lnTo>
                    <a:pt x="637120" y="492836"/>
                  </a:lnTo>
                  <a:lnTo>
                    <a:pt x="671474" y="494817"/>
                  </a:lnTo>
                  <a:lnTo>
                    <a:pt x="681799" y="495160"/>
                  </a:lnTo>
                  <a:lnTo>
                    <a:pt x="685634" y="493242"/>
                  </a:lnTo>
                  <a:lnTo>
                    <a:pt x="688835" y="490270"/>
                  </a:lnTo>
                  <a:lnTo>
                    <a:pt x="692429" y="487934"/>
                  </a:lnTo>
                  <a:close/>
                </a:path>
                <a:path w="991869" h="614045">
                  <a:moveTo>
                    <a:pt x="770877" y="461416"/>
                  </a:moveTo>
                  <a:lnTo>
                    <a:pt x="765949" y="458914"/>
                  </a:lnTo>
                  <a:lnTo>
                    <a:pt x="761771" y="455218"/>
                  </a:lnTo>
                  <a:lnTo>
                    <a:pt x="754722" y="449834"/>
                  </a:lnTo>
                  <a:lnTo>
                    <a:pt x="756310" y="446316"/>
                  </a:lnTo>
                  <a:lnTo>
                    <a:pt x="757085" y="443699"/>
                  </a:lnTo>
                  <a:lnTo>
                    <a:pt x="757034" y="441667"/>
                  </a:lnTo>
                  <a:lnTo>
                    <a:pt x="756170" y="439699"/>
                  </a:lnTo>
                  <a:lnTo>
                    <a:pt x="755878" y="437718"/>
                  </a:lnTo>
                  <a:lnTo>
                    <a:pt x="752741" y="437553"/>
                  </a:lnTo>
                  <a:lnTo>
                    <a:pt x="749388" y="438086"/>
                  </a:lnTo>
                  <a:lnTo>
                    <a:pt x="746455" y="436791"/>
                  </a:lnTo>
                  <a:lnTo>
                    <a:pt x="744321" y="434784"/>
                  </a:lnTo>
                  <a:lnTo>
                    <a:pt x="743673" y="431736"/>
                  </a:lnTo>
                  <a:lnTo>
                    <a:pt x="742340" y="429221"/>
                  </a:lnTo>
                  <a:lnTo>
                    <a:pt x="736155" y="430352"/>
                  </a:lnTo>
                  <a:lnTo>
                    <a:pt x="736092" y="433476"/>
                  </a:lnTo>
                  <a:lnTo>
                    <a:pt x="737311" y="437159"/>
                  </a:lnTo>
                  <a:lnTo>
                    <a:pt x="734885" y="439712"/>
                  </a:lnTo>
                  <a:lnTo>
                    <a:pt x="733031" y="438086"/>
                  </a:lnTo>
                  <a:lnTo>
                    <a:pt x="732802" y="435622"/>
                  </a:lnTo>
                  <a:lnTo>
                    <a:pt x="732332" y="433400"/>
                  </a:lnTo>
                  <a:lnTo>
                    <a:pt x="728878" y="437375"/>
                  </a:lnTo>
                  <a:lnTo>
                    <a:pt x="723607" y="438658"/>
                  </a:lnTo>
                  <a:lnTo>
                    <a:pt x="718515" y="438556"/>
                  </a:lnTo>
                  <a:lnTo>
                    <a:pt x="714857" y="443649"/>
                  </a:lnTo>
                  <a:lnTo>
                    <a:pt x="711835" y="441604"/>
                  </a:lnTo>
                  <a:lnTo>
                    <a:pt x="710780" y="438683"/>
                  </a:lnTo>
                  <a:lnTo>
                    <a:pt x="701878" y="438658"/>
                  </a:lnTo>
                  <a:lnTo>
                    <a:pt x="697458" y="438924"/>
                  </a:lnTo>
                  <a:lnTo>
                    <a:pt x="696214" y="441515"/>
                  </a:lnTo>
                  <a:lnTo>
                    <a:pt x="695413" y="442696"/>
                  </a:lnTo>
                  <a:lnTo>
                    <a:pt x="693547" y="443687"/>
                  </a:lnTo>
                  <a:lnTo>
                    <a:pt x="691375" y="443420"/>
                  </a:lnTo>
                  <a:lnTo>
                    <a:pt x="689368" y="443547"/>
                  </a:lnTo>
                  <a:lnTo>
                    <a:pt x="687666" y="446163"/>
                  </a:lnTo>
                  <a:lnTo>
                    <a:pt x="684733" y="446976"/>
                  </a:lnTo>
                  <a:lnTo>
                    <a:pt x="681812" y="447408"/>
                  </a:lnTo>
                  <a:lnTo>
                    <a:pt x="679551" y="446049"/>
                  </a:lnTo>
                  <a:lnTo>
                    <a:pt x="673138" y="448525"/>
                  </a:lnTo>
                  <a:lnTo>
                    <a:pt x="675881" y="458050"/>
                  </a:lnTo>
                  <a:lnTo>
                    <a:pt x="674636" y="461899"/>
                  </a:lnTo>
                  <a:lnTo>
                    <a:pt x="679742" y="464820"/>
                  </a:lnTo>
                  <a:lnTo>
                    <a:pt x="681240" y="467423"/>
                  </a:lnTo>
                  <a:lnTo>
                    <a:pt x="683653" y="468655"/>
                  </a:lnTo>
                  <a:lnTo>
                    <a:pt x="686206" y="469696"/>
                  </a:lnTo>
                  <a:lnTo>
                    <a:pt x="688428" y="471309"/>
                  </a:lnTo>
                  <a:lnTo>
                    <a:pt x="690486" y="473240"/>
                  </a:lnTo>
                  <a:lnTo>
                    <a:pt x="692327" y="475424"/>
                  </a:lnTo>
                  <a:lnTo>
                    <a:pt x="694575" y="477164"/>
                  </a:lnTo>
                  <a:lnTo>
                    <a:pt x="694969" y="481723"/>
                  </a:lnTo>
                  <a:lnTo>
                    <a:pt x="696137" y="478307"/>
                  </a:lnTo>
                  <a:lnTo>
                    <a:pt x="698423" y="475500"/>
                  </a:lnTo>
                  <a:lnTo>
                    <a:pt x="701001" y="473062"/>
                  </a:lnTo>
                  <a:lnTo>
                    <a:pt x="702525" y="468160"/>
                  </a:lnTo>
                  <a:lnTo>
                    <a:pt x="703351" y="462953"/>
                  </a:lnTo>
                  <a:lnTo>
                    <a:pt x="705624" y="458330"/>
                  </a:lnTo>
                  <a:lnTo>
                    <a:pt x="708710" y="453847"/>
                  </a:lnTo>
                  <a:lnTo>
                    <a:pt x="717359" y="460489"/>
                  </a:lnTo>
                  <a:lnTo>
                    <a:pt x="721715" y="458939"/>
                  </a:lnTo>
                  <a:lnTo>
                    <a:pt x="723011" y="464959"/>
                  </a:lnTo>
                  <a:lnTo>
                    <a:pt x="721004" y="471068"/>
                  </a:lnTo>
                  <a:lnTo>
                    <a:pt x="722388" y="477100"/>
                  </a:lnTo>
                  <a:lnTo>
                    <a:pt x="726833" y="478370"/>
                  </a:lnTo>
                  <a:lnTo>
                    <a:pt x="727925" y="483476"/>
                  </a:lnTo>
                  <a:lnTo>
                    <a:pt x="731532" y="485914"/>
                  </a:lnTo>
                  <a:lnTo>
                    <a:pt x="736180" y="481660"/>
                  </a:lnTo>
                  <a:lnTo>
                    <a:pt x="740689" y="477253"/>
                  </a:lnTo>
                  <a:lnTo>
                    <a:pt x="745540" y="473227"/>
                  </a:lnTo>
                  <a:lnTo>
                    <a:pt x="747699" y="467791"/>
                  </a:lnTo>
                  <a:lnTo>
                    <a:pt x="754418" y="468274"/>
                  </a:lnTo>
                  <a:lnTo>
                    <a:pt x="758723" y="465429"/>
                  </a:lnTo>
                  <a:lnTo>
                    <a:pt x="760945" y="462699"/>
                  </a:lnTo>
                  <a:lnTo>
                    <a:pt x="762279" y="461530"/>
                  </a:lnTo>
                  <a:lnTo>
                    <a:pt x="764590" y="459092"/>
                  </a:lnTo>
                  <a:lnTo>
                    <a:pt x="768083" y="461137"/>
                  </a:lnTo>
                  <a:lnTo>
                    <a:pt x="770877" y="461416"/>
                  </a:lnTo>
                  <a:close/>
                </a:path>
                <a:path w="991869" h="614045">
                  <a:moveTo>
                    <a:pt x="807161" y="490435"/>
                  </a:moveTo>
                  <a:lnTo>
                    <a:pt x="807097" y="460489"/>
                  </a:lnTo>
                  <a:lnTo>
                    <a:pt x="802386" y="459524"/>
                  </a:lnTo>
                  <a:lnTo>
                    <a:pt x="800087" y="458851"/>
                  </a:lnTo>
                  <a:lnTo>
                    <a:pt x="794588" y="457022"/>
                  </a:lnTo>
                  <a:lnTo>
                    <a:pt x="789457" y="453986"/>
                  </a:lnTo>
                  <a:lnTo>
                    <a:pt x="783539" y="453694"/>
                  </a:lnTo>
                  <a:lnTo>
                    <a:pt x="782866" y="456057"/>
                  </a:lnTo>
                  <a:lnTo>
                    <a:pt x="782916" y="458876"/>
                  </a:lnTo>
                  <a:lnTo>
                    <a:pt x="781100" y="460730"/>
                  </a:lnTo>
                  <a:lnTo>
                    <a:pt x="778598" y="461238"/>
                  </a:lnTo>
                  <a:lnTo>
                    <a:pt x="776033" y="460997"/>
                  </a:lnTo>
                  <a:lnTo>
                    <a:pt x="773531" y="461010"/>
                  </a:lnTo>
                  <a:lnTo>
                    <a:pt x="774700" y="463296"/>
                  </a:lnTo>
                  <a:lnTo>
                    <a:pt x="775335" y="465785"/>
                  </a:lnTo>
                  <a:lnTo>
                    <a:pt x="775881" y="468287"/>
                  </a:lnTo>
                  <a:lnTo>
                    <a:pt x="780402" y="469506"/>
                  </a:lnTo>
                  <a:lnTo>
                    <a:pt x="780821" y="474459"/>
                  </a:lnTo>
                  <a:lnTo>
                    <a:pt x="781456" y="478332"/>
                  </a:lnTo>
                  <a:lnTo>
                    <a:pt x="784225" y="479501"/>
                  </a:lnTo>
                  <a:lnTo>
                    <a:pt x="787514" y="480377"/>
                  </a:lnTo>
                  <a:lnTo>
                    <a:pt x="788809" y="483412"/>
                  </a:lnTo>
                  <a:lnTo>
                    <a:pt x="791375" y="484898"/>
                  </a:lnTo>
                  <a:lnTo>
                    <a:pt x="793000" y="487375"/>
                  </a:lnTo>
                  <a:lnTo>
                    <a:pt x="792454" y="490423"/>
                  </a:lnTo>
                  <a:lnTo>
                    <a:pt x="797356" y="490359"/>
                  </a:lnTo>
                  <a:lnTo>
                    <a:pt x="807161" y="490435"/>
                  </a:lnTo>
                  <a:close/>
                </a:path>
                <a:path w="991869" h="614045">
                  <a:moveTo>
                    <a:pt x="832700" y="531215"/>
                  </a:moveTo>
                  <a:lnTo>
                    <a:pt x="829716" y="529742"/>
                  </a:lnTo>
                  <a:lnTo>
                    <a:pt x="826592" y="528523"/>
                  </a:lnTo>
                  <a:lnTo>
                    <a:pt x="823315" y="527900"/>
                  </a:lnTo>
                  <a:lnTo>
                    <a:pt x="821969" y="523811"/>
                  </a:lnTo>
                  <a:lnTo>
                    <a:pt x="822096" y="518769"/>
                  </a:lnTo>
                  <a:lnTo>
                    <a:pt x="814324" y="512559"/>
                  </a:lnTo>
                  <a:lnTo>
                    <a:pt x="808748" y="511556"/>
                  </a:lnTo>
                  <a:lnTo>
                    <a:pt x="804773" y="508012"/>
                  </a:lnTo>
                  <a:lnTo>
                    <a:pt x="801509" y="503923"/>
                  </a:lnTo>
                  <a:lnTo>
                    <a:pt x="797013" y="500900"/>
                  </a:lnTo>
                  <a:lnTo>
                    <a:pt x="794575" y="496150"/>
                  </a:lnTo>
                  <a:lnTo>
                    <a:pt x="791959" y="495884"/>
                  </a:lnTo>
                  <a:lnTo>
                    <a:pt x="787438" y="493242"/>
                  </a:lnTo>
                  <a:lnTo>
                    <a:pt x="787717" y="488899"/>
                  </a:lnTo>
                  <a:lnTo>
                    <a:pt x="789190" y="487718"/>
                  </a:lnTo>
                  <a:lnTo>
                    <a:pt x="787019" y="486778"/>
                  </a:lnTo>
                  <a:lnTo>
                    <a:pt x="785012" y="485546"/>
                  </a:lnTo>
                  <a:lnTo>
                    <a:pt x="784466" y="483069"/>
                  </a:lnTo>
                  <a:lnTo>
                    <a:pt x="780757" y="481469"/>
                  </a:lnTo>
                  <a:lnTo>
                    <a:pt x="779094" y="480339"/>
                  </a:lnTo>
                  <a:lnTo>
                    <a:pt x="778090" y="477659"/>
                  </a:lnTo>
                  <a:lnTo>
                    <a:pt x="777697" y="474814"/>
                  </a:lnTo>
                  <a:lnTo>
                    <a:pt x="776947" y="472071"/>
                  </a:lnTo>
                  <a:lnTo>
                    <a:pt x="772312" y="471055"/>
                  </a:lnTo>
                  <a:lnTo>
                    <a:pt x="772160" y="468693"/>
                  </a:lnTo>
                  <a:lnTo>
                    <a:pt x="772299" y="463969"/>
                  </a:lnTo>
                  <a:lnTo>
                    <a:pt x="766699" y="465315"/>
                  </a:lnTo>
                  <a:lnTo>
                    <a:pt x="762800" y="463791"/>
                  </a:lnTo>
                  <a:lnTo>
                    <a:pt x="762876" y="467829"/>
                  </a:lnTo>
                  <a:lnTo>
                    <a:pt x="758431" y="469049"/>
                  </a:lnTo>
                  <a:lnTo>
                    <a:pt x="749808" y="472186"/>
                  </a:lnTo>
                  <a:lnTo>
                    <a:pt x="749147" y="474294"/>
                  </a:lnTo>
                  <a:lnTo>
                    <a:pt x="748030" y="476148"/>
                  </a:lnTo>
                  <a:lnTo>
                    <a:pt x="745985" y="477126"/>
                  </a:lnTo>
                  <a:lnTo>
                    <a:pt x="741032" y="480136"/>
                  </a:lnTo>
                  <a:lnTo>
                    <a:pt x="737793" y="485343"/>
                  </a:lnTo>
                  <a:lnTo>
                    <a:pt x="732739" y="488111"/>
                  </a:lnTo>
                  <a:lnTo>
                    <a:pt x="728192" y="488937"/>
                  </a:lnTo>
                  <a:lnTo>
                    <a:pt x="725563" y="484263"/>
                  </a:lnTo>
                  <a:lnTo>
                    <a:pt x="723506" y="481050"/>
                  </a:lnTo>
                  <a:lnTo>
                    <a:pt x="720191" y="479653"/>
                  </a:lnTo>
                  <a:lnTo>
                    <a:pt x="718616" y="474726"/>
                  </a:lnTo>
                  <a:lnTo>
                    <a:pt x="718312" y="469404"/>
                  </a:lnTo>
                  <a:lnTo>
                    <a:pt x="719543" y="464362"/>
                  </a:lnTo>
                  <a:lnTo>
                    <a:pt x="715594" y="463562"/>
                  </a:lnTo>
                  <a:lnTo>
                    <a:pt x="712736" y="460476"/>
                  </a:lnTo>
                  <a:lnTo>
                    <a:pt x="708990" y="459232"/>
                  </a:lnTo>
                  <a:lnTo>
                    <a:pt x="705929" y="463461"/>
                  </a:lnTo>
                  <a:lnTo>
                    <a:pt x="705688" y="468909"/>
                  </a:lnTo>
                  <a:lnTo>
                    <a:pt x="703834" y="473646"/>
                  </a:lnTo>
                  <a:lnTo>
                    <a:pt x="702449" y="476504"/>
                  </a:lnTo>
                  <a:lnTo>
                    <a:pt x="699795" y="478523"/>
                  </a:lnTo>
                  <a:lnTo>
                    <a:pt x="696950" y="484289"/>
                  </a:lnTo>
                  <a:lnTo>
                    <a:pt x="696150" y="487565"/>
                  </a:lnTo>
                  <a:lnTo>
                    <a:pt x="694131" y="490169"/>
                  </a:lnTo>
                  <a:lnTo>
                    <a:pt x="691032" y="492937"/>
                  </a:lnTo>
                  <a:lnTo>
                    <a:pt x="687349" y="494957"/>
                  </a:lnTo>
                  <a:lnTo>
                    <a:pt x="684110" y="497547"/>
                  </a:lnTo>
                  <a:lnTo>
                    <a:pt x="683907" y="500113"/>
                  </a:lnTo>
                  <a:lnTo>
                    <a:pt x="684009" y="502907"/>
                  </a:lnTo>
                  <a:lnTo>
                    <a:pt x="682409" y="505079"/>
                  </a:lnTo>
                  <a:lnTo>
                    <a:pt x="682091" y="509778"/>
                  </a:lnTo>
                  <a:lnTo>
                    <a:pt x="676249" y="513537"/>
                  </a:lnTo>
                  <a:lnTo>
                    <a:pt x="677583" y="518401"/>
                  </a:lnTo>
                  <a:lnTo>
                    <a:pt x="675424" y="522833"/>
                  </a:lnTo>
                  <a:lnTo>
                    <a:pt x="672630" y="526681"/>
                  </a:lnTo>
                  <a:lnTo>
                    <a:pt x="673900" y="529602"/>
                  </a:lnTo>
                  <a:lnTo>
                    <a:pt x="675538" y="532422"/>
                  </a:lnTo>
                  <a:lnTo>
                    <a:pt x="676325" y="535546"/>
                  </a:lnTo>
                  <a:lnTo>
                    <a:pt x="676605" y="537870"/>
                  </a:lnTo>
                  <a:lnTo>
                    <a:pt x="675932" y="540169"/>
                  </a:lnTo>
                  <a:lnTo>
                    <a:pt x="675563" y="542455"/>
                  </a:lnTo>
                  <a:lnTo>
                    <a:pt x="679157" y="542950"/>
                  </a:lnTo>
                  <a:lnTo>
                    <a:pt x="682764" y="544093"/>
                  </a:lnTo>
                  <a:lnTo>
                    <a:pt x="684593" y="547522"/>
                  </a:lnTo>
                  <a:lnTo>
                    <a:pt x="684263" y="550392"/>
                  </a:lnTo>
                  <a:lnTo>
                    <a:pt x="691045" y="554570"/>
                  </a:lnTo>
                  <a:lnTo>
                    <a:pt x="697433" y="559333"/>
                  </a:lnTo>
                  <a:lnTo>
                    <a:pt x="709790" y="569379"/>
                  </a:lnTo>
                  <a:lnTo>
                    <a:pt x="714235" y="572554"/>
                  </a:lnTo>
                  <a:lnTo>
                    <a:pt x="717092" y="577367"/>
                  </a:lnTo>
                  <a:lnTo>
                    <a:pt x="721448" y="580644"/>
                  </a:lnTo>
                  <a:lnTo>
                    <a:pt x="724382" y="583438"/>
                  </a:lnTo>
                  <a:lnTo>
                    <a:pt x="732091" y="585825"/>
                  </a:lnTo>
                  <a:lnTo>
                    <a:pt x="732828" y="588073"/>
                  </a:lnTo>
                  <a:lnTo>
                    <a:pt x="733831" y="592772"/>
                  </a:lnTo>
                  <a:lnTo>
                    <a:pt x="754253" y="613562"/>
                  </a:lnTo>
                  <a:lnTo>
                    <a:pt x="756069" y="609117"/>
                  </a:lnTo>
                  <a:lnTo>
                    <a:pt x="755611" y="606704"/>
                  </a:lnTo>
                  <a:lnTo>
                    <a:pt x="754849" y="604253"/>
                  </a:lnTo>
                  <a:lnTo>
                    <a:pt x="756107" y="598131"/>
                  </a:lnTo>
                  <a:lnTo>
                    <a:pt x="755942" y="593636"/>
                  </a:lnTo>
                  <a:lnTo>
                    <a:pt x="759815" y="591680"/>
                  </a:lnTo>
                  <a:lnTo>
                    <a:pt x="757707" y="588873"/>
                  </a:lnTo>
                  <a:lnTo>
                    <a:pt x="755154" y="586282"/>
                  </a:lnTo>
                  <a:lnTo>
                    <a:pt x="753795" y="582993"/>
                  </a:lnTo>
                  <a:lnTo>
                    <a:pt x="754799" y="579069"/>
                  </a:lnTo>
                  <a:lnTo>
                    <a:pt x="757415" y="575818"/>
                  </a:lnTo>
                  <a:lnTo>
                    <a:pt x="774077" y="546722"/>
                  </a:lnTo>
                  <a:lnTo>
                    <a:pt x="774979" y="544322"/>
                  </a:lnTo>
                  <a:lnTo>
                    <a:pt x="777646" y="544703"/>
                  </a:lnTo>
                  <a:lnTo>
                    <a:pt x="830643" y="544525"/>
                  </a:lnTo>
                  <a:lnTo>
                    <a:pt x="830262" y="539965"/>
                  </a:lnTo>
                  <a:lnTo>
                    <a:pt x="830884" y="535419"/>
                  </a:lnTo>
                  <a:lnTo>
                    <a:pt x="832700" y="531215"/>
                  </a:lnTo>
                  <a:close/>
                </a:path>
                <a:path w="991869" h="614045">
                  <a:moveTo>
                    <a:pt x="893635" y="402539"/>
                  </a:moveTo>
                  <a:lnTo>
                    <a:pt x="892975" y="399389"/>
                  </a:lnTo>
                  <a:lnTo>
                    <a:pt x="890041" y="392861"/>
                  </a:lnTo>
                  <a:lnTo>
                    <a:pt x="883602" y="389153"/>
                  </a:lnTo>
                  <a:lnTo>
                    <a:pt x="874864" y="381482"/>
                  </a:lnTo>
                  <a:lnTo>
                    <a:pt x="874864" y="376250"/>
                  </a:lnTo>
                  <a:lnTo>
                    <a:pt x="870077" y="370484"/>
                  </a:lnTo>
                  <a:lnTo>
                    <a:pt x="865505" y="362699"/>
                  </a:lnTo>
                  <a:lnTo>
                    <a:pt x="861910" y="362254"/>
                  </a:lnTo>
                  <a:lnTo>
                    <a:pt x="859751" y="360083"/>
                  </a:lnTo>
                  <a:lnTo>
                    <a:pt x="857897" y="357428"/>
                  </a:lnTo>
                  <a:lnTo>
                    <a:pt x="857161" y="354050"/>
                  </a:lnTo>
                  <a:lnTo>
                    <a:pt x="852728" y="350253"/>
                  </a:lnTo>
                  <a:lnTo>
                    <a:pt x="851039" y="345567"/>
                  </a:lnTo>
                  <a:lnTo>
                    <a:pt x="847242" y="347954"/>
                  </a:lnTo>
                  <a:lnTo>
                    <a:pt x="842149" y="345973"/>
                  </a:lnTo>
                  <a:lnTo>
                    <a:pt x="840219" y="342125"/>
                  </a:lnTo>
                  <a:lnTo>
                    <a:pt x="833335" y="341287"/>
                  </a:lnTo>
                  <a:lnTo>
                    <a:pt x="832802" y="337362"/>
                  </a:lnTo>
                  <a:lnTo>
                    <a:pt x="833120" y="329450"/>
                  </a:lnTo>
                  <a:lnTo>
                    <a:pt x="831443" y="339051"/>
                  </a:lnTo>
                  <a:lnTo>
                    <a:pt x="831875" y="343903"/>
                  </a:lnTo>
                  <a:lnTo>
                    <a:pt x="832370" y="350164"/>
                  </a:lnTo>
                  <a:lnTo>
                    <a:pt x="830224" y="356527"/>
                  </a:lnTo>
                  <a:lnTo>
                    <a:pt x="832015" y="362712"/>
                  </a:lnTo>
                  <a:lnTo>
                    <a:pt x="832345" y="364528"/>
                  </a:lnTo>
                  <a:lnTo>
                    <a:pt x="832993" y="366560"/>
                  </a:lnTo>
                  <a:lnTo>
                    <a:pt x="829881" y="372300"/>
                  </a:lnTo>
                  <a:lnTo>
                    <a:pt x="824598" y="373354"/>
                  </a:lnTo>
                  <a:lnTo>
                    <a:pt x="822604" y="377393"/>
                  </a:lnTo>
                  <a:lnTo>
                    <a:pt x="821524" y="382866"/>
                  </a:lnTo>
                  <a:lnTo>
                    <a:pt x="821893" y="388543"/>
                  </a:lnTo>
                  <a:lnTo>
                    <a:pt x="820140" y="397916"/>
                  </a:lnTo>
                  <a:lnTo>
                    <a:pt x="815809" y="399161"/>
                  </a:lnTo>
                  <a:lnTo>
                    <a:pt x="809586" y="406958"/>
                  </a:lnTo>
                  <a:lnTo>
                    <a:pt x="803135" y="408825"/>
                  </a:lnTo>
                  <a:lnTo>
                    <a:pt x="796861" y="416013"/>
                  </a:lnTo>
                  <a:lnTo>
                    <a:pt x="794181" y="417817"/>
                  </a:lnTo>
                  <a:lnTo>
                    <a:pt x="791311" y="419239"/>
                  </a:lnTo>
                  <a:lnTo>
                    <a:pt x="792899" y="419696"/>
                  </a:lnTo>
                  <a:lnTo>
                    <a:pt x="794727" y="419696"/>
                  </a:lnTo>
                  <a:lnTo>
                    <a:pt x="796163" y="420662"/>
                  </a:lnTo>
                  <a:lnTo>
                    <a:pt x="797267" y="421957"/>
                  </a:lnTo>
                  <a:lnTo>
                    <a:pt x="797534" y="423697"/>
                  </a:lnTo>
                  <a:lnTo>
                    <a:pt x="798144" y="425259"/>
                  </a:lnTo>
                  <a:lnTo>
                    <a:pt x="801738" y="425945"/>
                  </a:lnTo>
                  <a:lnTo>
                    <a:pt x="800798" y="428637"/>
                  </a:lnTo>
                  <a:lnTo>
                    <a:pt x="797991" y="429475"/>
                  </a:lnTo>
                  <a:lnTo>
                    <a:pt x="795693" y="430631"/>
                  </a:lnTo>
                  <a:lnTo>
                    <a:pt x="793546" y="432231"/>
                  </a:lnTo>
                  <a:lnTo>
                    <a:pt x="788581" y="434162"/>
                  </a:lnTo>
                  <a:lnTo>
                    <a:pt x="788073" y="438162"/>
                  </a:lnTo>
                  <a:lnTo>
                    <a:pt x="783869" y="438416"/>
                  </a:lnTo>
                  <a:lnTo>
                    <a:pt x="775487" y="437578"/>
                  </a:lnTo>
                  <a:lnTo>
                    <a:pt x="772833" y="441591"/>
                  </a:lnTo>
                  <a:lnTo>
                    <a:pt x="770712" y="440042"/>
                  </a:lnTo>
                  <a:lnTo>
                    <a:pt x="768692" y="438226"/>
                  </a:lnTo>
                  <a:lnTo>
                    <a:pt x="768972" y="435368"/>
                  </a:lnTo>
                  <a:lnTo>
                    <a:pt x="766140" y="434378"/>
                  </a:lnTo>
                  <a:lnTo>
                    <a:pt x="760336" y="433095"/>
                  </a:lnTo>
                  <a:lnTo>
                    <a:pt x="761492" y="428561"/>
                  </a:lnTo>
                  <a:lnTo>
                    <a:pt x="766330" y="426580"/>
                  </a:lnTo>
                  <a:lnTo>
                    <a:pt x="759269" y="426300"/>
                  </a:lnTo>
                  <a:lnTo>
                    <a:pt x="752309" y="427685"/>
                  </a:lnTo>
                  <a:lnTo>
                    <a:pt x="745286" y="427990"/>
                  </a:lnTo>
                  <a:lnTo>
                    <a:pt x="746848" y="432282"/>
                  </a:lnTo>
                  <a:lnTo>
                    <a:pt x="748068" y="434225"/>
                  </a:lnTo>
                  <a:lnTo>
                    <a:pt x="751535" y="434822"/>
                  </a:lnTo>
                  <a:lnTo>
                    <a:pt x="755078" y="434403"/>
                  </a:lnTo>
                  <a:lnTo>
                    <a:pt x="758583" y="434733"/>
                  </a:lnTo>
                  <a:lnTo>
                    <a:pt x="759980" y="439407"/>
                  </a:lnTo>
                  <a:lnTo>
                    <a:pt x="758278" y="444449"/>
                  </a:lnTo>
                  <a:lnTo>
                    <a:pt x="759002" y="449249"/>
                  </a:lnTo>
                  <a:lnTo>
                    <a:pt x="761809" y="451891"/>
                  </a:lnTo>
                  <a:lnTo>
                    <a:pt x="765225" y="453771"/>
                  </a:lnTo>
                  <a:lnTo>
                    <a:pt x="771156" y="459143"/>
                  </a:lnTo>
                  <a:lnTo>
                    <a:pt x="775716" y="458152"/>
                  </a:lnTo>
                  <a:lnTo>
                    <a:pt x="779475" y="457822"/>
                  </a:lnTo>
                  <a:lnTo>
                    <a:pt x="780122" y="455726"/>
                  </a:lnTo>
                  <a:lnTo>
                    <a:pt x="780897" y="451408"/>
                  </a:lnTo>
                  <a:lnTo>
                    <a:pt x="785926" y="450329"/>
                  </a:lnTo>
                  <a:lnTo>
                    <a:pt x="791019" y="451700"/>
                  </a:lnTo>
                  <a:lnTo>
                    <a:pt x="799998" y="456006"/>
                  </a:lnTo>
                  <a:lnTo>
                    <a:pt x="804862" y="457034"/>
                  </a:lnTo>
                  <a:lnTo>
                    <a:pt x="809739" y="457466"/>
                  </a:lnTo>
                  <a:lnTo>
                    <a:pt x="810031" y="464388"/>
                  </a:lnTo>
                  <a:lnTo>
                    <a:pt x="887361" y="464362"/>
                  </a:lnTo>
                  <a:lnTo>
                    <a:pt x="887488" y="461251"/>
                  </a:lnTo>
                  <a:lnTo>
                    <a:pt x="887260" y="458114"/>
                  </a:lnTo>
                  <a:lnTo>
                    <a:pt x="887768" y="455053"/>
                  </a:lnTo>
                  <a:lnTo>
                    <a:pt x="889330" y="451967"/>
                  </a:lnTo>
                  <a:lnTo>
                    <a:pt x="892860" y="449668"/>
                  </a:lnTo>
                  <a:lnTo>
                    <a:pt x="892454" y="440817"/>
                  </a:lnTo>
                  <a:lnTo>
                    <a:pt x="890993" y="435889"/>
                  </a:lnTo>
                  <a:lnTo>
                    <a:pt x="891006" y="430834"/>
                  </a:lnTo>
                  <a:lnTo>
                    <a:pt x="887793" y="425716"/>
                  </a:lnTo>
                  <a:lnTo>
                    <a:pt x="890651" y="419773"/>
                  </a:lnTo>
                  <a:lnTo>
                    <a:pt x="890485" y="414235"/>
                  </a:lnTo>
                  <a:lnTo>
                    <a:pt x="890193" y="412089"/>
                  </a:lnTo>
                  <a:lnTo>
                    <a:pt x="892898" y="408990"/>
                  </a:lnTo>
                  <a:lnTo>
                    <a:pt x="893025" y="405790"/>
                  </a:lnTo>
                  <a:lnTo>
                    <a:pt x="893635" y="402539"/>
                  </a:lnTo>
                  <a:close/>
                </a:path>
                <a:path w="991869" h="614045">
                  <a:moveTo>
                    <a:pt x="959662" y="316191"/>
                  </a:moveTo>
                  <a:lnTo>
                    <a:pt x="954176" y="311988"/>
                  </a:lnTo>
                  <a:lnTo>
                    <a:pt x="958875" y="303669"/>
                  </a:lnTo>
                  <a:lnTo>
                    <a:pt x="958024" y="294843"/>
                  </a:lnTo>
                  <a:lnTo>
                    <a:pt x="951725" y="294995"/>
                  </a:lnTo>
                  <a:lnTo>
                    <a:pt x="948626" y="294449"/>
                  </a:lnTo>
                  <a:lnTo>
                    <a:pt x="945489" y="293547"/>
                  </a:lnTo>
                  <a:lnTo>
                    <a:pt x="943063" y="291084"/>
                  </a:lnTo>
                  <a:lnTo>
                    <a:pt x="939901" y="290258"/>
                  </a:lnTo>
                  <a:lnTo>
                    <a:pt x="935443" y="290017"/>
                  </a:lnTo>
                  <a:lnTo>
                    <a:pt x="931227" y="291947"/>
                  </a:lnTo>
                  <a:lnTo>
                    <a:pt x="926833" y="292214"/>
                  </a:lnTo>
                  <a:lnTo>
                    <a:pt x="923493" y="292176"/>
                  </a:lnTo>
                  <a:lnTo>
                    <a:pt x="920051" y="291096"/>
                  </a:lnTo>
                  <a:lnTo>
                    <a:pt x="916825" y="292404"/>
                  </a:lnTo>
                  <a:lnTo>
                    <a:pt x="913028" y="293255"/>
                  </a:lnTo>
                  <a:lnTo>
                    <a:pt x="910437" y="296494"/>
                  </a:lnTo>
                  <a:lnTo>
                    <a:pt x="896150" y="300228"/>
                  </a:lnTo>
                  <a:lnTo>
                    <a:pt x="885418" y="302183"/>
                  </a:lnTo>
                  <a:lnTo>
                    <a:pt x="858329" y="305714"/>
                  </a:lnTo>
                  <a:lnTo>
                    <a:pt x="853744" y="308889"/>
                  </a:lnTo>
                  <a:lnTo>
                    <a:pt x="845032" y="312534"/>
                  </a:lnTo>
                  <a:lnTo>
                    <a:pt x="838111" y="316788"/>
                  </a:lnTo>
                  <a:lnTo>
                    <a:pt x="836688" y="323989"/>
                  </a:lnTo>
                  <a:lnTo>
                    <a:pt x="835774" y="331254"/>
                  </a:lnTo>
                  <a:lnTo>
                    <a:pt x="835863" y="338607"/>
                  </a:lnTo>
                  <a:lnTo>
                    <a:pt x="840613" y="338074"/>
                  </a:lnTo>
                  <a:lnTo>
                    <a:pt x="843788" y="341579"/>
                  </a:lnTo>
                  <a:lnTo>
                    <a:pt x="847686" y="343560"/>
                  </a:lnTo>
                  <a:lnTo>
                    <a:pt x="851065" y="340499"/>
                  </a:lnTo>
                  <a:lnTo>
                    <a:pt x="852779" y="342836"/>
                  </a:lnTo>
                  <a:lnTo>
                    <a:pt x="854252" y="345338"/>
                  </a:lnTo>
                  <a:lnTo>
                    <a:pt x="855268" y="348056"/>
                  </a:lnTo>
                  <a:lnTo>
                    <a:pt x="858494" y="350558"/>
                  </a:lnTo>
                  <a:lnTo>
                    <a:pt x="860056" y="354317"/>
                  </a:lnTo>
                  <a:lnTo>
                    <a:pt x="861898" y="357822"/>
                  </a:lnTo>
                  <a:lnTo>
                    <a:pt x="864412" y="359968"/>
                  </a:lnTo>
                  <a:lnTo>
                    <a:pt x="868108" y="360845"/>
                  </a:lnTo>
                  <a:lnTo>
                    <a:pt x="872020" y="368427"/>
                  </a:lnTo>
                  <a:lnTo>
                    <a:pt x="875703" y="371970"/>
                  </a:lnTo>
                  <a:lnTo>
                    <a:pt x="877824" y="376529"/>
                  </a:lnTo>
                  <a:lnTo>
                    <a:pt x="878103" y="373075"/>
                  </a:lnTo>
                  <a:lnTo>
                    <a:pt x="878497" y="371398"/>
                  </a:lnTo>
                  <a:lnTo>
                    <a:pt x="880910" y="370814"/>
                  </a:lnTo>
                  <a:lnTo>
                    <a:pt x="885875" y="370230"/>
                  </a:lnTo>
                  <a:lnTo>
                    <a:pt x="888834" y="367042"/>
                  </a:lnTo>
                  <a:lnTo>
                    <a:pt x="897242" y="365594"/>
                  </a:lnTo>
                  <a:lnTo>
                    <a:pt x="900734" y="363969"/>
                  </a:lnTo>
                  <a:lnTo>
                    <a:pt x="903744" y="361442"/>
                  </a:lnTo>
                  <a:lnTo>
                    <a:pt x="907122" y="359587"/>
                  </a:lnTo>
                  <a:lnTo>
                    <a:pt x="910793" y="357098"/>
                  </a:lnTo>
                  <a:lnTo>
                    <a:pt x="915250" y="356247"/>
                  </a:lnTo>
                  <a:lnTo>
                    <a:pt x="919022" y="353974"/>
                  </a:lnTo>
                  <a:lnTo>
                    <a:pt x="921143" y="351523"/>
                  </a:lnTo>
                  <a:lnTo>
                    <a:pt x="922096" y="347789"/>
                  </a:lnTo>
                  <a:lnTo>
                    <a:pt x="925868" y="347383"/>
                  </a:lnTo>
                  <a:lnTo>
                    <a:pt x="927265" y="345440"/>
                  </a:lnTo>
                  <a:lnTo>
                    <a:pt x="928243" y="343039"/>
                  </a:lnTo>
                  <a:lnTo>
                    <a:pt x="930249" y="341630"/>
                  </a:lnTo>
                  <a:lnTo>
                    <a:pt x="933564" y="341376"/>
                  </a:lnTo>
                  <a:lnTo>
                    <a:pt x="937107" y="343306"/>
                  </a:lnTo>
                  <a:lnTo>
                    <a:pt x="943864" y="339521"/>
                  </a:lnTo>
                  <a:lnTo>
                    <a:pt x="946924" y="336638"/>
                  </a:lnTo>
                  <a:lnTo>
                    <a:pt x="954798" y="331114"/>
                  </a:lnTo>
                  <a:lnTo>
                    <a:pt x="955141" y="325107"/>
                  </a:lnTo>
                  <a:lnTo>
                    <a:pt x="959662" y="316191"/>
                  </a:lnTo>
                  <a:close/>
                </a:path>
                <a:path w="991869" h="614045">
                  <a:moveTo>
                    <a:pt x="991781" y="311543"/>
                  </a:moveTo>
                  <a:lnTo>
                    <a:pt x="988987" y="307543"/>
                  </a:lnTo>
                  <a:lnTo>
                    <a:pt x="989152" y="302615"/>
                  </a:lnTo>
                  <a:lnTo>
                    <a:pt x="989787" y="298018"/>
                  </a:lnTo>
                  <a:lnTo>
                    <a:pt x="985824" y="297891"/>
                  </a:lnTo>
                  <a:lnTo>
                    <a:pt x="984135" y="294170"/>
                  </a:lnTo>
                  <a:lnTo>
                    <a:pt x="981786" y="290677"/>
                  </a:lnTo>
                  <a:lnTo>
                    <a:pt x="978115" y="288683"/>
                  </a:lnTo>
                  <a:lnTo>
                    <a:pt x="978827" y="293687"/>
                  </a:lnTo>
                  <a:lnTo>
                    <a:pt x="976960" y="295338"/>
                  </a:lnTo>
                  <a:lnTo>
                    <a:pt x="972705" y="297878"/>
                  </a:lnTo>
                  <a:lnTo>
                    <a:pt x="961275" y="296252"/>
                  </a:lnTo>
                  <a:lnTo>
                    <a:pt x="961923" y="304368"/>
                  </a:lnTo>
                  <a:lnTo>
                    <a:pt x="957503" y="312089"/>
                  </a:lnTo>
                  <a:lnTo>
                    <a:pt x="962647" y="316242"/>
                  </a:lnTo>
                  <a:lnTo>
                    <a:pt x="958545" y="325196"/>
                  </a:lnTo>
                  <a:lnTo>
                    <a:pt x="957529" y="330593"/>
                  </a:lnTo>
                  <a:lnTo>
                    <a:pt x="954316" y="334772"/>
                  </a:lnTo>
                  <a:lnTo>
                    <a:pt x="946658" y="340956"/>
                  </a:lnTo>
                  <a:lnTo>
                    <a:pt x="939215" y="345973"/>
                  </a:lnTo>
                  <a:lnTo>
                    <a:pt x="934961" y="345795"/>
                  </a:lnTo>
                  <a:lnTo>
                    <a:pt x="931214" y="344690"/>
                  </a:lnTo>
                  <a:lnTo>
                    <a:pt x="929170" y="347738"/>
                  </a:lnTo>
                  <a:lnTo>
                    <a:pt x="929017" y="353872"/>
                  </a:lnTo>
                  <a:lnTo>
                    <a:pt x="927354" y="353148"/>
                  </a:lnTo>
                  <a:lnTo>
                    <a:pt x="924242" y="351383"/>
                  </a:lnTo>
                  <a:lnTo>
                    <a:pt x="923150" y="353390"/>
                  </a:lnTo>
                  <a:lnTo>
                    <a:pt x="922210" y="355739"/>
                  </a:lnTo>
                  <a:lnTo>
                    <a:pt x="915670" y="359156"/>
                  </a:lnTo>
                  <a:lnTo>
                    <a:pt x="910818" y="360514"/>
                  </a:lnTo>
                  <a:lnTo>
                    <a:pt x="906627" y="363232"/>
                  </a:lnTo>
                  <a:lnTo>
                    <a:pt x="906005" y="366433"/>
                  </a:lnTo>
                  <a:lnTo>
                    <a:pt x="902500" y="365963"/>
                  </a:lnTo>
                  <a:lnTo>
                    <a:pt x="898283" y="370103"/>
                  </a:lnTo>
                  <a:lnTo>
                    <a:pt x="891222" y="368020"/>
                  </a:lnTo>
                  <a:lnTo>
                    <a:pt x="887361" y="372884"/>
                  </a:lnTo>
                  <a:lnTo>
                    <a:pt x="881380" y="374192"/>
                  </a:lnTo>
                  <a:lnTo>
                    <a:pt x="879119" y="380974"/>
                  </a:lnTo>
                  <a:lnTo>
                    <a:pt x="883958" y="385876"/>
                  </a:lnTo>
                  <a:lnTo>
                    <a:pt x="890270" y="389305"/>
                  </a:lnTo>
                  <a:lnTo>
                    <a:pt x="894092" y="395211"/>
                  </a:lnTo>
                  <a:lnTo>
                    <a:pt x="897458" y="399440"/>
                  </a:lnTo>
                  <a:lnTo>
                    <a:pt x="895769" y="405104"/>
                  </a:lnTo>
                  <a:lnTo>
                    <a:pt x="896035" y="410044"/>
                  </a:lnTo>
                  <a:lnTo>
                    <a:pt x="893648" y="413054"/>
                  </a:lnTo>
                  <a:lnTo>
                    <a:pt x="893724" y="417753"/>
                  </a:lnTo>
                  <a:lnTo>
                    <a:pt x="891946" y="422465"/>
                  </a:lnTo>
                  <a:lnTo>
                    <a:pt x="892911" y="427113"/>
                  </a:lnTo>
                  <a:lnTo>
                    <a:pt x="895540" y="433031"/>
                  </a:lnTo>
                  <a:lnTo>
                    <a:pt x="894727" y="439610"/>
                  </a:lnTo>
                  <a:lnTo>
                    <a:pt x="895946" y="450189"/>
                  </a:lnTo>
                  <a:lnTo>
                    <a:pt x="892543" y="453364"/>
                  </a:lnTo>
                  <a:lnTo>
                    <a:pt x="890104" y="456463"/>
                  </a:lnTo>
                  <a:lnTo>
                    <a:pt x="894194" y="454799"/>
                  </a:lnTo>
                  <a:lnTo>
                    <a:pt x="900633" y="460057"/>
                  </a:lnTo>
                  <a:lnTo>
                    <a:pt x="903693" y="457212"/>
                  </a:lnTo>
                  <a:lnTo>
                    <a:pt x="906119" y="453745"/>
                  </a:lnTo>
                  <a:lnTo>
                    <a:pt x="908113" y="448005"/>
                  </a:lnTo>
                  <a:lnTo>
                    <a:pt x="910856" y="445516"/>
                  </a:lnTo>
                  <a:lnTo>
                    <a:pt x="913015" y="442061"/>
                  </a:lnTo>
                  <a:lnTo>
                    <a:pt x="914133" y="438124"/>
                  </a:lnTo>
                  <a:lnTo>
                    <a:pt x="916012" y="434543"/>
                  </a:lnTo>
                  <a:lnTo>
                    <a:pt x="918616" y="432257"/>
                  </a:lnTo>
                  <a:lnTo>
                    <a:pt x="922616" y="433768"/>
                  </a:lnTo>
                  <a:lnTo>
                    <a:pt x="925804" y="433082"/>
                  </a:lnTo>
                  <a:lnTo>
                    <a:pt x="927150" y="431482"/>
                  </a:lnTo>
                  <a:lnTo>
                    <a:pt x="928090" y="429577"/>
                  </a:lnTo>
                  <a:lnTo>
                    <a:pt x="929233" y="427837"/>
                  </a:lnTo>
                  <a:lnTo>
                    <a:pt x="926426" y="425869"/>
                  </a:lnTo>
                  <a:lnTo>
                    <a:pt x="928738" y="422630"/>
                  </a:lnTo>
                  <a:lnTo>
                    <a:pt x="933678" y="419811"/>
                  </a:lnTo>
                  <a:lnTo>
                    <a:pt x="935507" y="416420"/>
                  </a:lnTo>
                  <a:lnTo>
                    <a:pt x="938618" y="414477"/>
                  </a:lnTo>
                  <a:lnTo>
                    <a:pt x="939444" y="417207"/>
                  </a:lnTo>
                  <a:lnTo>
                    <a:pt x="940549" y="419925"/>
                  </a:lnTo>
                  <a:lnTo>
                    <a:pt x="940930" y="426529"/>
                  </a:lnTo>
                  <a:lnTo>
                    <a:pt x="939012" y="429856"/>
                  </a:lnTo>
                  <a:lnTo>
                    <a:pt x="937717" y="433197"/>
                  </a:lnTo>
                  <a:lnTo>
                    <a:pt x="943114" y="435330"/>
                  </a:lnTo>
                  <a:lnTo>
                    <a:pt x="946734" y="440766"/>
                  </a:lnTo>
                  <a:lnTo>
                    <a:pt x="949134" y="436270"/>
                  </a:lnTo>
                  <a:lnTo>
                    <a:pt x="949185" y="431114"/>
                  </a:lnTo>
                  <a:lnTo>
                    <a:pt x="950023" y="426237"/>
                  </a:lnTo>
                  <a:lnTo>
                    <a:pt x="951484" y="422910"/>
                  </a:lnTo>
                  <a:lnTo>
                    <a:pt x="953706" y="419862"/>
                  </a:lnTo>
                  <a:lnTo>
                    <a:pt x="955167" y="410210"/>
                  </a:lnTo>
                  <a:lnTo>
                    <a:pt x="957592" y="404647"/>
                  </a:lnTo>
                  <a:lnTo>
                    <a:pt x="958938" y="398780"/>
                  </a:lnTo>
                  <a:lnTo>
                    <a:pt x="955548" y="401688"/>
                  </a:lnTo>
                  <a:lnTo>
                    <a:pt x="951522" y="400481"/>
                  </a:lnTo>
                  <a:lnTo>
                    <a:pt x="952157" y="397611"/>
                  </a:lnTo>
                  <a:lnTo>
                    <a:pt x="952334" y="394525"/>
                  </a:lnTo>
                  <a:lnTo>
                    <a:pt x="953846" y="391934"/>
                  </a:lnTo>
                  <a:lnTo>
                    <a:pt x="956475" y="389039"/>
                  </a:lnTo>
                  <a:lnTo>
                    <a:pt x="961034" y="389597"/>
                  </a:lnTo>
                  <a:lnTo>
                    <a:pt x="963790" y="386829"/>
                  </a:lnTo>
                  <a:lnTo>
                    <a:pt x="959967" y="385394"/>
                  </a:lnTo>
                  <a:lnTo>
                    <a:pt x="956310" y="386600"/>
                  </a:lnTo>
                  <a:lnTo>
                    <a:pt x="953046" y="388658"/>
                  </a:lnTo>
                  <a:lnTo>
                    <a:pt x="951839" y="384835"/>
                  </a:lnTo>
                  <a:lnTo>
                    <a:pt x="947966" y="381762"/>
                  </a:lnTo>
                  <a:lnTo>
                    <a:pt x="949744" y="377456"/>
                  </a:lnTo>
                  <a:lnTo>
                    <a:pt x="953973" y="377609"/>
                  </a:lnTo>
                  <a:lnTo>
                    <a:pt x="957440" y="371436"/>
                  </a:lnTo>
                  <a:lnTo>
                    <a:pt x="960907" y="370992"/>
                  </a:lnTo>
                  <a:lnTo>
                    <a:pt x="960856" y="362343"/>
                  </a:lnTo>
                  <a:lnTo>
                    <a:pt x="962113" y="353999"/>
                  </a:lnTo>
                  <a:lnTo>
                    <a:pt x="964742" y="350697"/>
                  </a:lnTo>
                  <a:lnTo>
                    <a:pt x="969441" y="343496"/>
                  </a:lnTo>
                  <a:lnTo>
                    <a:pt x="971664" y="339267"/>
                  </a:lnTo>
                  <a:lnTo>
                    <a:pt x="979335" y="333844"/>
                  </a:lnTo>
                  <a:lnTo>
                    <a:pt x="982433" y="330238"/>
                  </a:lnTo>
                  <a:lnTo>
                    <a:pt x="988428" y="321983"/>
                  </a:lnTo>
                  <a:lnTo>
                    <a:pt x="989076" y="316306"/>
                  </a:lnTo>
                  <a:lnTo>
                    <a:pt x="991781" y="311543"/>
                  </a:lnTo>
                  <a:close/>
                </a:path>
              </a:pathLst>
            </a:custGeom>
            <a:solidFill>
              <a:srgbClr val="611232"/>
            </a:solidFill>
          </p:spPr>
          <p:txBody>
            <a:bodyPr wrap="square" lIns="0" tIns="0" rIns="0" bIns="0" rtlCol="0"/>
            <a:lstStyle/>
            <a:p>
              <a:endParaRPr/>
            </a:p>
          </p:txBody>
        </p:sp>
        <p:pic>
          <p:nvPicPr>
            <p:cNvPr id="86" name="object 86"/>
            <p:cNvPicPr/>
            <p:nvPr/>
          </p:nvPicPr>
          <p:blipFill>
            <a:blip r:embed="rId35" cstate="print"/>
            <a:stretch>
              <a:fillRect/>
            </a:stretch>
          </p:blipFill>
          <p:spPr>
            <a:xfrm>
              <a:off x="2334983" y="8252284"/>
              <a:ext cx="103098" cy="139700"/>
            </a:xfrm>
            <a:prstGeom prst="rect">
              <a:avLst/>
            </a:prstGeom>
          </p:spPr>
        </p:pic>
        <p:pic>
          <p:nvPicPr>
            <p:cNvPr id="87" name="object 87"/>
            <p:cNvPicPr/>
            <p:nvPr/>
          </p:nvPicPr>
          <p:blipFill>
            <a:blip r:embed="rId36" cstate="print"/>
            <a:stretch>
              <a:fillRect/>
            </a:stretch>
          </p:blipFill>
          <p:spPr>
            <a:xfrm>
              <a:off x="2631788" y="8434040"/>
              <a:ext cx="86004" cy="82168"/>
            </a:xfrm>
            <a:prstGeom prst="rect">
              <a:avLst/>
            </a:prstGeom>
          </p:spPr>
        </p:pic>
        <p:pic>
          <p:nvPicPr>
            <p:cNvPr id="88" name="object 88"/>
            <p:cNvPicPr/>
            <p:nvPr/>
          </p:nvPicPr>
          <p:blipFill>
            <a:blip r:embed="rId37" cstate="print"/>
            <a:stretch>
              <a:fillRect/>
            </a:stretch>
          </p:blipFill>
          <p:spPr>
            <a:xfrm>
              <a:off x="1227560" y="8380839"/>
              <a:ext cx="83997" cy="101854"/>
            </a:xfrm>
            <a:prstGeom prst="rect">
              <a:avLst/>
            </a:prstGeom>
          </p:spPr>
        </p:pic>
        <p:sp>
          <p:nvSpPr>
            <p:cNvPr id="89" name="object 89"/>
            <p:cNvSpPr/>
            <p:nvPr/>
          </p:nvSpPr>
          <p:spPr>
            <a:xfrm>
              <a:off x="1326170" y="8217197"/>
              <a:ext cx="84455" cy="102235"/>
            </a:xfrm>
            <a:custGeom>
              <a:avLst/>
              <a:gdLst/>
              <a:ahLst/>
              <a:cxnLst/>
              <a:rect l="l" t="t" r="r" b="b"/>
              <a:pathLst>
                <a:path w="84455" h="102234">
                  <a:moveTo>
                    <a:pt x="723" y="31241"/>
                  </a:moveTo>
                  <a:lnTo>
                    <a:pt x="0" y="31749"/>
                  </a:lnTo>
                  <a:lnTo>
                    <a:pt x="109" y="33781"/>
                  </a:lnTo>
                  <a:lnTo>
                    <a:pt x="225" y="34670"/>
                  </a:lnTo>
                  <a:lnTo>
                    <a:pt x="16367" y="64388"/>
                  </a:lnTo>
                  <a:lnTo>
                    <a:pt x="16518" y="64642"/>
                  </a:lnTo>
                  <a:lnTo>
                    <a:pt x="22965" y="67817"/>
                  </a:lnTo>
                  <a:lnTo>
                    <a:pt x="23585" y="67817"/>
                  </a:lnTo>
                  <a:lnTo>
                    <a:pt x="30607" y="68833"/>
                  </a:lnTo>
                  <a:lnTo>
                    <a:pt x="34086" y="68833"/>
                  </a:lnTo>
                  <a:lnTo>
                    <a:pt x="34694" y="69595"/>
                  </a:lnTo>
                  <a:lnTo>
                    <a:pt x="35064" y="70230"/>
                  </a:lnTo>
                  <a:lnTo>
                    <a:pt x="36690" y="72262"/>
                  </a:lnTo>
                  <a:lnTo>
                    <a:pt x="38074" y="73405"/>
                  </a:lnTo>
                  <a:lnTo>
                    <a:pt x="38519" y="74421"/>
                  </a:lnTo>
                  <a:lnTo>
                    <a:pt x="38630" y="74675"/>
                  </a:lnTo>
                  <a:lnTo>
                    <a:pt x="38741" y="74929"/>
                  </a:lnTo>
                  <a:lnTo>
                    <a:pt x="38852" y="75183"/>
                  </a:lnTo>
                  <a:lnTo>
                    <a:pt x="38963" y="75437"/>
                  </a:lnTo>
                  <a:lnTo>
                    <a:pt x="39018" y="75818"/>
                  </a:lnTo>
                  <a:lnTo>
                    <a:pt x="39128" y="93725"/>
                  </a:lnTo>
                  <a:lnTo>
                    <a:pt x="30797" y="94106"/>
                  </a:lnTo>
                  <a:lnTo>
                    <a:pt x="22529" y="95630"/>
                  </a:lnTo>
                  <a:lnTo>
                    <a:pt x="14236" y="99440"/>
                  </a:lnTo>
                  <a:lnTo>
                    <a:pt x="12458" y="100202"/>
                  </a:lnTo>
                  <a:lnTo>
                    <a:pt x="11912" y="100837"/>
                  </a:lnTo>
                  <a:lnTo>
                    <a:pt x="11986" y="101472"/>
                  </a:lnTo>
                  <a:lnTo>
                    <a:pt x="11811" y="101472"/>
                  </a:lnTo>
                  <a:lnTo>
                    <a:pt x="12382" y="101853"/>
                  </a:lnTo>
                  <a:lnTo>
                    <a:pt x="13423" y="101853"/>
                  </a:lnTo>
                  <a:lnTo>
                    <a:pt x="14605" y="101091"/>
                  </a:lnTo>
                  <a:lnTo>
                    <a:pt x="16002" y="100456"/>
                  </a:lnTo>
                  <a:lnTo>
                    <a:pt x="20599" y="98551"/>
                  </a:lnTo>
                  <a:lnTo>
                    <a:pt x="23622" y="97662"/>
                  </a:lnTo>
                  <a:lnTo>
                    <a:pt x="26214" y="97027"/>
                  </a:lnTo>
                  <a:lnTo>
                    <a:pt x="25949" y="97027"/>
                  </a:lnTo>
                  <a:lnTo>
                    <a:pt x="33003" y="95884"/>
                  </a:lnTo>
                  <a:lnTo>
                    <a:pt x="37220" y="95630"/>
                  </a:lnTo>
                  <a:lnTo>
                    <a:pt x="59538" y="95630"/>
                  </a:lnTo>
                  <a:lnTo>
                    <a:pt x="51600" y="94106"/>
                  </a:lnTo>
                  <a:lnTo>
                    <a:pt x="43649" y="93725"/>
                  </a:lnTo>
                  <a:lnTo>
                    <a:pt x="40906" y="93725"/>
                  </a:lnTo>
                  <a:lnTo>
                    <a:pt x="40754" y="93598"/>
                  </a:lnTo>
                  <a:lnTo>
                    <a:pt x="40642" y="75183"/>
                  </a:lnTo>
                  <a:lnTo>
                    <a:pt x="40553" y="74929"/>
                  </a:lnTo>
                  <a:lnTo>
                    <a:pt x="40487" y="74675"/>
                  </a:lnTo>
                  <a:lnTo>
                    <a:pt x="39404" y="72389"/>
                  </a:lnTo>
                  <a:lnTo>
                    <a:pt x="39344" y="72262"/>
                  </a:lnTo>
                  <a:lnTo>
                    <a:pt x="37820" y="70992"/>
                  </a:lnTo>
                  <a:lnTo>
                    <a:pt x="37386" y="70484"/>
                  </a:lnTo>
                  <a:lnTo>
                    <a:pt x="36258" y="68960"/>
                  </a:lnTo>
                  <a:lnTo>
                    <a:pt x="35831" y="68452"/>
                  </a:lnTo>
                  <a:lnTo>
                    <a:pt x="35814" y="67817"/>
                  </a:lnTo>
                  <a:lnTo>
                    <a:pt x="35991" y="67563"/>
                  </a:lnTo>
                  <a:lnTo>
                    <a:pt x="38412" y="67563"/>
                  </a:lnTo>
                  <a:lnTo>
                    <a:pt x="38157" y="67309"/>
                  </a:lnTo>
                  <a:lnTo>
                    <a:pt x="27165" y="67309"/>
                  </a:lnTo>
                  <a:lnTo>
                    <a:pt x="21152" y="65404"/>
                  </a:lnTo>
                  <a:lnTo>
                    <a:pt x="20914" y="65404"/>
                  </a:lnTo>
                  <a:lnTo>
                    <a:pt x="2562" y="37718"/>
                  </a:lnTo>
                  <a:lnTo>
                    <a:pt x="2439" y="37083"/>
                  </a:lnTo>
                  <a:lnTo>
                    <a:pt x="2316" y="36448"/>
                  </a:lnTo>
                  <a:lnTo>
                    <a:pt x="2217" y="35940"/>
                  </a:lnTo>
                  <a:lnTo>
                    <a:pt x="2094" y="35305"/>
                  </a:lnTo>
                  <a:lnTo>
                    <a:pt x="1971" y="34670"/>
                  </a:lnTo>
                  <a:lnTo>
                    <a:pt x="1848" y="34035"/>
                  </a:lnTo>
                  <a:lnTo>
                    <a:pt x="1750" y="33527"/>
                  </a:lnTo>
                  <a:lnTo>
                    <a:pt x="1676" y="33146"/>
                  </a:lnTo>
                  <a:lnTo>
                    <a:pt x="11802" y="33146"/>
                  </a:lnTo>
                  <a:lnTo>
                    <a:pt x="9398" y="32511"/>
                  </a:lnTo>
                  <a:lnTo>
                    <a:pt x="8216" y="32257"/>
                  </a:lnTo>
                  <a:lnTo>
                    <a:pt x="723" y="31241"/>
                  </a:lnTo>
                  <a:close/>
                </a:path>
                <a:path w="84455" h="102234">
                  <a:moveTo>
                    <a:pt x="59198" y="95630"/>
                  </a:moveTo>
                  <a:lnTo>
                    <a:pt x="46720" y="95630"/>
                  </a:lnTo>
                  <a:lnTo>
                    <a:pt x="51981" y="96265"/>
                  </a:lnTo>
                  <a:lnTo>
                    <a:pt x="56248" y="97027"/>
                  </a:lnTo>
                  <a:lnTo>
                    <a:pt x="62598" y="98805"/>
                  </a:lnTo>
                  <a:lnTo>
                    <a:pt x="65747" y="99948"/>
                  </a:lnTo>
                  <a:lnTo>
                    <a:pt x="68465" y="101091"/>
                  </a:lnTo>
                  <a:lnTo>
                    <a:pt x="69623" y="101853"/>
                  </a:lnTo>
                  <a:lnTo>
                    <a:pt x="70675" y="101853"/>
                  </a:lnTo>
                  <a:lnTo>
                    <a:pt x="70853" y="101472"/>
                  </a:lnTo>
                  <a:lnTo>
                    <a:pt x="70916" y="100583"/>
                  </a:lnTo>
                  <a:lnTo>
                    <a:pt x="70688" y="100456"/>
                  </a:lnTo>
                  <a:lnTo>
                    <a:pt x="70002" y="99948"/>
                  </a:lnTo>
                  <a:lnTo>
                    <a:pt x="69791" y="99948"/>
                  </a:lnTo>
                  <a:lnTo>
                    <a:pt x="67233" y="98805"/>
                  </a:lnTo>
                  <a:lnTo>
                    <a:pt x="59198" y="95630"/>
                  </a:lnTo>
                  <a:close/>
                </a:path>
                <a:path w="84455" h="102234">
                  <a:moveTo>
                    <a:pt x="47673" y="75437"/>
                  </a:moveTo>
                  <a:lnTo>
                    <a:pt x="45191" y="75437"/>
                  </a:lnTo>
                  <a:lnTo>
                    <a:pt x="42456" y="78231"/>
                  </a:lnTo>
                  <a:lnTo>
                    <a:pt x="41988" y="82041"/>
                  </a:lnTo>
                  <a:lnTo>
                    <a:pt x="41998" y="93725"/>
                  </a:lnTo>
                  <a:lnTo>
                    <a:pt x="43649" y="93725"/>
                  </a:lnTo>
                  <a:lnTo>
                    <a:pt x="43573" y="82676"/>
                  </a:lnTo>
                  <a:lnTo>
                    <a:pt x="43510" y="82041"/>
                  </a:lnTo>
                  <a:lnTo>
                    <a:pt x="44450" y="78866"/>
                  </a:lnTo>
                  <a:lnTo>
                    <a:pt x="45605" y="77469"/>
                  </a:lnTo>
                  <a:lnTo>
                    <a:pt x="47673" y="75437"/>
                  </a:lnTo>
                  <a:close/>
                </a:path>
                <a:path w="84455" h="102234">
                  <a:moveTo>
                    <a:pt x="43652" y="75437"/>
                  </a:moveTo>
                  <a:lnTo>
                    <a:pt x="42108" y="75437"/>
                  </a:lnTo>
                  <a:lnTo>
                    <a:pt x="42170" y="76453"/>
                  </a:lnTo>
                  <a:lnTo>
                    <a:pt x="42252" y="76707"/>
                  </a:lnTo>
                  <a:lnTo>
                    <a:pt x="42786" y="76961"/>
                  </a:lnTo>
                  <a:lnTo>
                    <a:pt x="42388" y="76961"/>
                  </a:lnTo>
                  <a:lnTo>
                    <a:pt x="42913" y="76453"/>
                  </a:lnTo>
                  <a:lnTo>
                    <a:pt x="43281" y="75818"/>
                  </a:lnTo>
                  <a:lnTo>
                    <a:pt x="43652" y="75437"/>
                  </a:lnTo>
                  <a:close/>
                </a:path>
                <a:path w="84455" h="102234">
                  <a:moveTo>
                    <a:pt x="53771" y="74929"/>
                  </a:moveTo>
                  <a:lnTo>
                    <a:pt x="48272" y="74929"/>
                  </a:lnTo>
                  <a:lnTo>
                    <a:pt x="54889" y="76961"/>
                  </a:lnTo>
                  <a:lnTo>
                    <a:pt x="61087" y="76453"/>
                  </a:lnTo>
                  <a:lnTo>
                    <a:pt x="63495" y="75183"/>
                  </a:lnTo>
                  <a:lnTo>
                    <a:pt x="54571" y="75183"/>
                  </a:lnTo>
                  <a:lnTo>
                    <a:pt x="53771" y="74929"/>
                  </a:lnTo>
                  <a:close/>
                </a:path>
                <a:path w="84455" h="102234">
                  <a:moveTo>
                    <a:pt x="42087" y="76199"/>
                  </a:moveTo>
                  <a:lnTo>
                    <a:pt x="40730" y="76199"/>
                  </a:lnTo>
                  <a:lnTo>
                    <a:pt x="40757" y="76453"/>
                  </a:lnTo>
                  <a:lnTo>
                    <a:pt x="42170" y="76453"/>
                  </a:lnTo>
                  <a:lnTo>
                    <a:pt x="42087" y="76199"/>
                  </a:lnTo>
                  <a:close/>
                </a:path>
                <a:path w="84455" h="102234">
                  <a:moveTo>
                    <a:pt x="44434" y="76199"/>
                  </a:moveTo>
                  <a:lnTo>
                    <a:pt x="43060" y="76199"/>
                  </a:lnTo>
                  <a:lnTo>
                    <a:pt x="42913" y="76453"/>
                  </a:lnTo>
                  <a:lnTo>
                    <a:pt x="44187" y="76453"/>
                  </a:lnTo>
                  <a:lnTo>
                    <a:pt x="44434" y="76199"/>
                  </a:lnTo>
                  <a:close/>
                </a:path>
                <a:path w="84455" h="102234">
                  <a:moveTo>
                    <a:pt x="52408" y="76199"/>
                  </a:moveTo>
                  <a:lnTo>
                    <a:pt x="46898" y="76199"/>
                  </a:lnTo>
                  <a:lnTo>
                    <a:pt x="46639" y="76453"/>
                  </a:lnTo>
                  <a:lnTo>
                    <a:pt x="53235" y="76453"/>
                  </a:lnTo>
                  <a:lnTo>
                    <a:pt x="52408" y="76199"/>
                  </a:lnTo>
                  <a:close/>
                </a:path>
                <a:path w="84455" h="102234">
                  <a:moveTo>
                    <a:pt x="42115" y="75183"/>
                  </a:moveTo>
                  <a:lnTo>
                    <a:pt x="40619" y="75183"/>
                  </a:lnTo>
                  <a:lnTo>
                    <a:pt x="40685" y="75437"/>
                  </a:lnTo>
                  <a:lnTo>
                    <a:pt x="42108" y="75437"/>
                  </a:lnTo>
                  <a:lnTo>
                    <a:pt x="42115" y="75183"/>
                  </a:lnTo>
                  <a:close/>
                </a:path>
                <a:path w="84455" h="102234">
                  <a:moveTo>
                    <a:pt x="45448" y="75183"/>
                  </a:moveTo>
                  <a:lnTo>
                    <a:pt x="43899" y="75183"/>
                  </a:lnTo>
                  <a:lnTo>
                    <a:pt x="43652" y="75437"/>
                  </a:lnTo>
                  <a:lnTo>
                    <a:pt x="45191" y="75437"/>
                  </a:lnTo>
                  <a:lnTo>
                    <a:pt x="45448" y="75183"/>
                  </a:lnTo>
                  <a:close/>
                </a:path>
                <a:path w="84455" h="102234">
                  <a:moveTo>
                    <a:pt x="49099" y="75183"/>
                  </a:moveTo>
                  <a:lnTo>
                    <a:pt x="47932" y="75183"/>
                  </a:lnTo>
                  <a:lnTo>
                    <a:pt x="47673" y="75437"/>
                  </a:lnTo>
                  <a:lnTo>
                    <a:pt x="49926" y="75437"/>
                  </a:lnTo>
                  <a:lnTo>
                    <a:pt x="49099" y="75183"/>
                  </a:lnTo>
                  <a:close/>
                </a:path>
                <a:path w="84455" h="102234">
                  <a:moveTo>
                    <a:pt x="49745" y="36829"/>
                  </a:moveTo>
                  <a:lnTo>
                    <a:pt x="47726" y="36829"/>
                  </a:lnTo>
                  <a:lnTo>
                    <a:pt x="47777" y="37083"/>
                  </a:lnTo>
                  <a:lnTo>
                    <a:pt x="46888" y="38607"/>
                  </a:lnTo>
                  <a:lnTo>
                    <a:pt x="46577" y="39369"/>
                  </a:lnTo>
                  <a:lnTo>
                    <a:pt x="44438" y="44957"/>
                  </a:lnTo>
                  <a:lnTo>
                    <a:pt x="42887" y="51180"/>
                  </a:lnTo>
                  <a:lnTo>
                    <a:pt x="42769" y="52069"/>
                  </a:lnTo>
                  <a:lnTo>
                    <a:pt x="42650" y="52958"/>
                  </a:lnTo>
                  <a:lnTo>
                    <a:pt x="42565" y="53593"/>
                  </a:lnTo>
                  <a:lnTo>
                    <a:pt x="42480" y="54228"/>
                  </a:lnTo>
                  <a:lnTo>
                    <a:pt x="42378" y="54990"/>
                  </a:lnTo>
                  <a:lnTo>
                    <a:pt x="42260" y="55879"/>
                  </a:lnTo>
                  <a:lnTo>
                    <a:pt x="42158" y="56641"/>
                  </a:lnTo>
                  <a:lnTo>
                    <a:pt x="42115" y="75183"/>
                  </a:lnTo>
                  <a:lnTo>
                    <a:pt x="43899" y="75183"/>
                  </a:lnTo>
                  <a:lnTo>
                    <a:pt x="45600" y="73405"/>
                  </a:lnTo>
                  <a:lnTo>
                    <a:pt x="46148" y="72770"/>
                  </a:lnTo>
                  <a:lnTo>
                    <a:pt x="43916" y="72770"/>
                  </a:lnTo>
                  <a:lnTo>
                    <a:pt x="43927" y="52958"/>
                  </a:lnTo>
                  <a:lnTo>
                    <a:pt x="44050" y="52069"/>
                  </a:lnTo>
                  <a:lnTo>
                    <a:pt x="44173" y="51180"/>
                  </a:lnTo>
                  <a:lnTo>
                    <a:pt x="44261" y="50545"/>
                  </a:lnTo>
                  <a:lnTo>
                    <a:pt x="44331" y="50037"/>
                  </a:lnTo>
                  <a:lnTo>
                    <a:pt x="44437" y="49275"/>
                  </a:lnTo>
                  <a:lnTo>
                    <a:pt x="47603" y="41020"/>
                  </a:lnTo>
                  <a:lnTo>
                    <a:pt x="48086" y="39877"/>
                  </a:lnTo>
                  <a:lnTo>
                    <a:pt x="48196" y="39623"/>
                  </a:lnTo>
                  <a:lnTo>
                    <a:pt x="48306" y="39369"/>
                  </a:lnTo>
                  <a:lnTo>
                    <a:pt x="48507" y="38988"/>
                  </a:lnTo>
                  <a:lnTo>
                    <a:pt x="49745" y="36829"/>
                  </a:lnTo>
                  <a:close/>
                </a:path>
                <a:path w="84455" h="102234">
                  <a:moveTo>
                    <a:pt x="49923" y="72262"/>
                  </a:moveTo>
                  <a:lnTo>
                    <a:pt x="46699" y="72262"/>
                  </a:lnTo>
                  <a:lnTo>
                    <a:pt x="46756" y="72770"/>
                  </a:lnTo>
                  <a:lnTo>
                    <a:pt x="46863" y="73786"/>
                  </a:lnTo>
                  <a:lnTo>
                    <a:pt x="45448" y="75183"/>
                  </a:lnTo>
                  <a:lnTo>
                    <a:pt x="47959" y="75183"/>
                  </a:lnTo>
                  <a:lnTo>
                    <a:pt x="48272" y="74929"/>
                  </a:lnTo>
                  <a:lnTo>
                    <a:pt x="53771" y="74929"/>
                  </a:lnTo>
                  <a:lnTo>
                    <a:pt x="48971" y="73405"/>
                  </a:lnTo>
                  <a:lnTo>
                    <a:pt x="49817" y="72389"/>
                  </a:lnTo>
                  <a:lnTo>
                    <a:pt x="49923" y="72262"/>
                  </a:lnTo>
                  <a:close/>
                </a:path>
                <a:path w="84455" h="102234">
                  <a:moveTo>
                    <a:pt x="64458" y="74675"/>
                  </a:moveTo>
                  <a:lnTo>
                    <a:pt x="62716" y="74675"/>
                  </a:lnTo>
                  <a:lnTo>
                    <a:pt x="54571" y="75183"/>
                  </a:lnTo>
                  <a:lnTo>
                    <a:pt x="63495" y="75183"/>
                  </a:lnTo>
                  <a:lnTo>
                    <a:pt x="64458" y="74675"/>
                  </a:lnTo>
                  <a:close/>
                </a:path>
                <a:path w="84455" h="102234">
                  <a:moveTo>
                    <a:pt x="81127" y="52450"/>
                  </a:moveTo>
                  <a:lnTo>
                    <a:pt x="67551" y="52450"/>
                  </a:lnTo>
                  <a:lnTo>
                    <a:pt x="72948" y="52577"/>
                  </a:lnTo>
                  <a:lnTo>
                    <a:pt x="75692" y="52958"/>
                  </a:lnTo>
                  <a:lnTo>
                    <a:pt x="80219" y="53974"/>
                  </a:lnTo>
                  <a:lnTo>
                    <a:pt x="81451" y="54228"/>
                  </a:lnTo>
                  <a:lnTo>
                    <a:pt x="81241" y="54228"/>
                  </a:lnTo>
                  <a:lnTo>
                    <a:pt x="60440" y="74929"/>
                  </a:lnTo>
                  <a:lnTo>
                    <a:pt x="58644" y="74929"/>
                  </a:lnTo>
                  <a:lnTo>
                    <a:pt x="62716" y="74675"/>
                  </a:lnTo>
                  <a:lnTo>
                    <a:pt x="64458" y="74675"/>
                  </a:lnTo>
                  <a:lnTo>
                    <a:pt x="73367" y="69976"/>
                  </a:lnTo>
                  <a:lnTo>
                    <a:pt x="78486" y="63499"/>
                  </a:lnTo>
                  <a:lnTo>
                    <a:pt x="82608" y="56641"/>
                  </a:lnTo>
                  <a:lnTo>
                    <a:pt x="83705" y="54990"/>
                  </a:lnTo>
                  <a:lnTo>
                    <a:pt x="83866" y="54482"/>
                  </a:lnTo>
                  <a:lnTo>
                    <a:pt x="83967" y="53974"/>
                  </a:lnTo>
                  <a:lnTo>
                    <a:pt x="83997" y="53593"/>
                  </a:lnTo>
                  <a:lnTo>
                    <a:pt x="83743" y="53085"/>
                  </a:lnTo>
                  <a:lnTo>
                    <a:pt x="81127" y="52450"/>
                  </a:lnTo>
                  <a:close/>
                </a:path>
                <a:path w="84455" h="102234">
                  <a:moveTo>
                    <a:pt x="65112" y="50037"/>
                  </a:moveTo>
                  <a:lnTo>
                    <a:pt x="57899" y="53593"/>
                  </a:lnTo>
                  <a:lnTo>
                    <a:pt x="57048" y="53974"/>
                  </a:lnTo>
                  <a:lnTo>
                    <a:pt x="52029" y="57149"/>
                  </a:lnTo>
                  <a:lnTo>
                    <a:pt x="51735" y="57403"/>
                  </a:lnTo>
                  <a:lnTo>
                    <a:pt x="48285" y="62102"/>
                  </a:lnTo>
                  <a:lnTo>
                    <a:pt x="47180" y="67309"/>
                  </a:lnTo>
                  <a:lnTo>
                    <a:pt x="47123" y="67563"/>
                  </a:lnTo>
                  <a:lnTo>
                    <a:pt x="47002" y="68452"/>
                  </a:lnTo>
                  <a:lnTo>
                    <a:pt x="46840" y="68833"/>
                  </a:lnTo>
                  <a:lnTo>
                    <a:pt x="46473" y="69595"/>
                  </a:lnTo>
                  <a:lnTo>
                    <a:pt x="44432" y="72262"/>
                  </a:lnTo>
                  <a:lnTo>
                    <a:pt x="44335" y="72389"/>
                  </a:lnTo>
                  <a:lnTo>
                    <a:pt x="43916" y="72770"/>
                  </a:lnTo>
                  <a:lnTo>
                    <a:pt x="46148" y="72770"/>
                  </a:lnTo>
                  <a:lnTo>
                    <a:pt x="46470" y="72389"/>
                  </a:lnTo>
                  <a:lnTo>
                    <a:pt x="46577" y="72262"/>
                  </a:lnTo>
                  <a:lnTo>
                    <a:pt x="49923" y="72262"/>
                  </a:lnTo>
                  <a:lnTo>
                    <a:pt x="50238" y="71754"/>
                  </a:lnTo>
                  <a:lnTo>
                    <a:pt x="48128" y="71754"/>
                  </a:lnTo>
                  <a:lnTo>
                    <a:pt x="48290" y="71500"/>
                  </a:lnTo>
                  <a:lnTo>
                    <a:pt x="48404" y="69595"/>
                  </a:lnTo>
                  <a:lnTo>
                    <a:pt x="48496" y="68833"/>
                  </a:lnTo>
                  <a:lnTo>
                    <a:pt x="48618" y="67817"/>
                  </a:lnTo>
                  <a:lnTo>
                    <a:pt x="48679" y="67309"/>
                  </a:lnTo>
                  <a:lnTo>
                    <a:pt x="48785" y="66420"/>
                  </a:lnTo>
                  <a:lnTo>
                    <a:pt x="48887" y="65912"/>
                  </a:lnTo>
                  <a:lnTo>
                    <a:pt x="50350" y="62610"/>
                  </a:lnTo>
                  <a:lnTo>
                    <a:pt x="50406" y="62483"/>
                  </a:lnTo>
                  <a:lnTo>
                    <a:pt x="56443" y="55498"/>
                  </a:lnTo>
                  <a:lnTo>
                    <a:pt x="56553" y="55371"/>
                  </a:lnTo>
                  <a:lnTo>
                    <a:pt x="61716" y="52958"/>
                  </a:lnTo>
                  <a:lnTo>
                    <a:pt x="60134" y="52958"/>
                  </a:lnTo>
                  <a:lnTo>
                    <a:pt x="67551" y="52450"/>
                  </a:lnTo>
                  <a:lnTo>
                    <a:pt x="81127" y="52450"/>
                  </a:lnTo>
                  <a:lnTo>
                    <a:pt x="78511" y="51815"/>
                  </a:lnTo>
                  <a:lnTo>
                    <a:pt x="72369" y="50545"/>
                  </a:lnTo>
                  <a:lnTo>
                    <a:pt x="73969" y="50545"/>
                  </a:lnTo>
                  <a:lnTo>
                    <a:pt x="65112" y="50037"/>
                  </a:lnTo>
                  <a:close/>
                </a:path>
                <a:path w="84455" h="102234">
                  <a:moveTo>
                    <a:pt x="38412" y="67563"/>
                  </a:moveTo>
                  <a:lnTo>
                    <a:pt x="35991" y="67563"/>
                  </a:lnTo>
                  <a:lnTo>
                    <a:pt x="36322" y="67817"/>
                  </a:lnTo>
                  <a:lnTo>
                    <a:pt x="36726" y="68325"/>
                  </a:lnTo>
                  <a:lnTo>
                    <a:pt x="37973" y="69595"/>
                  </a:lnTo>
                  <a:lnTo>
                    <a:pt x="38912" y="70484"/>
                  </a:lnTo>
                  <a:lnTo>
                    <a:pt x="40398" y="71754"/>
                  </a:lnTo>
                  <a:lnTo>
                    <a:pt x="40754" y="71754"/>
                  </a:lnTo>
                  <a:lnTo>
                    <a:pt x="40767" y="68325"/>
                  </a:lnTo>
                  <a:lnTo>
                    <a:pt x="39180" y="68325"/>
                  </a:lnTo>
                  <a:lnTo>
                    <a:pt x="38412" y="67563"/>
                  </a:lnTo>
                  <a:close/>
                </a:path>
                <a:path w="84455" h="102234">
                  <a:moveTo>
                    <a:pt x="73990" y="56006"/>
                  </a:moveTo>
                  <a:lnTo>
                    <a:pt x="48613" y="70992"/>
                  </a:lnTo>
                  <a:lnTo>
                    <a:pt x="48219" y="71500"/>
                  </a:lnTo>
                  <a:lnTo>
                    <a:pt x="48199" y="71754"/>
                  </a:lnTo>
                  <a:lnTo>
                    <a:pt x="50238" y="71754"/>
                  </a:lnTo>
                  <a:lnTo>
                    <a:pt x="50711" y="70992"/>
                  </a:lnTo>
                  <a:lnTo>
                    <a:pt x="54838" y="66166"/>
                  </a:lnTo>
                  <a:lnTo>
                    <a:pt x="73774" y="57911"/>
                  </a:lnTo>
                  <a:lnTo>
                    <a:pt x="74485" y="57911"/>
                  </a:lnTo>
                  <a:lnTo>
                    <a:pt x="74790" y="57403"/>
                  </a:lnTo>
                  <a:lnTo>
                    <a:pt x="74714" y="56387"/>
                  </a:lnTo>
                  <a:lnTo>
                    <a:pt x="73990" y="56006"/>
                  </a:lnTo>
                  <a:close/>
                </a:path>
                <a:path w="84455" h="102234">
                  <a:moveTo>
                    <a:pt x="71424" y="0"/>
                  </a:moveTo>
                  <a:lnTo>
                    <a:pt x="70075" y="0"/>
                  </a:lnTo>
                  <a:lnTo>
                    <a:pt x="63515" y="2031"/>
                  </a:lnTo>
                  <a:lnTo>
                    <a:pt x="42824" y="26034"/>
                  </a:lnTo>
                  <a:lnTo>
                    <a:pt x="44538" y="32257"/>
                  </a:lnTo>
                  <a:lnTo>
                    <a:pt x="44937" y="33527"/>
                  </a:lnTo>
                  <a:lnTo>
                    <a:pt x="45024" y="33781"/>
                  </a:lnTo>
                  <a:lnTo>
                    <a:pt x="45110" y="34035"/>
                  </a:lnTo>
                  <a:lnTo>
                    <a:pt x="45707" y="35305"/>
                  </a:lnTo>
                  <a:lnTo>
                    <a:pt x="41910" y="41020"/>
                  </a:lnTo>
                  <a:lnTo>
                    <a:pt x="40007" y="50037"/>
                  </a:lnTo>
                  <a:lnTo>
                    <a:pt x="39928" y="50545"/>
                  </a:lnTo>
                  <a:lnTo>
                    <a:pt x="39864" y="51180"/>
                  </a:lnTo>
                  <a:lnTo>
                    <a:pt x="39773" y="52069"/>
                  </a:lnTo>
                  <a:lnTo>
                    <a:pt x="39670" y="53085"/>
                  </a:lnTo>
                  <a:lnTo>
                    <a:pt x="39554" y="54228"/>
                  </a:lnTo>
                  <a:lnTo>
                    <a:pt x="39438" y="55371"/>
                  </a:lnTo>
                  <a:lnTo>
                    <a:pt x="39335" y="56387"/>
                  </a:lnTo>
                  <a:lnTo>
                    <a:pt x="39232" y="57403"/>
                  </a:lnTo>
                  <a:lnTo>
                    <a:pt x="39116" y="58546"/>
                  </a:lnTo>
                  <a:lnTo>
                    <a:pt x="39052" y="68325"/>
                  </a:lnTo>
                  <a:lnTo>
                    <a:pt x="40767" y="68325"/>
                  </a:lnTo>
                  <a:lnTo>
                    <a:pt x="40891" y="54990"/>
                  </a:lnTo>
                  <a:lnTo>
                    <a:pt x="41007" y="54228"/>
                  </a:lnTo>
                  <a:lnTo>
                    <a:pt x="41104" y="53593"/>
                  </a:lnTo>
                  <a:lnTo>
                    <a:pt x="41200" y="52958"/>
                  </a:lnTo>
                  <a:lnTo>
                    <a:pt x="41277" y="52450"/>
                  </a:lnTo>
                  <a:lnTo>
                    <a:pt x="41374" y="51815"/>
                  </a:lnTo>
                  <a:lnTo>
                    <a:pt x="41470" y="51180"/>
                  </a:lnTo>
                  <a:lnTo>
                    <a:pt x="41567" y="50545"/>
                  </a:lnTo>
                  <a:lnTo>
                    <a:pt x="44437" y="41401"/>
                  </a:lnTo>
                  <a:lnTo>
                    <a:pt x="45046" y="39877"/>
                  </a:lnTo>
                  <a:lnTo>
                    <a:pt x="45148" y="39623"/>
                  </a:lnTo>
                  <a:lnTo>
                    <a:pt x="45250" y="39369"/>
                  </a:lnTo>
                  <a:lnTo>
                    <a:pt x="46685" y="36829"/>
                  </a:lnTo>
                  <a:lnTo>
                    <a:pt x="49745" y="36829"/>
                  </a:lnTo>
                  <a:lnTo>
                    <a:pt x="50050" y="36448"/>
                  </a:lnTo>
                  <a:lnTo>
                    <a:pt x="52247" y="35940"/>
                  </a:lnTo>
                  <a:lnTo>
                    <a:pt x="54164" y="35305"/>
                  </a:lnTo>
                  <a:lnTo>
                    <a:pt x="48104" y="35305"/>
                  </a:lnTo>
                  <a:lnTo>
                    <a:pt x="48207" y="34670"/>
                  </a:lnTo>
                  <a:lnTo>
                    <a:pt x="48310" y="34035"/>
                  </a:lnTo>
                  <a:lnTo>
                    <a:pt x="48393" y="33527"/>
                  </a:lnTo>
                  <a:lnTo>
                    <a:pt x="46710" y="33527"/>
                  </a:lnTo>
                  <a:lnTo>
                    <a:pt x="46117" y="31749"/>
                  </a:lnTo>
                  <a:lnTo>
                    <a:pt x="44564" y="26415"/>
                  </a:lnTo>
                  <a:lnTo>
                    <a:pt x="45034" y="21081"/>
                  </a:lnTo>
                  <a:lnTo>
                    <a:pt x="47561" y="16509"/>
                  </a:lnTo>
                  <a:lnTo>
                    <a:pt x="51723" y="11048"/>
                  </a:lnTo>
                  <a:lnTo>
                    <a:pt x="57140" y="6984"/>
                  </a:lnTo>
                  <a:lnTo>
                    <a:pt x="63324" y="3936"/>
                  </a:lnTo>
                  <a:lnTo>
                    <a:pt x="69786" y="1777"/>
                  </a:lnTo>
                  <a:lnTo>
                    <a:pt x="71702" y="1777"/>
                  </a:lnTo>
                  <a:lnTo>
                    <a:pt x="71704" y="1015"/>
                  </a:lnTo>
                  <a:lnTo>
                    <a:pt x="71564" y="380"/>
                  </a:lnTo>
                  <a:lnTo>
                    <a:pt x="71424" y="0"/>
                  </a:lnTo>
                  <a:close/>
                </a:path>
                <a:path w="84455" h="102234">
                  <a:moveTo>
                    <a:pt x="10934" y="39623"/>
                  </a:moveTo>
                  <a:lnTo>
                    <a:pt x="9702" y="39623"/>
                  </a:lnTo>
                  <a:lnTo>
                    <a:pt x="9512" y="39877"/>
                  </a:lnTo>
                  <a:lnTo>
                    <a:pt x="9528" y="41020"/>
                  </a:lnTo>
                  <a:lnTo>
                    <a:pt x="9836" y="41020"/>
                  </a:lnTo>
                  <a:lnTo>
                    <a:pt x="10302" y="41401"/>
                  </a:lnTo>
                  <a:lnTo>
                    <a:pt x="10795" y="41401"/>
                  </a:lnTo>
                  <a:lnTo>
                    <a:pt x="13474" y="42671"/>
                  </a:lnTo>
                  <a:lnTo>
                    <a:pt x="33171" y="65404"/>
                  </a:lnTo>
                  <a:lnTo>
                    <a:pt x="33286" y="65658"/>
                  </a:lnTo>
                  <a:lnTo>
                    <a:pt x="33768" y="67309"/>
                  </a:lnTo>
                  <a:lnTo>
                    <a:pt x="38157" y="67309"/>
                  </a:lnTo>
                  <a:lnTo>
                    <a:pt x="37261" y="66420"/>
                  </a:lnTo>
                  <a:lnTo>
                    <a:pt x="36652" y="65658"/>
                  </a:lnTo>
                  <a:lnTo>
                    <a:pt x="36575" y="65404"/>
                  </a:lnTo>
                  <a:lnTo>
                    <a:pt x="34886" y="65404"/>
                  </a:lnTo>
                  <a:lnTo>
                    <a:pt x="34505" y="64642"/>
                  </a:lnTo>
                  <a:lnTo>
                    <a:pt x="12382" y="40385"/>
                  </a:lnTo>
                  <a:lnTo>
                    <a:pt x="10934" y="39623"/>
                  </a:lnTo>
                  <a:close/>
                </a:path>
                <a:path w="84455" h="102234">
                  <a:moveTo>
                    <a:pt x="41819" y="66166"/>
                  </a:moveTo>
                  <a:lnTo>
                    <a:pt x="40551" y="66166"/>
                  </a:lnTo>
                  <a:lnTo>
                    <a:pt x="40576" y="66420"/>
                  </a:lnTo>
                  <a:lnTo>
                    <a:pt x="41822" y="66420"/>
                  </a:lnTo>
                  <a:lnTo>
                    <a:pt x="41819" y="66166"/>
                  </a:lnTo>
                  <a:close/>
                </a:path>
                <a:path w="84455" h="102234">
                  <a:moveTo>
                    <a:pt x="11802" y="33146"/>
                  </a:moveTo>
                  <a:lnTo>
                    <a:pt x="1676" y="33146"/>
                  </a:lnTo>
                  <a:lnTo>
                    <a:pt x="6800" y="33527"/>
                  </a:lnTo>
                  <a:lnTo>
                    <a:pt x="5940" y="33527"/>
                  </a:lnTo>
                  <a:lnTo>
                    <a:pt x="9331" y="34035"/>
                  </a:lnTo>
                  <a:lnTo>
                    <a:pt x="9036" y="34035"/>
                  </a:lnTo>
                  <a:lnTo>
                    <a:pt x="11798" y="34670"/>
                  </a:lnTo>
                  <a:lnTo>
                    <a:pt x="20461" y="36829"/>
                  </a:lnTo>
                  <a:lnTo>
                    <a:pt x="20189" y="36829"/>
                  </a:lnTo>
                  <a:lnTo>
                    <a:pt x="28038" y="41020"/>
                  </a:lnTo>
                  <a:lnTo>
                    <a:pt x="27876" y="41020"/>
                  </a:lnTo>
                  <a:lnTo>
                    <a:pt x="35051" y="52958"/>
                  </a:lnTo>
                  <a:lnTo>
                    <a:pt x="35128" y="53085"/>
                  </a:lnTo>
                  <a:lnTo>
                    <a:pt x="35213" y="53593"/>
                  </a:lnTo>
                  <a:lnTo>
                    <a:pt x="35277" y="53974"/>
                  </a:lnTo>
                  <a:lnTo>
                    <a:pt x="35362" y="54482"/>
                  </a:lnTo>
                  <a:lnTo>
                    <a:pt x="35448" y="54990"/>
                  </a:lnTo>
                  <a:lnTo>
                    <a:pt x="35512" y="55371"/>
                  </a:lnTo>
                  <a:lnTo>
                    <a:pt x="35597" y="55879"/>
                  </a:lnTo>
                  <a:lnTo>
                    <a:pt x="35682" y="56387"/>
                  </a:lnTo>
                  <a:lnTo>
                    <a:pt x="35767" y="56895"/>
                  </a:lnTo>
                  <a:lnTo>
                    <a:pt x="35853" y="57403"/>
                  </a:lnTo>
                  <a:lnTo>
                    <a:pt x="35938" y="57911"/>
                  </a:lnTo>
                  <a:lnTo>
                    <a:pt x="36045" y="58546"/>
                  </a:lnTo>
                  <a:lnTo>
                    <a:pt x="36151" y="59181"/>
                  </a:lnTo>
                  <a:lnTo>
                    <a:pt x="36258" y="59816"/>
                  </a:lnTo>
                  <a:lnTo>
                    <a:pt x="35416" y="63245"/>
                  </a:lnTo>
                  <a:lnTo>
                    <a:pt x="35354" y="63499"/>
                  </a:lnTo>
                  <a:lnTo>
                    <a:pt x="35260" y="63880"/>
                  </a:lnTo>
                  <a:lnTo>
                    <a:pt x="35136" y="64388"/>
                  </a:lnTo>
                  <a:lnTo>
                    <a:pt x="35011" y="64896"/>
                  </a:lnTo>
                  <a:lnTo>
                    <a:pt x="34886" y="65404"/>
                  </a:lnTo>
                  <a:lnTo>
                    <a:pt x="36575" y="65404"/>
                  </a:lnTo>
                  <a:lnTo>
                    <a:pt x="37683" y="59816"/>
                  </a:lnTo>
                  <a:lnTo>
                    <a:pt x="37631" y="57149"/>
                  </a:lnTo>
                  <a:lnTo>
                    <a:pt x="37538" y="56641"/>
                  </a:lnTo>
                  <a:lnTo>
                    <a:pt x="37422" y="56006"/>
                  </a:lnTo>
                  <a:lnTo>
                    <a:pt x="37306" y="55371"/>
                  </a:lnTo>
                  <a:lnTo>
                    <a:pt x="37236" y="54990"/>
                  </a:lnTo>
                  <a:lnTo>
                    <a:pt x="37143" y="54482"/>
                  </a:lnTo>
                  <a:lnTo>
                    <a:pt x="37051" y="53974"/>
                  </a:lnTo>
                  <a:lnTo>
                    <a:pt x="36981" y="53593"/>
                  </a:lnTo>
                  <a:lnTo>
                    <a:pt x="36865" y="52958"/>
                  </a:lnTo>
                  <a:lnTo>
                    <a:pt x="36772" y="52450"/>
                  </a:lnTo>
                  <a:lnTo>
                    <a:pt x="16131" y="34289"/>
                  </a:lnTo>
                  <a:lnTo>
                    <a:pt x="11802" y="33146"/>
                  </a:lnTo>
                  <a:close/>
                </a:path>
                <a:path w="84455" h="102234">
                  <a:moveTo>
                    <a:pt x="32825" y="64642"/>
                  </a:moveTo>
                  <a:lnTo>
                    <a:pt x="19940" y="64642"/>
                  </a:lnTo>
                  <a:lnTo>
                    <a:pt x="20264" y="64896"/>
                  </a:lnTo>
                  <a:lnTo>
                    <a:pt x="32940" y="64896"/>
                  </a:lnTo>
                  <a:lnTo>
                    <a:pt x="32825" y="64642"/>
                  </a:lnTo>
                  <a:close/>
                </a:path>
                <a:path w="84455" h="102234">
                  <a:moveTo>
                    <a:pt x="35073" y="64642"/>
                  </a:moveTo>
                  <a:lnTo>
                    <a:pt x="34505" y="64642"/>
                  </a:lnTo>
                  <a:lnTo>
                    <a:pt x="34632" y="64896"/>
                  </a:lnTo>
                  <a:lnTo>
                    <a:pt x="35011" y="64896"/>
                  </a:lnTo>
                  <a:lnTo>
                    <a:pt x="35073" y="64642"/>
                  </a:lnTo>
                  <a:close/>
                </a:path>
                <a:path w="84455" h="102234">
                  <a:moveTo>
                    <a:pt x="38880" y="64642"/>
                  </a:moveTo>
                  <a:lnTo>
                    <a:pt x="36726" y="64642"/>
                  </a:lnTo>
                  <a:lnTo>
                    <a:pt x="36676" y="64896"/>
                  </a:lnTo>
                  <a:lnTo>
                    <a:pt x="38874" y="64896"/>
                  </a:lnTo>
                  <a:lnTo>
                    <a:pt x="38880" y="64642"/>
                  </a:lnTo>
                  <a:close/>
                </a:path>
                <a:path w="84455" h="102234">
                  <a:moveTo>
                    <a:pt x="41802" y="64642"/>
                  </a:moveTo>
                  <a:lnTo>
                    <a:pt x="40563" y="64642"/>
                  </a:lnTo>
                  <a:lnTo>
                    <a:pt x="40563" y="64896"/>
                  </a:lnTo>
                  <a:lnTo>
                    <a:pt x="41805" y="64896"/>
                  </a:lnTo>
                  <a:lnTo>
                    <a:pt x="41802" y="64642"/>
                  </a:lnTo>
                  <a:close/>
                </a:path>
                <a:path w="84455" h="102234">
                  <a:moveTo>
                    <a:pt x="47746" y="64642"/>
                  </a:moveTo>
                  <a:lnTo>
                    <a:pt x="43459" y="64642"/>
                  </a:lnTo>
                  <a:lnTo>
                    <a:pt x="43462" y="64896"/>
                  </a:lnTo>
                  <a:lnTo>
                    <a:pt x="47692" y="64896"/>
                  </a:lnTo>
                  <a:lnTo>
                    <a:pt x="47746" y="64642"/>
                  </a:lnTo>
                  <a:close/>
                </a:path>
                <a:path w="84455" h="102234">
                  <a:moveTo>
                    <a:pt x="54285" y="64642"/>
                  </a:moveTo>
                  <a:lnTo>
                    <a:pt x="49450" y="64642"/>
                  </a:lnTo>
                  <a:lnTo>
                    <a:pt x="49337" y="64896"/>
                  </a:lnTo>
                  <a:lnTo>
                    <a:pt x="54047" y="64896"/>
                  </a:lnTo>
                  <a:lnTo>
                    <a:pt x="54285" y="64642"/>
                  </a:lnTo>
                  <a:close/>
                </a:path>
                <a:path w="84455" h="102234">
                  <a:moveTo>
                    <a:pt x="75134" y="64642"/>
                  </a:moveTo>
                  <a:lnTo>
                    <a:pt x="56866" y="64642"/>
                  </a:lnTo>
                  <a:lnTo>
                    <a:pt x="56528" y="64896"/>
                  </a:lnTo>
                  <a:lnTo>
                    <a:pt x="74919" y="64896"/>
                  </a:lnTo>
                  <a:lnTo>
                    <a:pt x="75134" y="64642"/>
                  </a:lnTo>
                  <a:close/>
                </a:path>
                <a:path w="84455" h="102234">
                  <a:moveTo>
                    <a:pt x="71702" y="1777"/>
                  </a:moveTo>
                  <a:lnTo>
                    <a:pt x="70002" y="1777"/>
                  </a:lnTo>
                  <a:lnTo>
                    <a:pt x="69886" y="9524"/>
                  </a:lnTo>
                  <a:lnTo>
                    <a:pt x="69761" y="13207"/>
                  </a:lnTo>
                  <a:lnTo>
                    <a:pt x="68021" y="20827"/>
                  </a:lnTo>
                  <a:lnTo>
                    <a:pt x="59651" y="31241"/>
                  </a:lnTo>
                  <a:lnTo>
                    <a:pt x="54165" y="34289"/>
                  </a:lnTo>
                  <a:lnTo>
                    <a:pt x="46139" y="35305"/>
                  </a:lnTo>
                  <a:lnTo>
                    <a:pt x="54164" y="35305"/>
                  </a:lnTo>
                  <a:lnTo>
                    <a:pt x="58762" y="33781"/>
                  </a:lnTo>
                  <a:lnTo>
                    <a:pt x="63246" y="30098"/>
                  </a:lnTo>
                  <a:lnTo>
                    <a:pt x="70281" y="19049"/>
                  </a:lnTo>
                  <a:lnTo>
                    <a:pt x="71655" y="11683"/>
                  </a:lnTo>
                  <a:lnTo>
                    <a:pt x="71702" y="1777"/>
                  </a:lnTo>
                  <a:close/>
                </a:path>
                <a:path w="84455" h="102234">
                  <a:moveTo>
                    <a:pt x="64346" y="8254"/>
                  </a:moveTo>
                  <a:lnTo>
                    <a:pt x="63385" y="8254"/>
                  </a:lnTo>
                  <a:lnTo>
                    <a:pt x="62242" y="9016"/>
                  </a:lnTo>
                  <a:lnTo>
                    <a:pt x="47000" y="32511"/>
                  </a:lnTo>
                  <a:lnTo>
                    <a:pt x="46927" y="32765"/>
                  </a:lnTo>
                  <a:lnTo>
                    <a:pt x="46819" y="33146"/>
                  </a:lnTo>
                  <a:lnTo>
                    <a:pt x="46710" y="33527"/>
                  </a:lnTo>
                  <a:lnTo>
                    <a:pt x="48393" y="33527"/>
                  </a:lnTo>
                  <a:lnTo>
                    <a:pt x="64414" y="9524"/>
                  </a:lnTo>
                  <a:lnTo>
                    <a:pt x="64643" y="9270"/>
                  </a:lnTo>
                  <a:lnTo>
                    <a:pt x="64592" y="8508"/>
                  </a:lnTo>
                  <a:lnTo>
                    <a:pt x="64346" y="8254"/>
                  </a:lnTo>
                  <a:close/>
                </a:path>
              </a:pathLst>
            </a:custGeom>
            <a:solidFill>
              <a:srgbClr val="FFFFFF"/>
            </a:solidFill>
          </p:spPr>
          <p:txBody>
            <a:bodyPr wrap="square" lIns="0" tIns="0" rIns="0" bIns="0" rtlCol="0"/>
            <a:lstStyle/>
            <a:p>
              <a:endParaRPr/>
            </a:p>
          </p:txBody>
        </p:sp>
        <p:pic>
          <p:nvPicPr>
            <p:cNvPr id="90" name="object 90"/>
            <p:cNvPicPr/>
            <p:nvPr/>
          </p:nvPicPr>
          <p:blipFill>
            <a:blip r:embed="rId38" cstate="print"/>
            <a:stretch>
              <a:fillRect/>
            </a:stretch>
          </p:blipFill>
          <p:spPr>
            <a:xfrm>
              <a:off x="825914" y="8268124"/>
              <a:ext cx="99822" cy="140969"/>
            </a:xfrm>
            <a:prstGeom prst="rect">
              <a:avLst/>
            </a:prstGeom>
          </p:spPr>
        </p:pic>
        <p:pic>
          <p:nvPicPr>
            <p:cNvPr id="91" name="object 91"/>
            <p:cNvPicPr/>
            <p:nvPr/>
          </p:nvPicPr>
          <p:blipFill>
            <a:blip r:embed="rId39" cstate="print"/>
            <a:stretch>
              <a:fillRect/>
            </a:stretch>
          </p:blipFill>
          <p:spPr>
            <a:xfrm>
              <a:off x="3578381" y="8423720"/>
              <a:ext cx="83997" cy="101854"/>
            </a:xfrm>
            <a:prstGeom prst="rect">
              <a:avLst/>
            </a:prstGeom>
          </p:spPr>
        </p:pic>
        <p:sp>
          <p:nvSpPr>
            <p:cNvPr id="92" name="object 92"/>
            <p:cNvSpPr/>
            <p:nvPr/>
          </p:nvSpPr>
          <p:spPr>
            <a:xfrm>
              <a:off x="1969287" y="8315933"/>
              <a:ext cx="95885" cy="133350"/>
            </a:xfrm>
            <a:custGeom>
              <a:avLst/>
              <a:gdLst/>
              <a:ahLst/>
              <a:cxnLst/>
              <a:rect l="l" t="t" r="r" b="b"/>
              <a:pathLst>
                <a:path w="95885" h="133350">
                  <a:moveTo>
                    <a:pt x="18580" y="125729"/>
                  </a:moveTo>
                  <a:lnTo>
                    <a:pt x="11252" y="125729"/>
                  </a:lnTo>
                  <a:lnTo>
                    <a:pt x="6883" y="126999"/>
                  </a:lnTo>
                  <a:lnTo>
                    <a:pt x="2768" y="130809"/>
                  </a:lnTo>
                  <a:lnTo>
                    <a:pt x="927" y="132079"/>
                  </a:lnTo>
                  <a:lnTo>
                    <a:pt x="965" y="133349"/>
                  </a:lnTo>
                  <a:lnTo>
                    <a:pt x="3301" y="133349"/>
                  </a:lnTo>
                  <a:lnTo>
                    <a:pt x="4368" y="132079"/>
                  </a:lnTo>
                  <a:lnTo>
                    <a:pt x="7035" y="129539"/>
                  </a:lnTo>
                  <a:lnTo>
                    <a:pt x="8254" y="129539"/>
                  </a:lnTo>
                  <a:lnTo>
                    <a:pt x="14706" y="126999"/>
                  </a:lnTo>
                  <a:lnTo>
                    <a:pt x="20789" y="126999"/>
                  </a:lnTo>
                  <a:lnTo>
                    <a:pt x="18580" y="125729"/>
                  </a:lnTo>
                  <a:close/>
                </a:path>
                <a:path w="95885" h="133350">
                  <a:moveTo>
                    <a:pt x="70102" y="123279"/>
                  </a:moveTo>
                  <a:lnTo>
                    <a:pt x="64726" y="123279"/>
                  </a:lnTo>
                  <a:lnTo>
                    <a:pt x="68999" y="124459"/>
                  </a:lnTo>
                  <a:lnTo>
                    <a:pt x="71615" y="125729"/>
                  </a:lnTo>
                  <a:lnTo>
                    <a:pt x="73355" y="126999"/>
                  </a:lnTo>
                  <a:lnTo>
                    <a:pt x="77584" y="128269"/>
                  </a:lnTo>
                  <a:lnTo>
                    <a:pt x="85750" y="128269"/>
                  </a:lnTo>
                  <a:lnTo>
                    <a:pt x="90271" y="129539"/>
                  </a:lnTo>
                  <a:lnTo>
                    <a:pt x="93497" y="133349"/>
                  </a:lnTo>
                  <a:lnTo>
                    <a:pt x="95313" y="133349"/>
                  </a:lnTo>
                  <a:lnTo>
                    <a:pt x="95415" y="132079"/>
                  </a:lnTo>
                  <a:lnTo>
                    <a:pt x="95148" y="132079"/>
                  </a:lnTo>
                  <a:lnTo>
                    <a:pt x="94513" y="130809"/>
                  </a:lnTo>
                  <a:lnTo>
                    <a:pt x="90893" y="128269"/>
                  </a:lnTo>
                  <a:lnTo>
                    <a:pt x="87642" y="126999"/>
                  </a:lnTo>
                  <a:lnTo>
                    <a:pt x="77736" y="126999"/>
                  </a:lnTo>
                  <a:lnTo>
                    <a:pt x="73913" y="125729"/>
                  </a:lnTo>
                  <a:lnTo>
                    <a:pt x="72428" y="124459"/>
                  </a:lnTo>
                  <a:lnTo>
                    <a:pt x="70102" y="123279"/>
                  </a:lnTo>
                  <a:close/>
                </a:path>
                <a:path w="95885" h="133350">
                  <a:moveTo>
                    <a:pt x="29673" y="123279"/>
                  </a:moveTo>
                  <a:lnTo>
                    <a:pt x="27254" y="124459"/>
                  </a:lnTo>
                  <a:lnTo>
                    <a:pt x="25628" y="125729"/>
                  </a:lnTo>
                  <a:lnTo>
                    <a:pt x="20789" y="126999"/>
                  </a:lnTo>
                  <a:lnTo>
                    <a:pt x="14706" y="126999"/>
                  </a:lnTo>
                  <a:lnTo>
                    <a:pt x="17868" y="129539"/>
                  </a:lnTo>
                  <a:lnTo>
                    <a:pt x="27838" y="126999"/>
                  </a:lnTo>
                  <a:lnTo>
                    <a:pt x="29673" y="123279"/>
                  </a:lnTo>
                  <a:close/>
                </a:path>
                <a:path w="95885" h="133350">
                  <a:moveTo>
                    <a:pt x="60690" y="123279"/>
                  </a:moveTo>
                  <a:lnTo>
                    <a:pt x="38067" y="123279"/>
                  </a:lnTo>
                  <a:lnTo>
                    <a:pt x="39979" y="124459"/>
                  </a:lnTo>
                  <a:lnTo>
                    <a:pt x="40792" y="124459"/>
                  </a:lnTo>
                  <a:lnTo>
                    <a:pt x="42430" y="125729"/>
                  </a:lnTo>
                  <a:lnTo>
                    <a:pt x="43230" y="125729"/>
                  </a:lnTo>
                  <a:lnTo>
                    <a:pt x="47370" y="126999"/>
                  </a:lnTo>
                  <a:lnTo>
                    <a:pt x="53352" y="126999"/>
                  </a:lnTo>
                  <a:lnTo>
                    <a:pt x="56934" y="125729"/>
                  </a:lnTo>
                  <a:lnTo>
                    <a:pt x="57480" y="124459"/>
                  </a:lnTo>
                  <a:lnTo>
                    <a:pt x="60690" y="123279"/>
                  </a:lnTo>
                  <a:close/>
                </a:path>
                <a:path w="95885" h="133350">
                  <a:moveTo>
                    <a:pt x="84277" y="125729"/>
                  </a:moveTo>
                  <a:lnTo>
                    <a:pt x="79616" y="125729"/>
                  </a:lnTo>
                  <a:lnTo>
                    <a:pt x="77736" y="126999"/>
                  </a:lnTo>
                  <a:lnTo>
                    <a:pt x="87642" y="126999"/>
                  </a:lnTo>
                  <a:lnTo>
                    <a:pt x="84277" y="125729"/>
                  </a:lnTo>
                  <a:close/>
                </a:path>
                <a:path w="95885" h="133350">
                  <a:moveTo>
                    <a:pt x="67373" y="121919"/>
                  </a:moveTo>
                  <a:lnTo>
                    <a:pt x="30733" y="121919"/>
                  </a:lnTo>
                  <a:lnTo>
                    <a:pt x="29795" y="123279"/>
                  </a:lnTo>
                  <a:lnTo>
                    <a:pt x="69032" y="123279"/>
                  </a:lnTo>
                  <a:lnTo>
                    <a:pt x="67373" y="121919"/>
                  </a:lnTo>
                  <a:close/>
                </a:path>
                <a:path w="95885" h="133350">
                  <a:moveTo>
                    <a:pt x="47815" y="68579"/>
                  </a:moveTo>
                  <a:lnTo>
                    <a:pt x="45808" y="68579"/>
                  </a:lnTo>
                  <a:lnTo>
                    <a:pt x="43332" y="76199"/>
                  </a:lnTo>
                  <a:lnTo>
                    <a:pt x="42659" y="85089"/>
                  </a:lnTo>
                  <a:lnTo>
                    <a:pt x="44119" y="97789"/>
                  </a:lnTo>
                  <a:lnTo>
                    <a:pt x="45199" y="101599"/>
                  </a:lnTo>
                  <a:lnTo>
                    <a:pt x="46135" y="109219"/>
                  </a:lnTo>
                  <a:lnTo>
                    <a:pt x="46227" y="118109"/>
                  </a:lnTo>
                  <a:lnTo>
                    <a:pt x="38849" y="118109"/>
                  </a:lnTo>
                  <a:lnTo>
                    <a:pt x="34658" y="120649"/>
                  </a:lnTo>
                  <a:lnTo>
                    <a:pt x="33985" y="121919"/>
                  </a:lnTo>
                  <a:lnTo>
                    <a:pt x="65290" y="121919"/>
                  </a:lnTo>
                  <a:lnTo>
                    <a:pt x="64452" y="120649"/>
                  </a:lnTo>
                  <a:lnTo>
                    <a:pt x="49758" y="120649"/>
                  </a:lnTo>
                  <a:lnTo>
                    <a:pt x="48983" y="119379"/>
                  </a:lnTo>
                  <a:lnTo>
                    <a:pt x="48221" y="119379"/>
                  </a:lnTo>
                  <a:lnTo>
                    <a:pt x="48132" y="110489"/>
                  </a:lnTo>
                  <a:lnTo>
                    <a:pt x="47434" y="102869"/>
                  </a:lnTo>
                  <a:lnTo>
                    <a:pt x="46532" y="99059"/>
                  </a:lnTo>
                  <a:lnTo>
                    <a:pt x="45935" y="95249"/>
                  </a:lnTo>
                  <a:lnTo>
                    <a:pt x="44805" y="87629"/>
                  </a:lnTo>
                  <a:lnTo>
                    <a:pt x="45046" y="80009"/>
                  </a:lnTo>
                  <a:lnTo>
                    <a:pt x="47078" y="71119"/>
                  </a:lnTo>
                  <a:lnTo>
                    <a:pt x="47815" y="68579"/>
                  </a:lnTo>
                  <a:close/>
                </a:path>
                <a:path w="95885" h="133350">
                  <a:moveTo>
                    <a:pt x="55994" y="40639"/>
                  </a:moveTo>
                  <a:lnTo>
                    <a:pt x="53771" y="40639"/>
                  </a:lnTo>
                  <a:lnTo>
                    <a:pt x="54216" y="41909"/>
                  </a:lnTo>
                  <a:lnTo>
                    <a:pt x="54254" y="50799"/>
                  </a:lnTo>
                  <a:lnTo>
                    <a:pt x="52590" y="57149"/>
                  </a:lnTo>
                  <a:lnTo>
                    <a:pt x="50418" y="64769"/>
                  </a:lnTo>
                  <a:lnTo>
                    <a:pt x="49923" y="67309"/>
                  </a:lnTo>
                  <a:lnTo>
                    <a:pt x="49263" y="69849"/>
                  </a:lnTo>
                  <a:lnTo>
                    <a:pt x="48818" y="72389"/>
                  </a:lnTo>
                  <a:lnTo>
                    <a:pt x="48209" y="76199"/>
                  </a:lnTo>
                  <a:lnTo>
                    <a:pt x="47688" y="78739"/>
                  </a:lnTo>
                  <a:lnTo>
                    <a:pt x="47231" y="87629"/>
                  </a:lnTo>
                  <a:lnTo>
                    <a:pt x="47561" y="91439"/>
                  </a:lnTo>
                  <a:lnTo>
                    <a:pt x="48806" y="100329"/>
                  </a:lnTo>
                  <a:lnTo>
                    <a:pt x="49504" y="102869"/>
                  </a:lnTo>
                  <a:lnTo>
                    <a:pt x="50393" y="110489"/>
                  </a:lnTo>
                  <a:lnTo>
                    <a:pt x="50520" y="119379"/>
                  </a:lnTo>
                  <a:lnTo>
                    <a:pt x="49758" y="120649"/>
                  </a:lnTo>
                  <a:lnTo>
                    <a:pt x="64452" y="120649"/>
                  </a:lnTo>
                  <a:lnTo>
                    <a:pt x="59956" y="118109"/>
                  </a:lnTo>
                  <a:lnTo>
                    <a:pt x="52349" y="118109"/>
                  </a:lnTo>
                  <a:lnTo>
                    <a:pt x="52298" y="109219"/>
                  </a:lnTo>
                  <a:lnTo>
                    <a:pt x="51231" y="101599"/>
                  </a:lnTo>
                  <a:lnTo>
                    <a:pt x="50698" y="99059"/>
                  </a:lnTo>
                  <a:lnTo>
                    <a:pt x="49974" y="93979"/>
                  </a:lnTo>
                  <a:lnTo>
                    <a:pt x="49733" y="92709"/>
                  </a:lnTo>
                  <a:lnTo>
                    <a:pt x="49250" y="85089"/>
                  </a:lnTo>
                  <a:lnTo>
                    <a:pt x="49517" y="80009"/>
                  </a:lnTo>
                  <a:lnTo>
                    <a:pt x="50660" y="73659"/>
                  </a:lnTo>
                  <a:lnTo>
                    <a:pt x="51307" y="69849"/>
                  </a:lnTo>
                  <a:lnTo>
                    <a:pt x="51930" y="68579"/>
                  </a:lnTo>
                  <a:lnTo>
                    <a:pt x="56318" y="68579"/>
                  </a:lnTo>
                  <a:lnTo>
                    <a:pt x="53873" y="67309"/>
                  </a:lnTo>
                  <a:lnTo>
                    <a:pt x="57086" y="63499"/>
                  </a:lnTo>
                  <a:lnTo>
                    <a:pt x="53047" y="63499"/>
                  </a:lnTo>
                  <a:lnTo>
                    <a:pt x="53327" y="62229"/>
                  </a:lnTo>
                  <a:lnTo>
                    <a:pt x="53911" y="60959"/>
                  </a:lnTo>
                  <a:lnTo>
                    <a:pt x="54978" y="57149"/>
                  </a:lnTo>
                  <a:lnTo>
                    <a:pt x="55562" y="55879"/>
                  </a:lnTo>
                  <a:lnTo>
                    <a:pt x="56349" y="54609"/>
                  </a:lnTo>
                  <a:lnTo>
                    <a:pt x="57873" y="52069"/>
                  </a:lnTo>
                  <a:lnTo>
                    <a:pt x="55562" y="52069"/>
                  </a:lnTo>
                  <a:lnTo>
                    <a:pt x="56172" y="49529"/>
                  </a:lnTo>
                  <a:lnTo>
                    <a:pt x="56121" y="41909"/>
                  </a:lnTo>
                  <a:lnTo>
                    <a:pt x="55994" y="40639"/>
                  </a:lnTo>
                  <a:close/>
                </a:path>
                <a:path w="95885" h="133350">
                  <a:moveTo>
                    <a:pt x="56318" y="68579"/>
                  </a:moveTo>
                  <a:lnTo>
                    <a:pt x="51930" y="68579"/>
                  </a:lnTo>
                  <a:lnTo>
                    <a:pt x="57238" y="72389"/>
                  </a:lnTo>
                  <a:lnTo>
                    <a:pt x="63207" y="73659"/>
                  </a:lnTo>
                  <a:lnTo>
                    <a:pt x="75933" y="71119"/>
                  </a:lnTo>
                  <a:lnTo>
                    <a:pt x="64630" y="71119"/>
                  </a:lnTo>
                  <a:lnTo>
                    <a:pt x="58762" y="69849"/>
                  </a:lnTo>
                  <a:lnTo>
                    <a:pt x="56318" y="68579"/>
                  </a:lnTo>
                  <a:close/>
                </a:path>
                <a:path w="95885" h="133350">
                  <a:moveTo>
                    <a:pt x="95542" y="36829"/>
                  </a:moveTo>
                  <a:lnTo>
                    <a:pt x="93357" y="36829"/>
                  </a:lnTo>
                  <a:lnTo>
                    <a:pt x="93471" y="38099"/>
                  </a:lnTo>
                  <a:lnTo>
                    <a:pt x="93129" y="39369"/>
                  </a:lnTo>
                  <a:lnTo>
                    <a:pt x="64630" y="71119"/>
                  </a:lnTo>
                  <a:lnTo>
                    <a:pt x="75933" y="71119"/>
                  </a:lnTo>
                  <a:lnTo>
                    <a:pt x="81203" y="68579"/>
                  </a:lnTo>
                  <a:lnTo>
                    <a:pt x="86423" y="62229"/>
                  </a:lnTo>
                  <a:lnTo>
                    <a:pt x="87299" y="62229"/>
                  </a:lnTo>
                  <a:lnTo>
                    <a:pt x="93078" y="53339"/>
                  </a:lnTo>
                  <a:lnTo>
                    <a:pt x="94741" y="46989"/>
                  </a:lnTo>
                  <a:lnTo>
                    <a:pt x="94842" y="45719"/>
                  </a:lnTo>
                  <a:lnTo>
                    <a:pt x="94942" y="44449"/>
                  </a:lnTo>
                  <a:lnTo>
                    <a:pt x="95042" y="43179"/>
                  </a:lnTo>
                  <a:lnTo>
                    <a:pt x="95142" y="41909"/>
                  </a:lnTo>
                  <a:lnTo>
                    <a:pt x="95242" y="40639"/>
                  </a:lnTo>
                  <a:lnTo>
                    <a:pt x="95342" y="39369"/>
                  </a:lnTo>
                  <a:lnTo>
                    <a:pt x="95442" y="38099"/>
                  </a:lnTo>
                  <a:lnTo>
                    <a:pt x="95542" y="36829"/>
                  </a:lnTo>
                  <a:close/>
                </a:path>
                <a:path w="95885" h="133350">
                  <a:moveTo>
                    <a:pt x="27635" y="40639"/>
                  </a:moveTo>
                  <a:lnTo>
                    <a:pt x="13665" y="41909"/>
                  </a:lnTo>
                  <a:lnTo>
                    <a:pt x="6603" y="45719"/>
                  </a:lnTo>
                  <a:lnTo>
                    <a:pt x="0" y="50799"/>
                  </a:lnTo>
                  <a:lnTo>
                    <a:pt x="3670" y="52069"/>
                  </a:lnTo>
                  <a:lnTo>
                    <a:pt x="7581" y="53339"/>
                  </a:lnTo>
                  <a:lnTo>
                    <a:pt x="13144" y="57149"/>
                  </a:lnTo>
                  <a:lnTo>
                    <a:pt x="30606" y="69849"/>
                  </a:lnTo>
                  <a:lnTo>
                    <a:pt x="38709" y="69849"/>
                  </a:lnTo>
                  <a:lnTo>
                    <a:pt x="42608" y="68579"/>
                  </a:lnTo>
                  <a:lnTo>
                    <a:pt x="47815" y="68579"/>
                  </a:lnTo>
                  <a:lnTo>
                    <a:pt x="48526" y="67309"/>
                  </a:lnTo>
                  <a:lnTo>
                    <a:pt x="28295" y="67309"/>
                  </a:lnTo>
                  <a:lnTo>
                    <a:pt x="22885" y="64769"/>
                  </a:lnTo>
                  <a:lnTo>
                    <a:pt x="16611" y="58419"/>
                  </a:lnTo>
                  <a:lnTo>
                    <a:pt x="14782" y="55879"/>
                  </a:lnTo>
                  <a:lnTo>
                    <a:pt x="10083" y="53339"/>
                  </a:lnTo>
                  <a:lnTo>
                    <a:pt x="7213" y="50799"/>
                  </a:lnTo>
                  <a:lnTo>
                    <a:pt x="4317" y="49529"/>
                  </a:lnTo>
                  <a:lnTo>
                    <a:pt x="6273" y="48259"/>
                  </a:lnTo>
                  <a:lnTo>
                    <a:pt x="8470" y="48259"/>
                  </a:lnTo>
                  <a:lnTo>
                    <a:pt x="14960" y="44449"/>
                  </a:lnTo>
                  <a:lnTo>
                    <a:pt x="19392" y="43179"/>
                  </a:lnTo>
                  <a:lnTo>
                    <a:pt x="35071" y="43179"/>
                  </a:lnTo>
                  <a:lnTo>
                    <a:pt x="33553" y="41909"/>
                  </a:lnTo>
                  <a:lnTo>
                    <a:pt x="27635" y="40639"/>
                  </a:lnTo>
                  <a:close/>
                </a:path>
                <a:path w="95885" h="133350">
                  <a:moveTo>
                    <a:pt x="19316" y="48259"/>
                  </a:moveTo>
                  <a:lnTo>
                    <a:pt x="12039" y="49529"/>
                  </a:lnTo>
                  <a:lnTo>
                    <a:pt x="16827" y="49529"/>
                  </a:lnTo>
                  <a:lnTo>
                    <a:pt x="23571" y="50799"/>
                  </a:lnTo>
                  <a:lnTo>
                    <a:pt x="30365" y="53339"/>
                  </a:lnTo>
                  <a:lnTo>
                    <a:pt x="35280" y="55879"/>
                  </a:lnTo>
                  <a:lnTo>
                    <a:pt x="39687" y="59689"/>
                  </a:lnTo>
                  <a:lnTo>
                    <a:pt x="43789" y="64769"/>
                  </a:lnTo>
                  <a:lnTo>
                    <a:pt x="44335" y="64769"/>
                  </a:lnTo>
                  <a:lnTo>
                    <a:pt x="44907" y="66039"/>
                  </a:lnTo>
                  <a:lnTo>
                    <a:pt x="43167" y="66039"/>
                  </a:lnTo>
                  <a:lnTo>
                    <a:pt x="39662" y="67309"/>
                  </a:lnTo>
                  <a:lnTo>
                    <a:pt x="48526" y="67309"/>
                  </a:lnTo>
                  <a:lnTo>
                    <a:pt x="49717" y="63499"/>
                  </a:lnTo>
                  <a:lnTo>
                    <a:pt x="47485" y="63499"/>
                  </a:lnTo>
                  <a:lnTo>
                    <a:pt x="47294" y="62229"/>
                  </a:lnTo>
                  <a:lnTo>
                    <a:pt x="47231" y="60959"/>
                  </a:lnTo>
                  <a:lnTo>
                    <a:pt x="43980" y="60959"/>
                  </a:lnTo>
                  <a:lnTo>
                    <a:pt x="43014" y="59689"/>
                  </a:lnTo>
                  <a:lnTo>
                    <a:pt x="41922" y="58419"/>
                  </a:lnTo>
                  <a:lnTo>
                    <a:pt x="38646" y="55879"/>
                  </a:lnTo>
                  <a:lnTo>
                    <a:pt x="34924" y="53339"/>
                  </a:lnTo>
                  <a:lnTo>
                    <a:pt x="25311" y="49529"/>
                  </a:lnTo>
                  <a:lnTo>
                    <a:pt x="19316" y="48259"/>
                  </a:lnTo>
                  <a:close/>
                </a:path>
                <a:path w="95885" h="133350">
                  <a:moveTo>
                    <a:pt x="70421" y="0"/>
                  </a:moveTo>
                  <a:lnTo>
                    <a:pt x="70065" y="0"/>
                  </a:lnTo>
                  <a:lnTo>
                    <a:pt x="67767" y="2539"/>
                  </a:lnTo>
                  <a:lnTo>
                    <a:pt x="65341" y="6349"/>
                  </a:lnTo>
                  <a:lnTo>
                    <a:pt x="56540" y="12699"/>
                  </a:lnTo>
                  <a:lnTo>
                    <a:pt x="50888" y="13969"/>
                  </a:lnTo>
                  <a:lnTo>
                    <a:pt x="47345" y="24129"/>
                  </a:lnTo>
                  <a:lnTo>
                    <a:pt x="47250" y="25399"/>
                  </a:lnTo>
                  <a:lnTo>
                    <a:pt x="47155" y="26669"/>
                  </a:lnTo>
                  <a:lnTo>
                    <a:pt x="48196" y="33019"/>
                  </a:lnTo>
                  <a:lnTo>
                    <a:pt x="49199" y="35559"/>
                  </a:lnTo>
                  <a:lnTo>
                    <a:pt x="50799" y="38099"/>
                  </a:lnTo>
                  <a:lnTo>
                    <a:pt x="51447" y="39369"/>
                  </a:lnTo>
                  <a:lnTo>
                    <a:pt x="52019" y="40639"/>
                  </a:lnTo>
                  <a:lnTo>
                    <a:pt x="52064" y="45719"/>
                  </a:lnTo>
                  <a:lnTo>
                    <a:pt x="52171" y="49529"/>
                  </a:lnTo>
                  <a:lnTo>
                    <a:pt x="50101" y="57149"/>
                  </a:lnTo>
                  <a:lnTo>
                    <a:pt x="47485" y="63499"/>
                  </a:lnTo>
                  <a:lnTo>
                    <a:pt x="49717" y="63499"/>
                  </a:lnTo>
                  <a:lnTo>
                    <a:pt x="50114" y="62229"/>
                  </a:lnTo>
                  <a:lnTo>
                    <a:pt x="51968" y="58419"/>
                  </a:lnTo>
                  <a:lnTo>
                    <a:pt x="53517" y="50799"/>
                  </a:lnTo>
                  <a:lnTo>
                    <a:pt x="53784" y="48259"/>
                  </a:lnTo>
                  <a:lnTo>
                    <a:pt x="53704" y="41909"/>
                  </a:lnTo>
                  <a:lnTo>
                    <a:pt x="53632" y="40639"/>
                  </a:lnTo>
                  <a:lnTo>
                    <a:pt x="55994" y="40639"/>
                  </a:lnTo>
                  <a:lnTo>
                    <a:pt x="55968" y="39369"/>
                  </a:lnTo>
                  <a:lnTo>
                    <a:pt x="62458" y="38099"/>
                  </a:lnTo>
                  <a:lnTo>
                    <a:pt x="54838" y="38099"/>
                  </a:lnTo>
                  <a:lnTo>
                    <a:pt x="54733" y="35559"/>
                  </a:lnTo>
                  <a:lnTo>
                    <a:pt x="52120" y="35559"/>
                  </a:lnTo>
                  <a:lnTo>
                    <a:pt x="50114" y="30479"/>
                  </a:lnTo>
                  <a:lnTo>
                    <a:pt x="49783" y="27939"/>
                  </a:lnTo>
                  <a:lnTo>
                    <a:pt x="49517" y="26669"/>
                  </a:lnTo>
                  <a:lnTo>
                    <a:pt x="49606" y="25399"/>
                  </a:lnTo>
                  <a:lnTo>
                    <a:pt x="49695" y="24129"/>
                  </a:lnTo>
                  <a:lnTo>
                    <a:pt x="51777" y="17779"/>
                  </a:lnTo>
                  <a:lnTo>
                    <a:pt x="54546" y="16509"/>
                  </a:lnTo>
                  <a:lnTo>
                    <a:pt x="59677" y="12699"/>
                  </a:lnTo>
                  <a:lnTo>
                    <a:pt x="60947" y="11429"/>
                  </a:lnTo>
                  <a:lnTo>
                    <a:pt x="62179" y="11429"/>
                  </a:lnTo>
                  <a:lnTo>
                    <a:pt x="64935" y="8889"/>
                  </a:lnTo>
                  <a:lnTo>
                    <a:pt x="67360" y="6349"/>
                  </a:lnTo>
                  <a:lnTo>
                    <a:pt x="69392" y="3809"/>
                  </a:lnTo>
                  <a:lnTo>
                    <a:pt x="71551" y="3809"/>
                  </a:lnTo>
                  <a:lnTo>
                    <a:pt x="71196" y="2539"/>
                  </a:lnTo>
                  <a:lnTo>
                    <a:pt x="70421" y="0"/>
                  </a:lnTo>
                  <a:close/>
                </a:path>
                <a:path w="95885" h="133350">
                  <a:moveTo>
                    <a:pt x="90030" y="41909"/>
                  </a:moveTo>
                  <a:lnTo>
                    <a:pt x="87414" y="46989"/>
                  </a:lnTo>
                  <a:lnTo>
                    <a:pt x="84708" y="49529"/>
                  </a:lnTo>
                  <a:lnTo>
                    <a:pt x="78003" y="53339"/>
                  </a:lnTo>
                  <a:lnTo>
                    <a:pt x="76111" y="53339"/>
                  </a:lnTo>
                  <a:lnTo>
                    <a:pt x="71437" y="54609"/>
                  </a:lnTo>
                  <a:lnTo>
                    <a:pt x="68681" y="54609"/>
                  </a:lnTo>
                  <a:lnTo>
                    <a:pt x="62661" y="55879"/>
                  </a:lnTo>
                  <a:lnTo>
                    <a:pt x="58940" y="58419"/>
                  </a:lnTo>
                  <a:lnTo>
                    <a:pt x="55105" y="62229"/>
                  </a:lnTo>
                  <a:lnTo>
                    <a:pt x="54051" y="62229"/>
                  </a:lnTo>
                  <a:lnTo>
                    <a:pt x="53047" y="63499"/>
                  </a:lnTo>
                  <a:lnTo>
                    <a:pt x="57086" y="63499"/>
                  </a:lnTo>
                  <a:lnTo>
                    <a:pt x="60096" y="60959"/>
                  </a:lnTo>
                  <a:lnTo>
                    <a:pt x="66535" y="58419"/>
                  </a:lnTo>
                  <a:lnTo>
                    <a:pt x="69113" y="57149"/>
                  </a:lnTo>
                  <a:lnTo>
                    <a:pt x="79057" y="54609"/>
                  </a:lnTo>
                  <a:lnTo>
                    <a:pt x="83591" y="53339"/>
                  </a:lnTo>
                  <a:lnTo>
                    <a:pt x="88849" y="45719"/>
                  </a:lnTo>
                  <a:lnTo>
                    <a:pt x="89534" y="44449"/>
                  </a:lnTo>
                  <a:lnTo>
                    <a:pt x="90030" y="41909"/>
                  </a:lnTo>
                  <a:close/>
                </a:path>
                <a:path w="95885" h="133350">
                  <a:moveTo>
                    <a:pt x="35071" y="43179"/>
                  </a:moveTo>
                  <a:lnTo>
                    <a:pt x="28562" y="43179"/>
                  </a:lnTo>
                  <a:lnTo>
                    <a:pt x="32880" y="44449"/>
                  </a:lnTo>
                  <a:lnTo>
                    <a:pt x="41173" y="50799"/>
                  </a:lnTo>
                  <a:lnTo>
                    <a:pt x="44157" y="55879"/>
                  </a:lnTo>
                  <a:lnTo>
                    <a:pt x="45084" y="60959"/>
                  </a:lnTo>
                  <a:lnTo>
                    <a:pt x="47231" y="60959"/>
                  </a:lnTo>
                  <a:lnTo>
                    <a:pt x="45783" y="54609"/>
                  </a:lnTo>
                  <a:lnTo>
                    <a:pt x="42659" y="49529"/>
                  </a:lnTo>
                  <a:lnTo>
                    <a:pt x="35071" y="43179"/>
                  </a:lnTo>
                  <a:close/>
                </a:path>
                <a:path w="95885" h="133350">
                  <a:moveTo>
                    <a:pt x="95719" y="33019"/>
                  </a:moveTo>
                  <a:lnTo>
                    <a:pt x="91033" y="36829"/>
                  </a:lnTo>
                  <a:lnTo>
                    <a:pt x="86512" y="39369"/>
                  </a:lnTo>
                  <a:lnTo>
                    <a:pt x="77685" y="41909"/>
                  </a:lnTo>
                  <a:lnTo>
                    <a:pt x="75158" y="41909"/>
                  </a:lnTo>
                  <a:lnTo>
                    <a:pt x="67513" y="43179"/>
                  </a:lnTo>
                  <a:lnTo>
                    <a:pt x="62649" y="44449"/>
                  </a:lnTo>
                  <a:lnTo>
                    <a:pt x="57696" y="49529"/>
                  </a:lnTo>
                  <a:lnTo>
                    <a:pt x="55562" y="52069"/>
                  </a:lnTo>
                  <a:lnTo>
                    <a:pt x="57873" y="52069"/>
                  </a:lnTo>
                  <a:lnTo>
                    <a:pt x="59397" y="49529"/>
                  </a:lnTo>
                  <a:lnTo>
                    <a:pt x="64642" y="45719"/>
                  </a:lnTo>
                  <a:lnTo>
                    <a:pt x="72593" y="44449"/>
                  </a:lnTo>
                  <a:lnTo>
                    <a:pt x="77927" y="44449"/>
                  </a:lnTo>
                  <a:lnTo>
                    <a:pt x="79755" y="43179"/>
                  </a:lnTo>
                  <a:lnTo>
                    <a:pt x="81546" y="43179"/>
                  </a:lnTo>
                  <a:lnTo>
                    <a:pt x="85915" y="41909"/>
                  </a:lnTo>
                  <a:lnTo>
                    <a:pt x="89801" y="39369"/>
                  </a:lnTo>
                  <a:lnTo>
                    <a:pt x="93357" y="36829"/>
                  </a:lnTo>
                  <a:lnTo>
                    <a:pt x="95542" y="36829"/>
                  </a:lnTo>
                  <a:lnTo>
                    <a:pt x="95580" y="34289"/>
                  </a:lnTo>
                  <a:lnTo>
                    <a:pt x="95719" y="33019"/>
                  </a:lnTo>
                  <a:close/>
                </a:path>
                <a:path w="95885" h="133350">
                  <a:moveTo>
                    <a:pt x="71551" y="3809"/>
                  </a:moveTo>
                  <a:lnTo>
                    <a:pt x="69659" y="3809"/>
                  </a:lnTo>
                  <a:lnTo>
                    <a:pt x="70726" y="8889"/>
                  </a:lnTo>
                  <a:lnTo>
                    <a:pt x="72034" y="16509"/>
                  </a:lnTo>
                  <a:lnTo>
                    <a:pt x="71911" y="19049"/>
                  </a:lnTo>
                  <a:lnTo>
                    <a:pt x="71788" y="21589"/>
                  </a:lnTo>
                  <a:lnTo>
                    <a:pt x="71666" y="24129"/>
                  </a:lnTo>
                  <a:lnTo>
                    <a:pt x="64782" y="34289"/>
                  </a:lnTo>
                  <a:lnTo>
                    <a:pt x="59943" y="36829"/>
                  </a:lnTo>
                  <a:lnTo>
                    <a:pt x="54838" y="38099"/>
                  </a:lnTo>
                  <a:lnTo>
                    <a:pt x="62458" y="38099"/>
                  </a:lnTo>
                  <a:lnTo>
                    <a:pt x="67195" y="35559"/>
                  </a:lnTo>
                  <a:lnTo>
                    <a:pt x="71335" y="27939"/>
                  </a:lnTo>
                  <a:lnTo>
                    <a:pt x="71907" y="25399"/>
                  </a:lnTo>
                  <a:lnTo>
                    <a:pt x="74307" y="17779"/>
                  </a:lnTo>
                  <a:lnTo>
                    <a:pt x="73329" y="10159"/>
                  </a:lnTo>
                  <a:lnTo>
                    <a:pt x="71551" y="3809"/>
                  </a:lnTo>
                  <a:close/>
                </a:path>
                <a:path w="95885" h="133350">
                  <a:moveTo>
                    <a:pt x="68592" y="8889"/>
                  </a:moveTo>
                  <a:lnTo>
                    <a:pt x="68338" y="8889"/>
                  </a:lnTo>
                  <a:lnTo>
                    <a:pt x="68249" y="10159"/>
                  </a:lnTo>
                  <a:lnTo>
                    <a:pt x="67487" y="12699"/>
                  </a:lnTo>
                  <a:lnTo>
                    <a:pt x="66598" y="13969"/>
                  </a:lnTo>
                  <a:lnTo>
                    <a:pt x="64414" y="17779"/>
                  </a:lnTo>
                  <a:lnTo>
                    <a:pt x="63055" y="19049"/>
                  </a:lnTo>
                  <a:lnTo>
                    <a:pt x="59867" y="21589"/>
                  </a:lnTo>
                  <a:lnTo>
                    <a:pt x="58038" y="22859"/>
                  </a:lnTo>
                  <a:lnTo>
                    <a:pt x="53593" y="27939"/>
                  </a:lnTo>
                  <a:lnTo>
                    <a:pt x="52666" y="31749"/>
                  </a:lnTo>
                  <a:lnTo>
                    <a:pt x="52120" y="35559"/>
                  </a:lnTo>
                  <a:lnTo>
                    <a:pt x="54733" y="35559"/>
                  </a:lnTo>
                  <a:lnTo>
                    <a:pt x="54686" y="31749"/>
                  </a:lnTo>
                  <a:lnTo>
                    <a:pt x="56222" y="27939"/>
                  </a:lnTo>
                  <a:lnTo>
                    <a:pt x="60566" y="22859"/>
                  </a:lnTo>
                  <a:lnTo>
                    <a:pt x="61772" y="22859"/>
                  </a:lnTo>
                  <a:lnTo>
                    <a:pt x="63715" y="20319"/>
                  </a:lnTo>
                  <a:lnTo>
                    <a:pt x="64566" y="19049"/>
                  </a:lnTo>
                  <a:lnTo>
                    <a:pt x="67106" y="16509"/>
                  </a:lnTo>
                  <a:lnTo>
                    <a:pt x="68643" y="11429"/>
                  </a:lnTo>
                  <a:lnTo>
                    <a:pt x="68592" y="8889"/>
                  </a:lnTo>
                  <a:close/>
                </a:path>
              </a:pathLst>
            </a:custGeom>
            <a:solidFill>
              <a:srgbClr val="FFFFFF"/>
            </a:solidFill>
          </p:spPr>
          <p:txBody>
            <a:bodyPr wrap="square" lIns="0" tIns="0" rIns="0" bIns="0" rtlCol="0"/>
            <a:lstStyle/>
            <a:p>
              <a:endParaRPr/>
            </a:p>
          </p:txBody>
        </p:sp>
        <p:pic>
          <p:nvPicPr>
            <p:cNvPr id="93" name="object 93"/>
            <p:cNvPicPr/>
            <p:nvPr/>
          </p:nvPicPr>
          <p:blipFill>
            <a:blip r:embed="rId40" cstate="print"/>
            <a:stretch>
              <a:fillRect/>
            </a:stretch>
          </p:blipFill>
          <p:spPr>
            <a:xfrm>
              <a:off x="3188201" y="8214512"/>
              <a:ext cx="95719" cy="133350"/>
            </a:xfrm>
            <a:prstGeom prst="rect">
              <a:avLst/>
            </a:prstGeom>
          </p:spPr>
        </p:pic>
        <p:sp>
          <p:nvSpPr>
            <p:cNvPr id="94" name="object 94"/>
            <p:cNvSpPr/>
            <p:nvPr/>
          </p:nvSpPr>
          <p:spPr>
            <a:xfrm>
              <a:off x="2298980" y="7366829"/>
              <a:ext cx="1455420" cy="676275"/>
            </a:xfrm>
            <a:custGeom>
              <a:avLst/>
              <a:gdLst/>
              <a:ahLst/>
              <a:cxnLst/>
              <a:rect l="l" t="t" r="r" b="b"/>
              <a:pathLst>
                <a:path w="1455420" h="676275">
                  <a:moveTo>
                    <a:pt x="1418539" y="0"/>
                  </a:moveTo>
                  <a:lnTo>
                    <a:pt x="36880" y="0"/>
                  </a:lnTo>
                  <a:lnTo>
                    <a:pt x="22556" y="2908"/>
                  </a:lnTo>
                  <a:lnTo>
                    <a:pt x="10829" y="10829"/>
                  </a:lnTo>
                  <a:lnTo>
                    <a:pt x="2908" y="22556"/>
                  </a:lnTo>
                  <a:lnTo>
                    <a:pt x="0" y="36880"/>
                  </a:lnTo>
                  <a:lnTo>
                    <a:pt x="0" y="639191"/>
                  </a:lnTo>
                  <a:lnTo>
                    <a:pt x="2908" y="653510"/>
                  </a:lnTo>
                  <a:lnTo>
                    <a:pt x="10829" y="665237"/>
                  </a:lnTo>
                  <a:lnTo>
                    <a:pt x="22556" y="673161"/>
                  </a:lnTo>
                  <a:lnTo>
                    <a:pt x="36880" y="676071"/>
                  </a:lnTo>
                  <a:lnTo>
                    <a:pt x="1418539" y="676071"/>
                  </a:lnTo>
                  <a:lnTo>
                    <a:pt x="1432858" y="673161"/>
                  </a:lnTo>
                  <a:lnTo>
                    <a:pt x="1444585" y="665237"/>
                  </a:lnTo>
                  <a:lnTo>
                    <a:pt x="1452509" y="653510"/>
                  </a:lnTo>
                  <a:lnTo>
                    <a:pt x="1455420" y="639191"/>
                  </a:lnTo>
                  <a:lnTo>
                    <a:pt x="1455420" y="36880"/>
                  </a:lnTo>
                  <a:lnTo>
                    <a:pt x="1452509" y="22556"/>
                  </a:lnTo>
                  <a:lnTo>
                    <a:pt x="1444585" y="10829"/>
                  </a:lnTo>
                  <a:lnTo>
                    <a:pt x="1432858" y="2908"/>
                  </a:lnTo>
                  <a:lnTo>
                    <a:pt x="1418539" y="0"/>
                  </a:lnTo>
                  <a:close/>
                </a:path>
              </a:pathLst>
            </a:custGeom>
            <a:solidFill>
              <a:srgbClr val="FFFFFF"/>
            </a:solidFill>
          </p:spPr>
          <p:txBody>
            <a:bodyPr wrap="square" lIns="0" tIns="0" rIns="0" bIns="0" rtlCol="0"/>
            <a:lstStyle/>
            <a:p>
              <a:endParaRPr/>
            </a:p>
          </p:txBody>
        </p:sp>
        <p:sp>
          <p:nvSpPr>
            <p:cNvPr id="95" name="object 95"/>
            <p:cNvSpPr/>
            <p:nvPr/>
          </p:nvSpPr>
          <p:spPr>
            <a:xfrm>
              <a:off x="2276741" y="7346721"/>
              <a:ext cx="1494155" cy="708660"/>
            </a:xfrm>
            <a:custGeom>
              <a:avLst/>
              <a:gdLst/>
              <a:ahLst/>
              <a:cxnLst/>
              <a:rect l="l" t="t" r="r" b="b"/>
              <a:pathLst>
                <a:path w="1494154" h="708659">
                  <a:moveTo>
                    <a:pt x="6489" y="67564"/>
                  </a:moveTo>
                  <a:lnTo>
                    <a:pt x="6426" y="62128"/>
                  </a:lnTo>
                  <a:lnTo>
                    <a:pt x="6273" y="57454"/>
                  </a:lnTo>
                  <a:lnTo>
                    <a:pt x="6248" y="57124"/>
                  </a:lnTo>
                  <a:lnTo>
                    <a:pt x="6261" y="54521"/>
                  </a:lnTo>
                  <a:lnTo>
                    <a:pt x="6197" y="57404"/>
                  </a:lnTo>
                  <a:lnTo>
                    <a:pt x="6489" y="67564"/>
                  </a:lnTo>
                  <a:close/>
                </a:path>
                <a:path w="1494154" h="708659">
                  <a:moveTo>
                    <a:pt x="6883" y="210502"/>
                  </a:moveTo>
                  <a:lnTo>
                    <a:pt x="6769" y="201142"/>
                  </a:lnTo>
                  <a:lnTo>
                    <a:pt x="6286" y="193408"/>
                  </a:lnTo>
                  <a:lnTo>
                    <a:pt x="5638" y="186182"/>
                  </a:lnTo>
                  <a:lnTo>
                    <a:pt x="5372" y="177241"/>
                  </a:lnTo>
                  <a:lnTo>
                    <a:pt x="2717" y="148856"/>
                  </a:lnTo>
                  <a:lnTo>
                    <a:pt x="1511" y="142328"/>
                  </a:lnTo>
                  <a:lnTo>
                    <a:pt x="2895" y="176466"/>
                  </a:lnTo>
                  <a:lnTo>
                    <a:pt x="2540" y="176301"/>
                  </a:lnTo>
                  <a:lnTo>
                    <a:pt x="2095" y="182841"/>
                  </a:lnTo>
                  <a:lnTo>
                    <a:pt x="1676" y="181190"/>
                  </a:lnTo>
                  <a:lnTo>
                    <a:pt x="2032" y="195986"/>
                  </a:lnTo>
                  <a:lnTo>
                    <a:pt x="2374" y="192659"/>
                  </a:lnTo>
                  <a:lnTo>
                    <a:pt x="2324" y="185699"/>
                  </a:lnTo>
                  <a:lnTo>
                    <a:pt x="3568" y="194868"/>
                  </a:lnTo>
                  <a:lnTo>
                    <a:pt x="4533" y="199732"/>
                  </a:lnTo>
                  <a:lnTo>
                    <a:pt x="5422" y="206806"/>
                  </a:lnTo>
                  <a:lnTo>
                    <a:pt x="6400" y="222643"/>
                  </a:lnTo>
                  <a:lnTo>
                    <a:pt x="6883" y="210502"/>
                  </a:lnTo>
                  <a:close/>
                </a:path>
                <a:path w="1494154" h="708659">
                  <a:moveTo>
                    <a:pt x="19850" y="15240"/>
                  </a:moveTo>
                  <a:lnTo>
                    <a:pt x="18427" y="16510"/>
                  </a:lnTo>
                  <a:lnTo>
                    <a:pt x="17284" y="17780"/>
                  </a:lnTo>
                  <a:lnTo>
                    <a:pt x="18618" y="16510"/>
                  </a:lnTo>
                  <a:lnTo>
                    <a:pt x="19850" y="15240"/>
                  </a:lnTo>
                  <a:close/>
                </a:path>
                <a:path w="1494154" h="708659">
                  <a:moveTo>
                    <a:pt x="24765" y="383540"/>
                  </a:moveTo>
                  <a:lnTo>
                    <a:pt x="24549" y="383540"/>
                  </a:lnTo>
                  <a:lnTo>
                    <a:pt x="24701" y="384810"/>
                  </a:lnTo>
                  <a:lnTo>
                    <a:pt x="24765" y="383540"/>
                  </a:lnTo>
                  <a:close/>
                </a:path>
                <a:path w="1494154" h="708659">
                  <a:moveTo>
                    <a:pt x="24942" y="10198"/>
                  </a:moveTo>
                  <a:lnTo>
                    <a:pt x="23609" y="11430"/>
                  </a:lnTo>
                  <a:lnTo>
                    <a:pt x="22606" y="12433"/>
                  </a:lnTo>
                  <a:lnTo>
                    <a:pt x="23749" y="11430"/>
                  </a:lnTo>
                  <a:lnTo>
                    <a:pt x="24942" y="10198"/>
                  </a:lnTo>
                  <a:close/>
                </a:path>
                <a:path w="1494154" h="708659">
                  <a:moveTo>
                    <a:pt x="25438" y="660006"/>
                  </a:moveTo>
                  <a:lnTo>
                    <a:pt x="25196" y="659130"/>
                  </a:lnTo>
                  <a:lnTo>
                    <a:pt x="25158" y="659676"/>
                  </a:lnTo>
                  <a:lnTo>
                    <a:pt x="25438" y="660006"/>
                  </a:lnTo>
                  <a:close/>
                </a:path>
                <a:path w="1494154" h="708659">
                  <a:moveTo>
                    <a:pt x="26047" y="609600"/>
                  </a:moveTo>
                  <a:lnTo>
                    <a:pt x="25260" y="596900"/>
                  </a:lnTo>
                  <a:lnTo>
                    <a:pt x="25514" y="585470"/>
                  </a:lnTo>
                  <a:lnTo>
                    <a:pt x="25628" y="580390"/>
                  </a:lnTo>
                  <a:lnTo>
                    <a:pt x="25730" y="576580"/>
                  </a:lnTo>
                  <a:lnTo>
                    <a:pt x="9664" y="576580"/>
                  </a:lnTo>
                  <a:lnTo>
                    <a:pt x="9220" y="576580"/>
                  </a:lnTo>
                  <a:lnTo>
                    <a:pt x="10845" y="594360"/>
                  </a:lnTo>
                  <a:lnTo>
                    <a:pt x="10642" y="604520"/>
                  </a:lnTo>
                  <a:lnTo>
                    <a:pt x="10591" y="607060"/>
                  </a:lnTo>
                  <a:lnTo>
                    <a:pt x="10490" y="631190"/>
                  </a:lnTo>
                  <a:lnTo>
                    <a:pt x="10363" y="635000"/>
                  </a:lnTo>
                  <a:lnTo>
                    <a:pt x="9982" y="640080"/>
                  </a:lnTo>
                  <a:lnTo>
                    <a:pt x="10071" y="647700"/>
                  </a:lnTo>
                  <a:lnTo>
                    <a:pt x="10515" y="648970"/>
                  </a:lnTo>
                  <a:lnTo>
                    <a:pt x="11023" y="651510"/>
                  </a:lnTo>
                  <a:lnTo>
                    <a:pt x="11163" y="652780"/>
                  </a:lnTo>
                  <a:lnTo>
                    <a:pt x="11264" y="657860"/>
                  </a:lnTo>
                  <a:lnTo>
                    <a:pt x="11379" y="664210"/>
                  </a:lnTo>
                  <a:lnTo>
                    <a:pt x="11506" y="665480"/>
                  </a:lnTo>
                  <a:lnTo>
                    <a:pt x="25171" y="665480"/>
                  </a:lnTo>
                  <a:lnTo>
                    <a:pt x="25044" y="664210"/>
                  </a:lnTo>
                  <a:lnTo>
                    <a:pt x="24930" y="662940"/>
                  </a:lnTo>
                  <a:lnTo>
                    <a:pt x="25107" y="660400"/>
                  </a:lnTo>
                  <a:lnTo>
                    <a:pt x="25158" y="659676"/>
                  </a:lnTo>
                  <a:lnTo>
                    <a:pt x="24701" y="659130"/>
                  </a:lnTo>
                  <a:lnTo>
                    <a:pt x="25996" y="643890"/>
                  </a:lnTo>
                  <a:lnTo>
                    <a:pt x="25603" y="640080"/>
                  </a:lnTo>
                  <a:lnTo>
                    <a:pt x="25222" y="636270"/>
                  </a:lnTo>
                  <a:lnTo>
                    <a:pt x="24345" y="640080"/>
                  </a:lnTo>
                  <a:lnTo>
                    <a:pt x="24003" y="636270"/>
                  </a:lnTo>
                  <a:lnTo>
                    <a:pt x="23888" y="635000"/>
                  </a:lnTo>
                  <a:lnTo>
                    <a:pt x="23444" y="631190"/>
                  </a:lnTo>
                  <a:lnTo>
                    <a:pt x="22631" y="636270"/>
                  </a:lnTo>
                  <a:lnTo>
                    <a:pt x="22923" y="623570"/>
                  </a:lnTo>
                  <a:lnTo>
                    <a:pt x="23787" y="615950"/>
                  </a:lnTo>
                  <a:lnTo>
                    <a:pt x="24930" y="612140"/>
                  </a:lnTo>
                  <a:lnTo>
                    <a:pt x="26047" y="609600"/>
                  </a:lnTo>
                  <a:close/>
                </a:path>
                <a:path w="1494154" h="708659">
                  <a:moveTo>
                    <a:pt x="26111" y="424967"/>
                  </a:moveTo>
                  <a:lnTo>
                    <a:pt x="25844" y="396214"/>
                  </a:lnTo>
                  <a:lnTo>
                    <a:pt x="24853" y="385610"/>
                  </a:lnTo>
                  <a:lnTo>
                    <a:pt x="25692" y="413842"/>
                  </a:lnTo>
                  <a:lnTo>
                    <a:pt x="26111" y="424967"/>
                  </a:lnTo>
                  <a:close/>
                </a:path>
                <a:path w="1494154" h="708659">
                  <a:moveTo>
                    <a:pt x="26466" y="340715"/>
                  </a:moveTo>
                  <a:lnTo>
                    <a:pt x="25311" y="341147"/>
                  </a:lnTo>
                  <a:lnTo>
                    <a:pt x="25298" y="341630"/>
                  </a:lnTo>
                  <a:lnTo>
                    <a:pt x="24942" y="362419"/>
                  </a:lnTo>
                  <a:lnTo>
                    <a:pt x="25107" y="365175"/>
                  </a:lnTo>
                  <a:lnTo>
                    <a:pt x="25552" y="364464"/>
                  </a:lnTo>
                  <a:lnTo>
                    <a:pt x="26466" y="340715"/>
                  </a:lnTo>
                  <a:close/>
                </a:path>
                <a:path w="1494154" h="708659">
                  <a:moveTo>
                    <a:pt x="27266" y="465112"/>
                  </a:moveTo>
                  <a:lnTo>
                    <a:pt x="26403" y="455345"/>
                  </a:lnTo>
                  <a:lnTo>
                    <a:pt x="26746" y="462940"/>
                  </a:lnTo>
                  <a:lnTo>
                    <a:pt x="26924" y="465467"/>
                  </a:lnTo>
                  <a:lnTo>
                    <a:pt x="27101" y="466674"/>
                  </a:lnTo>
                  <a:lnTo>
                    <a:pt x="27266" y="465112"/>
                  </a:lnTo>
                  <a:close/>
                </a:path>
                <a:path w="1494154" h="708659">
                  <a:moveTo>
                    <a:pt x="30251" y="451015"/>
                  </a:moveTo>
                  <a:lnTo>
                    <a:pt x="29959" y="450608"/>
                  </a:lnTo>
                  <a:lnTo>
                    <a:pt x="29718" y="451053"/>
                  </a:lnTo>
                  <a:lnTo>
                    <a:pt x="29591" y="453085"/>
                  </a:lnTo>
                  <a:lnTo>
                    <a:pt x="30137" y="454990"/>
                  </a:lnTo>
                  <a:lnTo>
                    <a:pt x="30187" y="453453"/>
                  </a:lnTo>
                  <a:lnTo>
                    <a:pt x="30251" y="451015"/>
                  </a:lnTo>
                  <a:close/>
                </a:path>
                <a:path w="1494154" h="708659">
                  <a:moveTo>
                    <a:pt x="30416" y="445211"/>
                  </a:moveTo>
                  <a:lnTo>
                    <a:pt x="30289" y="435114"/>
                  </a:lnTo>
                  <a:lnTo>
                    <a:pt x="29095" y="421855"/>
                  </a:lnTo>
                  <a:lnTo>
                    <a:pt x="28968" y="417055"/>
                  </a:lnTo>
                  <a:lnTo>
                    <a:pt x="29654" y="419519"/>
                  </a:lnTo>
                  <a:lnTo>
                    <a:pt x="29616" y="342734"/>
                  </a:lnTo>
                  <a:lnTo>
                    <a:pt x="28651" y="354037"/>
                  </a:lnTo>
                  <a:lnTo>
                    <a:pt x="28219" y="357517"/>
                  </a:lnTo>
                  <a:lnTo>
                    <a:pt x="27889" y="352475"/>
                  </a:lnTo>
                  <a:lnTo>
                    <a:pt x="27597" y="359460"/>
                  </a:lnTo>
                  <a:lnTo>
                    <a:pt x="27686" y="368642"/>
                  </a:lnTo>
                  <a:lnTo>
                    <a:pt x="28054" y="377126"/>
                  </a:lnTo>
                  <a:lnTo>
                    <a:pt x="28613" y="382054"/>
                  </a:lnTo>
                  <a:lnTo>
                    <a:pt x="27686" y="376491"/>
                  </a:lnTo>
                  <a:lnTo>
                    <a:pt x="27990" y="388416"/>
                  </a:lnTo>
                  <a:lnTo>
                    <a:pt x="27457" y="396557"/>
                  </a:lnTo>
                  <a:lnTo>
                    <a:pt x="26581" y="399224"/>
                  </a:lnTo>
                  <a:lnTo>
                    <a:pt x="25831" y="394728"/>
                  </a:lnTo>
                  <a:lnTo>
                    <a:pt x="25844" y="396214"/>
                  </a:lnTo>
                  <a:lnTo>
                    <a:pt x="30416" y="445211"/>
                  </a:lnTo>
                  <a:close/>
                </a:path>
                <a:path w="1494154" h="708659">
                  <a:moveTo>
                    <a:pt x="31496" y="456666"/>
                  </a:moveTo>
                  <a:lnTo>
                    <a:pt x="30416" y="445211"/>
                  </a:lnTo>
                  <a:lnTo>
                    <a:pt x="30264" y="451027"/>
                  </a:lnTo>
                  <a:lnTo>
                    <a:pt x="30619" y="451497"/>
                  </a:lnTo>
                  <a:lnTo>
                    <a:pt x="31051" y="453466"/>
                  </a:lnTo>
                  <a:lnTo>
                    <a:pt x="31496" y="456666"/>
                  </a:lnTo>
                  <a:close/>
                </a:path>
                <a:path w="1494154" h="708659">
                  <a:moveTo>
                    <a:pt x="32918" y="472020"/>
                  </a:moveTo>
                  <a:lnTo>
                    <a:pt x="32537" y="465874"/>
                  </a:lnTo>
                  <a:lnTo>
                    <a:pt x="32029" y="460476"/>
                  </a:lnTo>
                  <a:lnTo>
                    <a:pt x="31496" y="456666"/>
                  </a:lnTo>
                  <a:lnTo>
                    <a:pt x="32918" y="472020"/>
                  </a:lnTo>
                  <a:close/>
                </a:path>
                <a:path w="1494154" h="708659">
                  <a:moveTo>
                    <a:pt x="33528" y="620064"/>
                  </a:moveTo>
                  <a:lnTo>
                    <a:pt x="33413" y="621563"/>
                  </a:lnTo>
                  <a:lnTo>
                    <a:pt x="33337" y="623125"/>
                  </a:lnTo>
                  <a:lnTo>
                    <a:pt x="33274" y="624713"/>
                  </a:lnTo>
                  <a:lnTo>
                    <a:pt x="33388" y="623874"/>
                  </a:lnTo>
                  <a:lnTo>
                    <a:pt x="33477" y="622477"/>
                  </a:lnTo>
                  <a:lnTo>
                    <a:pt x="33528" y="620064"/>
                  </a:lnTo>
                  <a:close/>
                </a:path>
                <a:path w="1494154" h="708659">
                  <a:moveTo>
                    <a:pt x="36626" y="56883"/>
                  </a:moveTo>
                  <a:lnTo>
                    <a:pt x="36499" y="54927"/>
                  </a:lnTo>
                  <a:lnTo>
                    <a:pt x="36334" y="54279"/>
                  </a:lnTo>
                  <a:lnTo>
                    <a:pt x="36207" y="54495"/>
                  </a:lnTo>
                  <a:lnTo>
                    <a:pt x="36626" y="56883"/>
                  </a:lnTo>
                  <a:close/>
                </a:path>
                <a:path w="1494154" h="708659">
                  <a:moveTo>
                    <a:pt x="36868" y="320509"/>
                  </a:moveTo>
                  <a:lnTo>
                    <a:pt x="36830" y="318782"/>
                  </a:lnTo>
                  <a:lnTo>
                    <a:pt x="36715" y="313486"/>
                  </a:lnTo>
                  <a:lnTo>
                    <a:pt x="36652" y="310400"/>
                  </a:lnTo>
                  <a:lnTo>
                    <a:pt x="36207" y="296303"/>
                  </a:lnTo>
                  <a:lnTo>
                    <a:pt x="35928" y="284048"/>
                  </a:lnTo>
                  <a:lnTo>
                    <a:pt x="35318" y="300405"/>
                  </a:lnTo>
                  <a:lnTo>
                    <a:pt x="34328" y="313486"/>
                  </a:lnTo>
                  <a:lnTo>
                    <a:pt x="33286" y="320509"/>
                  </a:lnTo>
                  <a:lnTo>
                    <a:pt x="36868" y="320509"/>
                  </a:lnTo>
                  <a:close/>
                </a:path>
                <a:path w="1494154" h="708659">
                  <a:moveTo>
                    <a:pt x="39179" y="408978"/>
                  </a:moveTo>
                  <a:lnTo>
                    <a:pt x="38481" y="408978"/>
                  </a:lnTo>
                  <a:lnTo>
                    <a:pt x="38544" y="409130"/>
                  </a:lnTo>
                  <a:lnTo>
                    <a:pt x="39166" y="409130"/>
                  </a:lnTo>
                  <a:lnTo>
                    <a:pt x="39179" y="408978"/>
                  </a:lnTo>
                  <a:close/>
                </a:path>
                <a:path w="1494154" h="708659">
                  <a:moveTo>
                    <a:pt x="39839" y="491451"/>
                  </a:moveTo>
                  <a:lnTo>
                    <a:pt x="39801" y="482841"/>
                  </a:lnTo>
                  <a:lnTo>
                    <a:pt x="39712" y="480695"/>
                  </a:lnTo>
                  <a:lnTo>
                    <a:pt x="39649" y="479374"/>
                  </a:lnTo>
                  <a:lnTo>
                    <a:pt x="39535" y="480695"/>
                  </a:lnTo>
                  <a:lnTo>
                    <a:pt x="39027" y="491451"/>
                  </a:lnTo>
                  <a:lnTo>
                    <a:pt x="38963" y="492887"/>
                  </a:lnTo>
                  <a:lnTo>
                    <a:pt x="39839" y="491451"/>
                  </a:lnTo>
                  <a:close/>
                </a:path>
                <a:path w="1494154" h="708659">
                  <a:moveTo>
                    <a:pt x="40830" y="704938"/>
                  </a:moveTo>
                  <a:lnTo>
                    <a:pt x="37134" y="702487"/>
                  </a:lnTo>
                  <a:lnTo>
                    <a:pt x="35941" y="702487"/>
                  </a:lnTo>
                  <a:lnTo>
                    <a:pt x="40830" y="704938"/>
                  </a:lnTo>
                  <a:close/>
                </a:path>
                <a:path w="1494154" h="708659">
                  <a:moveTo>
                    <a:pt x="40881" y="318782"/>
                  </a:moveTo>
                  <a:lnTo>
                    <a:pt x="38747" y="318782"/>
                  </a:lnTo>
                  <a:lnTo>
                    <a:pt x="38417" y="318782"/>
                  </a:lnTo>
                  <a:lnTo>
                    <a:pt x="38404" y="345808"/>
                  </a:lnTo>
                  <a:lnTo>
                    <a:pt x="38544" y="352120"/>
                  </a:lnTo>
                  <a:lnTo>
                    <a:pt x="39001" y="360718"/>
                  </a:lnTo>
                  <a:lnTo>
                    <a:pt x="39116" y="362788"/>
                  </a:lnTo>
                  <a:lnTo>
                    <a:pt x="38138" y="361391"/>
                  </a:lnTo>
                  <a:lnTo>
                    <a:pt x="38023" y="355485"/>
                  </a:lnTo>
                  <a:lnTo>
                    <a:pt x="37960" y="352120"/>
                  </a:lnTo>
                  <a:lnTo>
                    <a:pt x="37846" y="345808"/>
                  </a:lnTo>
                  <a:lnTo>
                    <a:pt x="37757" y="341223"/>
                  </a:lnTo>
                  <a:lnTo>
                    <a:pt x="37655" y="335826"/>
                  </a:lnTo>
                  <a:lnTo>
                    <a:pt x="36830" y="341223"/>
                  </a:lnTo>
                  <a:lnTo>
                    <a:pt x="36868" y="320814"/>
                  </a:lnTo>
                  <a:lnTo>
                    <a:pt x="33248" y="320814"/>
                  </a:lnTo>
                  <a:lnTo>
                    <a:pt x="32245" y="320814"/>
                  </a:lnTo>
                  <a:lnTo>
                    <a:pt x="33337" y="339534"/>
                  </a:lnTo>
                  <a:lnTo>
                    <a:pt x="33439" y="341223"/>
                  </a:lnTo>
                  <a:lnTo>
                    <a:pt x="33489" y="342125"/>
                  </a:lnTo>
                  <a:lnTo>
                    <a:pt x="35052" y="344538"/>
                  </a:lnTo>
                  <a:lnTo>
                    <a:pt x="36525" y="345808"/>
                  </a:lnTo>
                  <a:lnTo>
                    <a:pt x="37338" y="360718"/>
                  </a:lnTo>
                  <a:lnTo>
                    <a:pt x="37452" y="362788"/>
                  </a:lnTo>
                  <a:lnTo>
                    <a:pt x="37515" y="363918"/>
                  </a:lnTo>
                  <a:lnTo>
                    <a:pt x="37071" y="393903"/>
                  </a:lnTo>
                  <a:lnTo>
                    <a:pt x="39382" y="404291"/>
                  </a:lnTo>
                  <a:lnTo>
                    <a:pt x="39179" y="408978"/>
                  </a:lnTo>
                  <a:lnTo>
                    <a:pt x="40284" y="408978"/>
                  </a:lnTo>
                  <a:lnTo>
                    <a:pt x="40157" y="362788"/>
                  </a:lnTo>
                  <a:lnTo>
                    <a:pt x="40119" y="352513"/>
                  </a:lnTo>
                  <a:lnTo>
                    <a:pt x="40436" y="360718"/>
                  </a:lnTo>
                  <a:lnTo>
                    <a:pt x="40779" y="357428"/>
                  </a:lnTo>
                  <a:lnTo>
                    <a:pt x="40792" y="352513"/>
                  </a:lnTo>
                  <a:lnTo>
                    <a:pt x="40881" y="318782"/>
                  </a:lnTo>
                  <a:close/>
                </a:path>
                <a:path w="1494154" h="708659">
                  <a:moveTo>
                    <a:pt x="41021" y="450608"/>
                  </a:moveTo>
                  <a:lnTo>
                    <a:pt x="40449" y="430288"/>
                  </a:lnTo>
                  <a:lnTo>
                    <a:pt x="40373" y="420827"/>
                  </a:lnTo>
                  <a:lnTo>
                    <a:pt x="40297" y="410603"/>
                  </a:lnTo>
                  <a:lnTo>
                    <a:pt x="40284" y="409130"/>
                  </a:lnTo>
                  <a:lnTo>
                    <a:pt x="39166" y="409130"/>
                  </a:lnTo>
                  <a:lnTo>
                    <a:pt x="39103" y="410603"/>
                  </a:lnTo>
                  <a:lnTo>
                    <a:pt x="38544" y="409130"/>
                  </a:lnTo>
                  <a:lnTo>
                    <a:pt x="37896" y="409130"/>
                  </a:lnTo>
                  <a:lnTo>
                    <a:pt x="37693" y="420827"/>
                  </a:lnTo>
                  <a:lnTo>
                    <a:pt x="38176" y="428040"/>
                  </a:lnTo>
                  <a:lnTo>
                    <a:pt x="38227" y="445579"/>
                  </a:lnTo>
                  <a:lnTo>
                    <a:pt x="38442" y="450608"/>
                  </a:lnTo>
                  <a:lnTo>
                    <a:pt x="38493" y="451637"/>
                  </a:lnTo>
                  <a:lnTo>
                    <a:pt x="37973" y="450875"/>
                  </a:lnTo>
                  <a:lnTo>
                    <a:pt x="37566" y="450608"/>
                  </a:lnTo>
                  <a:lnTo>
                    <a:pt x="37401" y="450608"/>
                  </a:lnTo>
                  <a:lnTo>
                    <a:pt x="37350" y="464705"/>
                  </a:lnTo>
                  <a:lnTo>
                    <a:pt x="37630" y="465645"/>
                  </a:lnTo>
                  <a:lnTo>
                    <a:pt x="38506" y="464362"/>
                  </a:lnTo>
                  <a:lnTo>
                    <a:pt x="38493" y="475500"/>
                  </a:lnTo>
                  <a:lnTo>
                    <a:pt x="37426" y="474472"/>
                  </a:lnTo>
                  <a:lnTo>
                    <a:pt x="36982" y="459994"/>
                  </a:lnTo>
                  <a:lnTo>
                    <a:pt x="36918" y="457923"/>
                  </a:lnTo>
                  <a:lnTo>
                    <a:pt x="35979" y="459994"/>
                  </a:lnTo>
                  <a:lnTo>
                    <a:pt x="36068" y="464362"/>
                  </a:lnTo>
                  <a:lnTo>
                    <a:pt x="36182" y="470522"/>
                  </a:lnTo>
                  <a:lnTo>
                    <a:pt x="36258" y="474472"/>
                  </a:lnTo>
                  <a:lnTo>
                    <a:pt x="36360" y="477431"/>
                  </a:lnTo>
                  <a:lnTo>
                    <a:pt x="37147" y="482841"/>
                  </a:lnTo>
                  <a:lnTo>
                    <a:pt x="38138" y="483603"/>
                  </a:lnTo>
                  <a:lnTo>
                    <a:pt x="38633" y="485152"/>
                  </a:lnTo>
                  <a:lnTo>
                    <a:pt x="38785" y="483603"/>
                  </a:lnTo>
                  <a:lnTo>
                    <a:pt x="38874" y="479069"/>
                  </a:lnTo>
                  <a:lnTo>
                    <a:pt x="39649" y="479374"/>
                  </a:lnTo>
                  <a:lnTo>
                    <a:pt x="39611" y="479069"/>
                  </a:lnTo>
                  <a:lnTo>
                    <a:pt x="39497" y="475996"/>
                  </a:lnTo>
                  <a:lnTo>
                    <a:pt x="39916" y="477126"/>
                  </a:lnTo>
                  <a:lnTo>
                    <a:pt x="40043" y="477431"/>
                  </a:lnTo>
                  <a:lnTo>
                    <a:pt x="40144" y="475996"/>
                  </a:lnTo>
                  <a:lnTo>
                    <a:pt x="40170" y="475500"/>
                  </a:lnTo>
                  <a:lnTo>
                    <a:pt x="40525" y="470522"/>
                  </a:lnTo>
                  <a:lnTo>
                    <a:pt x="40690" y="465645"/>
                  </a:lnTo>
                  <a:lnTo>
                    <a:pt x="40728" y="464362"/>
                  </a:lnTo>
                  <a:lnTo>
                    <a:pt x="40881" y="459994"/>
                  </a:lnTo>
                  <a:lnTo>
                    <a:pt x="40906" y="457923"/>
                  </a:lnTo>
                  <a:lnTo>
                    <a:pt x="41008" y="451637"/>
                  </a:lnTo>
                  <a:lnTo>
                    <a:pt x="41021" y="450608"/>
                  </a:lnTo>
                  <a:close/>
                </a:path>
                <a:path w="1494154" h="708659">
                  <a:moveTo>
                    <a:pt x="56324" y="682853"/>
                  </a:moveTo>
                  <a:lnTo>
                    <a:pt x="55765" y="682752"/>
                  </a:lnTo>
                  <a:lnTo>
                    <a:pt x="55168" y="682663"/>
                  </a:lnTo>
                  <a:lnTo>
                    <a:pt x="54063" y="682485"/>
                  </a:lnTo>
                  <a:lnTo>
                    <a:pt x="53581" y="682282"/>
                  </a:lnTo>
                  <a:lnTo>
                    <a:pt x="53187" y="682193"/>
                  </a:lnTo>
                  <a:lnTo>
                    <a:pt x="53047" y="682205"/>
                  </a:lnTo>
                  <a:lnTo>
                    <a:pt x="54089" y="682612"/>
                  </a:lnTo>
                  <a:lnTo>
                    <a:pt x="55206" y="682701"/>
                  </a:lnTo>
                  <a:lnTo>
                    <a:pt x="56324" y="682853"/>
                  </a:lnTo>
                  <a:close/>
                </a:path>
                <a:path w="1494154" h="708659">
                  <a:moveTo>
                    <a:pt x="85610" y="3835"/>
                  </a:moveTo>
                  <a:lnTo>
                    <a:pt x="76377" y="3835"/>
                  </a:lnTo>
                  <a:lnTo>
                    <a:pt x="70675" y="5080"/>
                  </a:lnTo>
                  <a:lnTo>
                    <a:pt x="79070" y="5080"/>
                  </a:lnTo>
                  <a:lnTo>
                    <a:pt x="85610" y="3835"/>
                  </a:lnTo>
                  <a:close/>
                </a:path>
                <a:path w="1494154" h="708659">
                  <a:moveTo>
                    <a:pt x="99847" y="34188"/>
                  </a:moveTo>
                  <a:lnTo>
                    <a:pt x="98894" y="34340"/>
                  </a:lnTo>
                  <a:lnTo>
                    <a:pt x="97536" y="34505"/>
                  </a:lnTo>
                  <a:lnTo>
                    <a:pt x="95300" y="34709"/>
                  </a:lnTo>
                  <a:lnTo>
                    <a:pt x="97764" y="34493"/>
                  </a:lnTo>
                  <a:lnTo>
                    <a:pt x="99072" y="34328"/>
                  </a:lnTo>
                  <a:lnTo>
                    <a:pt x="99847" y="34188"/>
                  </a:lnTo>
                  <a:close/>
                </a:path>
                <a:path w="1494154" h="708659">
                  <a:moveTo>
                    <a:pt x="125780" y="2197"/>
                  </a:moveTo>
                  <a:lnTo>
                    <a:pt x="125603" y="2133"/>
                  </a:lnTo>
                  <a:lnTo>
                    <a:pt x="125145" y="1993"/>
                  </a:lnTo>
                  <a:lnTo>
                    <a:pt x="123101" y="2082"/>
                  </a:lnTo>
                  <a:lnTo>
                    <a:pt x="124091" y="2146"/>
                  </a:lnTo>
                  <a:lnTo>
                    <a:pt x="125780" y="2197"/>
                  </a:lnTo>
                  <a:close/>
                </a:path>
                <a:path w="1494154" h="708659">
                  <a:moveTo>
                    <a:pt x="152031" y="681443"/>
                  </a:moveTo>
                  <a:lnTo>
                    <a:pt x="150190" y="681456"/>
                  </a:lnTo>
                  <a:lnTo>
                    <a:pt x="148539" y="681494"/>
                  </a:lnTo>
                  <a:lnTo>
                    <a:pt x="146989" y="681545"/>
                  </a:lnTo>
                  <a:lnTo>
                    <a:pt x="152031" y="681443"/>
                  </a:lnTo>
                  <a:close/>
                </a:path>
                <a:path w="1494154" h="708659">
                  <a:moveTo>
                    <a:pt x="206908" y="684390"/>
                  </a:moveTo>
                  <a:lnTo>
                    <a:pt x="178511" y="684809"/>
                  </a:lnTo>
                  <a:lnTo>
                    <a:pt x="167843" y="685266"/>
                  </a:lnTo>
                  <a:lnTo>
                    <a:pt x="167919" y="682675"/>
                  </a:lnTo>
                  <a:lnTo>
                    <a:pt x="158330" y="683044"/>
                  </a:lnTo>
                  <a:lnTo>
                    <a:pt x="155244" y="683717"/>
                  </a:lnTo>
                  <a:lnTo>
                    <a:pt x="150545" y="684377"/>
                  </a:lnTo>
                  <a:lnTo>
                    <a:pt x="136131" y="684669"/>
                  </a:lnTo>
                  <a:lnTo>
                    <a:pt x="144741" y="684796"/>
                  </a:lnTo>
                  <a:lnTo>
                    <a:pt x="126415" y="685228"/>
                  </a:lnTo>
                  <a:lnTo>
                    <a:pt x="61772" y="685317"/>
                  </a:lnTo>
                  <a:lnTo>
                    <a:pt x="62471" y="685114"/>
                  </a:lnTo>
                  <a:lnTo>
                    <a:pt x="56730" y="684263"/>
                  </a:lnTo>
                  <a:lnTo>
                    <a:pt x="54203" y="683691"/>
                  </a:lnTo>
                  <a:lnTo>
                    <a:pt x="51943" y="682625"/>
                  </a:lnTo>
                  <a:lnTo>
                    <a:pt x="53022" y="682294"/>
                  </a:lnTo>
                  <a:lnTo>
                    <a:pt x="50355" y="681647"/>
                  </a:lnTo>
                  <a:lnTo>
                    <a:pt x="33007" y="631431"/>
                  </a:lnTo>
                  <a:lnTo>
                    <a:pt x="33274" y="624713"/>
                  </a:lnTo>
                  <a:lnTo>
                    <a:pt x="32588" y="624636"/>
                  </a:lnTo>
                  <a:lnTo>
                    <a:pt x="31864" y="621360"/>
                  </a:lnTo>
                  <a:lnTo>
                    <a:pt x="31445" y="623176"/>
                  </a:lnTo>
                  <a:lnTo>
                    <a:pt x="31673" y="638302"/>
                  </a:lnTo>
                  <a:lnTo>
                    <a:pt x="31572" y="635647"/>
                  </a:lnTo>
                  <a:lnTo>
                    <a:pt x="31407" y="637311"/>
                  </a:lnTo>
                  <a:lnTo>
                    <a:pt x="31292" y="634707"/>
                  </a:lnTo>
                  <a:lnTo>
                    <a:pt x="30784" y="645210"/>
                  </a:lnTo>
                  <a:lnTo>
                    <a:pt x="38303" y="677087"/>
                  </a:lnTo>
                  <a:lnTo>
                    <a:pt x="35966" y="674865"/>
                  </a:lnTo>
                  <a:lnTo>
                    <a:pt x="33096" y="670585"/>
                  </a:lnTo>
                  <a:lnTo>
                    <a:pt x="31800" y="667245"/>
                  </a:lnTo>
                  <a:lnTo>
                    <a:pt x="33121" y="670979"/>
                  </a:lnTo>
                  <a:lnTo>
                    <a:pt x="56743" y="687590"/>
                  </a:lnTo>
                  <a:lnTo>
                    <a:pt x="71107" y="687590"/>
                  </a:lnTo>
                  <a:lnTo>
                    <a:pt x="79451" y="687336"/>
                  </a:lnTo>
                  <a:lnTo>
                    <a:pt x="84874" y="686816"/>
                  </a:lnTo>
                  <a:lnTo>
                    <a:pt x="86512" y="685965"/>
                  </a:lnTo>
                  <a:lnTo>
                    <a:pt x="103022" y="685774"/>
                  </a:lnTo>
                  <a:lnTo>
                    <a:pt x="105308" y="686384"/>
                  </a:lnTo>
                  <a:lnTo>
                    <a:pt x="110223" y="686879"/>
                  </a:lnTo>
                  <a:lnTo>
                    <a:pt x="136385" y="685787"/>
                  </a:lnTo>
                  <a:lnTo>
                    <a:pt x="195580" y="685965"/>
                  </a:lnTo>
                  <a:lnTo>
                    <a:pt x="206908" y="684390"/>
                  </a:lnTo>
                  <a:close/>
                </a:path>
                <a:path w="1494154" h="708659">
                  <a:moveTo>
                    <a:pt x="217919" y="23012"/>
                  </a:moveTo>
                  <a:lnTo>
                    <a:pt x="215480" y="23012"/>
                  </a:lnTo>
                  <a:lnTo>
                    <a:pt x="214998" y="24130"/>
                  </a:lnTo>
                  <a:lnTo>
                    <a:pt x="216522" y="24130"/>
                  </a:lnTo>
                  <a:lnTo>
                    <a:pt x="217919" y="23012"/>
                  </a:lnTo>
                  <a:close/>
                </a:path>
                <a:path w="1494154" h="708659">
                  <a:moveTo>
                    <a:pt x="272846" y="676554"/>
                  </a:moveTo>
                  <a:lnTo>
                    <a:pt x="268719" y="675525"/>
                  </a:lnTo>
                  <a:lnTo>
                    <a:pt x="242531" y="674751"/>
                  </a:lnTo>
                  <a:lnTo>
                    <a:pt x="232473" y="673963"/>
                  </a:lnTo>
                  <a:lnTo>
                    <a:pt x="237388" y="674458"/>
                  </a:lnTo>
                  <a:lnTo>
                    <a:pt x="236448" y="674738"/>
                  </a:lnTo>
                  <a:lnTo>
                    <a:pt x="217665" y="674319"/>
                  </a:lnTo>
                  <a:lnTo>
                    <a:pt x="224650" y="674928"/>
                  </a:lnTo>
                  <a:lnTo>
                    <a:pt x="221919" y="675589"/>
                  </a:lnTo>
                  <a:lnTo>
                    <a:pt x="214058" y="676148"/>
                  </a:lnTo>
                  <a:lnTo>
                    <a:pt x="184937" y="676592"/>
                  </a:lnTo>
                  <a:lnTo>
                    <a:pt x="186829" y="676033"/>
                  </a:lnTo>
                  <a:lnTo>
                    <a:pt x="197332" y="675614"/>
                  </a:lnTo>
                  <a:lnTo>
                    <a:pt x="186753" y="675563"/>
                  </a:lnTo>
                  <a:lnTo>
                    <a:pt x="164249" y="676287"/>
                  </a:lnTo>
                  <a:lnTo>
                    <a:pt x="153238" y="675982"/>
                  </a:lnTo>
                  <a:lnTo>
                    <a:pt x="152488" y="675538"/>
                  </a:lnTo>
                  <a:lnTo>
                    <a:pt x="157899" y="675335"/>
                  </a:lnTo>
                  <a:lnTo>
                    <a:pt x="158711" y="675055"/>
                  </a:lnTo>
                  <a:lnTo>
                    <a:pt x="146685" y="675843"/>
                  </a:lnTo>
                  <a:lnTo>
                    <a:pt x="103632" y="677291"/>
                  </a:lnTo>
                  <a:lnTo>
                    <a:pt x="117348" y="675322"/>
                  </a:lnTo>
                  <a:lnTo>
                    <a:pt x="109207" y="676008"/>
                  </a:lnTo>
                  <a:lnTo>
                    <a:pt x="99237" y="676465"/>
                  </a:lnTo>
                  <a:lnTo>
                    <a:pt x="57340" y="676516"/>
                  </a:lnTo>
                  <a:lnTo>
                    <a:pt x="53098" y="675322"/>
                  </a:lnTo>
                  <a:lnTo>
                    <a:pt x="51358" y="674471"/>
                  </a:lnTo>
                  <a:lnTo>
                    <a:pt x="48399" y="672160"/>
                  </a:lnTo>
                  <a:lnTo>
                    <a:pt x="46240" y="669404"/>
                  </a:lnTo>
                  <a:lnTo>
                    <a:pt x="46875" y="670801"/>
                  </a:lnTo>
                  <a:lnTo>
                    <a:pt x="48844" y="672833"/>
                  </a:lnTo>
                  <a:lnTo>
                    <a:pt x="47345" y="671969"/>
                  </a:lnTo>
                  <a:lnTo>
                    <a:pt x="45732" y="670636"/>
                  </a:lnTo>
                  <a:lnTo>
                    <a:pt x="43776" y="667524"/>
                  </a:lnTo>
                  <a:lnTo>
                    <a:pt x="43103" y="666051"/>
                  </a:lnTo>
                  <a:lnTo>
                    <a:pt x="42608" y="661479"/>
                  </a:lnTo>
                  <a:lnTo>
                    <a:pt x="43307" y="660933"/>
                  </a:lnTo>
                  <a:lnTo>
                    <a:pt x="43992" y="662495"/>
                  </a:lnTo>
                  <a:lnTo>
                    <a:pt x="43383" y="660539"/>
                  </a:lnTo>
                  <a:lnTo>
                    <a:pt x="43167" y="642073"/>
                  </a:lnTo>
                  <a:lnTo>
                    <a:pt x="43688" y="600024"/>
                  </a:lnTo>
                  <a:lnTo>
                    <a:pt x="43484" y="588594"/>
                  </a:lnTo>
                  <a:lnTo>
                    <a:pt x="42900" y="578840"/>
                  </a:lnTo>
                  <a:lnTo>
                    <a:pt x="32918" y="472020"/>
                  </a:lnTo>
                  <a:lnTo>
                    <a:pt x="33464" y="484708"/>
                  </a:lnTo>
                  <a:lnTo>
                    <a:pt x="31851" y="493699"/>
                  </a:lnTo>
                  <a:lnTo>
                    <a:pt x="31254" y="491502"/>
                  </a:lnTo>
                  <a:lnTo>
                    <a:pt x="30314" y="482638"/>
                  </a:lnTo>
                  <a:lnTo>
                    <a:pt x="31064" y="491680"/>
                  </a:lnTo>
                  <a:lnTo>
                    <a:pt x="31813" y="497192"/>
                  </a:lnTo>
                  <a:lnTo>
                    <a:pt x="32410" y="504278"/>
                  </a:lnTo>
                  <a:lnTo>
                    <a:pt x="32689" y="518058"/>
                  </a:lnTo>
                  <a:lnTo>
                    <a:pt x="31877" y="512356"/>
                  </a:lnTo>
                  <a:lnTo>
                    <a:pt x="30924" y="511200"/>
                  </a:lnTo>
                  <a:lnTo>
                    <a:pt x="30086" y="516407"/>
                  </a:lnTo>
                  <a:lnTo>
                    <a:pt x="29641" y="529767"/>
                  </a:lnTo>
                  <a:lnTo>
                    <a:pt x="30429" y="551434"/>
                  </a:lnTo>
                  <a:lnTo>
                    <a:pt x="32626" y="590765"/>
                  </a:lnTo>
                  <a:lnTo>
                    <a:pt x="37693" y="661479"/>
                  </a:lnTo>
                  <a:lnTo>
                    <a:pt x="38214" y="663803"/>
                  </a:lnTo>
                  <a:lnTo>
                    <a:pt x="38722" y="664654"/>
                  </a:lnTo>
                  <a:lnTo>
                    <a:pt x="39712" y="667308"/>
                  </a:lnTo>
                  <a:lnTo>
                    <a:pt x="41211" y="669785"/>
                  </a:lnTo>
                  <a:lnTo>
                    <a:pt x="43878" y="672655"/>
                  </a:lnTo>
                  <a:lnTo>
                    <a:pt x="44551" y="674039"/>
                  </a:lnTo>
                  <a:lnTo>
                    <a:pt x="95338" y="680910"/>
                  </a:lnTo>
                  <a:lnTo>
                    <a:pt x="91249" y="681621"/>
                  </a:lnTo>
                  <a:lnTo>
                    <a:pt x="56324" y="682853"/>
                  </a:lnTo>
                  <a:lnTo>
                    <a:pt x="96164" y="683221"/>
                  </a:lnTo>
                  <a:lnTo>
                    <a:pt x="101561" y="680427"/>
                  </a:lnTo>
                  <a:lnTo>
                    <a:pt x="124828" y="680656"/>
                  </a:lnTo>
                  <a:lnTo>
                    <a:pt x="120002" y="681507"/>
                  </a:lnTo>
                  <a:lnTo>
                    <a:pt x="109131" y="682498"/>
                  </a:lnTo>
                  <a:lnTo>
                    <a:pt x="114300" y="683209"/>
                  </a:lnTo>
                  <a:lnTo>
                    <a:pt x="124929" y="682879"/>
                  </a:lnTo>
                  <a:lnTo>
                    <a:pt x="146977" y="681545"/>
                  </a:lnTo>
                  <a:lnTo>
                    <a:pt x="127304" y="681380"/>
                  </a:lnTo>
                  <a:lnTo>
                    <a:pt x="125641" y="678954"/>
                  </a:lnTo>
                  <a:lnTo>
                    <a:pt x="105740" y="678611"/>
                  </a:lnTo>
                  <a:lnTo>
                    <a:pt x="114223" y="677481"/>
                  </a:lnTo>
                  <a:lnTo>
                    <a:pt x="127482" y="676910"/>
                  </a:lnTo>
                  <a:lnTo>
                    <a:pt x="142506" y="676795"/>
                  </a:lnTo>
                  <a:lnTo>
                    <a:pt x="156273" y="677037"/>
                  </a:lnTo>
                  <a:lnTo>
                    <a:pt x="161429" y="678053"/>
                  </a:lnTo>
                  <a:lnTo>
                    <a:pt x="154622" y="678637"/>
                  </a:lnTo>
                  <a:lnTo>
                    <a:pt x="143611" y="679208"/>
                  </a:lnTo>
                  <a:lnTo>
                    <a:pt x="136131" y="680212"/>
                  </a:lnTo>
                  <a:lnTo>
                    <a:pt x="146786" y="679958"/>
                  </a:lnTo>
                  <a:lnTo>
                    <a:pt x="152196" y="679640"/>
                  </a:lnTo>
                  <a:lnTo>
                    <a:pt x="160007" y="678535"/>
                  </a:lnTo>
                  <a:lnTo>
                    <a:pt x="182664" y="678395"/>
                  </a:lnTo>
                  <a:lnTo>
                    <a:pt x="204558" y="677875"/>
                  </a:lnTo>
                  <a:lnTo>
                    <a:pt x="224205" y="677760"/>
                  </a:lnTo>
                  <a:lnTo>
                    <a:pt x="240042" y="678827"/>
                  </a:lnTo>
                  <a:lnTo>
                    <a:pt x="252590" y="678434"/>
                  </a:lnTo>
                  <a:lnTo>
                    <a:pt x="259918" y="677900"/>
                  </a:lnTo>
                  <a:lnTo>
                    <a:pt x="272846" y="676554"/>
                  </a:lnTo>
                  <a:close/>
                </a:path>
                <a:path w="1494154" h="708659">
                  <a:moveTo>
                    <a:pt x="290626" y="707390"/>
                  </a:moveTo>
                  <a:lnTo>
                    <a:pt x="283019" y="707390"/>
                  </a:lnTo>
                  <a:lnTo>
                    <a:pt x="272186" y="708660"/>
                  </a:lnTo>
                  <a:lnTo>
                    <a:pt x="275183" y="708660"/>
                  </a:lnTo>
                  <a:lnTo>
                    <a:pt x="290626" y="707390"/>
                  </a:lnTo>
                  <a:close/>
                </a:path>
                <a:path w="1494154" h="708659">
                  <a:moveTo>
                    <a:pt x="318681" y="8509"/>
                  </a:moveTo>
                  <a:lnTo>
                    <a:pt x="314566" y="8636"/>
                  </a:lnTo>
                  <a:lnTo>
                    <a:pt x="313004" y="8737"/>
                  </a:lnTo>
                  <a:lnTo>
                    <a:pt x="318681" y="8509"/>
                  </a:lnTo>
                  <a:close/>
                </a:path>
                <a:path w="1494154" h="708659">
                  <a:moveTo>
                    <a:pt x="334911" y="692150"/>
                  </a:moveTo>
                  <a:lnTo>
                    <a:pt x="331470" y="692175"/>
                  </a:lnTo>
                  <a:lnTo>
                    <a:pt x="329984" y="692289"/>
                  </a:lnTo>
                  <a:lnTo>
                    <a:pt x="329196" y="692442"/>
                  </a:lnTo>
                  <a:lnTo>
                    <a:pt x="334911" y="692150"/>
                  </a:lnTo>
                  <a:close/>
                </a:path>
                <a:path w="1494154" h="708659">
                  <a:moveTo>
                    <a:pt x="341845" y="7620"/>
                  </a:moveTo>
                  <a:lnTo>
                    <a:pt x="318135" y="8928"/>
                  </a:lnTo>
                  <a:lnTo>
                    <a:pt x="337185" y="8928"/>
                  </a:lnTo>
                  <a:lnTo>
                    <a:pt x="341845" y="7620"/>
                  </a:lnTo>
                  <a:close/>
                </a:path>
                <a:path w="1494154" h="708659">
                  <a:moveTo>
                    <a:pt x="405206" y="8775"/>
                  </a:moveTo>
                  <a:lnTo>
                    <a:pt x="401637" y="8699"/>
                  </a:lnTo>
                  <a:lnTo>
                    <a:pt x="398716" y="8686"/>
                  </a:lnTo>
                  <a:lnTo>
                    <a:pt x="396074" y="8699"/>
                  </a:lnTo>
                  <a:lnTo>
                    <a:pt x="405206" y="8775"/>
                  </a:lnTo>
                  <a:close/>
                </a:path>
                <a:path w="1494154" h="708659">
                  <a:moveTo>
                    <a:pt x="417626" y="21590"/>
                  </a:moveTo>
                  <a:lnTo>
                    <a:pt x="417258" y="20942"/>
                  </a:lnTo>
                  <a:lnTo>
                    <a:pt x="410260" y="20320"/>
                  </a:lnTo>
                  <a:lnTo>
                    <a:pt x="417626" y="21590"/>
                  </a:lnTo>
                  <a:close/>
                </a:path>
                <a:path w="1494154" h="708659">
                  <a:moveTo>
                    <a:pt x="477126" y="29832"/>
                  </a:moveTo>
                  <a:lnTo>
                    <a:pt x="469519" y="30480"/>
                  </a:lnTo>
                  <a:lnTo>
                    <a:pt x="476478" y="30480"/>
                  </a:lnTo>
                  <a:lnTo>
                    <a:pt x="477126" y="29832"/>
                  </a:lnTo>
                  <a:close/>
                </a:path>
                <a:path w="1494154" h="708659">
                  <a:moveTo>
                    <a:pt x="494855" y="708494"/>
                  </a:moveTo>
                  <a:lnTo>
                    <a:pt x="491756" y="708660"/>
                  </a:lnTo>
                  <a:lnTo>
                    <a:pt x="493928" y="708660"/>
                  </a:lnTo>
                  <a:lnTo>
                    <a:pt x="494855" y="708494"/>
                  </a:lnTo>
                  <a:close/>
                </a:path>
                <a:path w="1494154" h="708659">
                  <a:moveTo>
                    <a:pt x="600989" y="1092"/>
                  </a:moveTo>
                  <a:lnTo>
                    <a:pt x="598538" y="1193"/>
                  </a:lnTo>
                  <a:lnTo>
                    <a:pt x="598881" y="1206"/>
                  </a:lnTo>
                  <a:lnTo>
                    <a:pt x="599338" y="1231"/>
                  </a:lnTo>
                  <a:lnTo>
                    <a:pt x="599859" y="1193"/>
                  </a:lnTo>
                  <a:lnTo>
                    <a:pt x="600989" y="1092"/>
                  </a:lnTo>
                  <a:close/>
                </a:path>
                <a:path w="1494154" h="708659">
                  <a:moveTo>
                    <a:pt x="614324" y="558"/>
                  </a:moveTo>
                  <a:lnTo>
                    <a:pt x="609066" y="584"/>
                  </a:lnTo>
                  <a:lnTo>
                    <a:pt x="604939" y="800"/>
                  </a:lnTo>
                  <a:lnTo>
                    <a:pt x="600989" y="1092"/>
                  </a:lnTo>
                  <a:lnTo>
                    <a:pt x="614324" y="558"/>
                  </a:lnTo>
                  <a:close/>
                </a:path>
                <a:path w="1494154" h="708659">
                  <a:moveTo>
                    <a:pt x="642645" y="1270"/>
                  </a:moveTo>
                  <a:lnTo>
                    <a:pt x="631913" y="1270"/>
                  </a:lnTo>
                  <a:lnTo>
                    <a:pt x="620598" y="2540"/>
                  </a:lnTo>
                  <a:lnTo>
                    <a:pt x="611505" y="2540"/>
                  </a:lnTo>
                  <a:lnTo>
                    <a:pt x="624636" y="3810"/>
                  </a:lnTo>
                  <a:lnTo>
                    <a:pt x="622604" y="2540"/>
                  </a:lnTo>
                  <a:lnTo>
                    <a:pt x="642315" y="2540"/>
                  </a:lnTo>
                  <a:lnTo>
                    <a:pt x="642645" y="1270"/>
                  </a:lnTo>
                  <a:close/>
                </a:path>
                <a:path w="1494154" h="708659">
                  <a:moveTo>
                    <a:pt x="702233" y="21031"/>
                  </a:moveTo>
                  <a:lnTo>
                    <a:pt x="701255" y="21082"/>
                  </a:lnTo>
                  <a:lnTo>
                    <a:pt x="700354" y="21145"/>
                  </a:lnTo>
                  <a:lnTo>
                    <a:pt x="699427" y="21196"/>
                  </a:lnTo>
                  <a:lnTo>
                    <a:pt x="701090" y="21272"/>
                  </a:lnTo>
                  <a:lnTo>
                    <a:pt x="702233" y="21031"/>
                  </a:lnTo>
                  <a:close/>
                </a:path>
                <a:path w="1494154" h="708659">
                  <a:moveTo>
                    <a:pt x="706183" y="29210"/>
                  </a:moveTo>
                  <a:lnTo>
                    <a:pt x="684758" y="27940"/>
                  </a:lnTo>
                  <a:lnTo>
                    <a:pt x="683793" y="29210"/>
                  </a:lnTo>
                  <a:lnTo>
                    <a:pt x="706183" y="29210"/>
                  </a:lnTo>
                  <a:close/>
                </a:path>
                <a:path w="1494154" h="708659">
                  <a:moveTo>
                    <a:pt x="746594" y="22618"/>
                  </a:moveTo>
                  <a:lnTo>
                    <a:pt x="744042" y="22707"/>
                  </a:lnTo>
                  <a:lnTo>
                    <a:pt x="741807" y="22834"/>
                  </a:lnTo>
                  <a:lnTo>
                    <a:pt x="740067" y="22987"/>
                  </a:lnTo>
                  <a:lnTo>
                    <a:pt x="743915" y="22961"/>
                  </a:lnTo>
                  <a:lnTo>
                    <a:pt x="745401" y="22809"/>
                  </a:lnTo>
                  <a:lnTo>
                    <a:pt x="746594" y="22618"/>
                  </a:lnTo>
                  <a:close/>
                </a:path>
                <a:path w="1494154" h="708659">
                  <a:moveTo>
                    <a:pt x="749084" y="5080"/>
                  </a:moveTo>
                  <a:lnTo>
                    <a:pt x="720280" y="5080"/>
                  </a:lnTo>
                  <a:lnTo>
                    <a:pt x="727659" y="6350"/>
                  </a:lnTo>
                  <a:lnTo>
                    <a:pt x="737768" y="6350"/>
                  </a:lnTo>
                  <a:lnTo>
                    <a:pt x="749084" y="5080"/>
                  </a:lnTo>
                  <a:close/>
                </a:path>
                <a:path w="1494154" h="708659">
                  <a:moveTo>
                    <a:pt x="775296" y="18745"/>
                  </a:moveTo>
                  <a:lnTo>
                    <a:pt x="770940" y="18923"/>
                  </a:lnTo>
                  <a:lnTo>
                    <a:pt x="769010" y="19100"/>
                  </a:lnTo>
                  <a:lnTo>
                    <a:pt x="767956" y="19291"/>
                  </a:lnTo>
                  <a:lnTo>
                    <a:pt x="770775" y="19202"/>
                  </a:lnTo>
                  <a:lnTo>
                    <a:pt x="773379" y="19050"/>
                  </a:lnTo>
                  <a:lnTo>
                    <a:pt x="775296" y="18745"/>
                  </a:lnTo>
                  <a:close/>
                </a:path>
                <a:path w="1494154" h="708659">
                  <a:moveTo>
                    <a:pt x="798550" y="21094"/>
                  </a:moveTo>
                  <a:lnTo>
                    <a:pt x="779170" y="20548"/>
                  </a:lnTo>
                  <a:lnTo>
                    <a:pt x="769772" y="19964"/>
                  </a:lnTo>
                  <a:lnTo>
                    <a:pt x="767956" y="19291"/>
                  </a:lnTo>
                  <a:lnTo>
                    <a:pt x="758266" y="19342"/>
                  </a:lnTo>
                  <a:lnTo>
                    <a:pt x="738809" y="18859"/>
                  </a:lnTo>
                  <a:lnTo>
                    <a:pt x="732193" y="18846"/>
                  </a:lnTo>
                  <a:lnTo>
                    <a:pt x="740524" y="19418"/>
                  </a:lnTo>
                  <a:lnTo>
                    <a:pt x="738898" y="19888"/>
                  </a:lnTo>
                  <a:lnTo>
                    <a:pt x="721156" y="20701"/>
                  </a:lnTo>
                  <a:lnTo>
                    <a:pt x="716305" y="20307"/>
                  </a:lnTo>
                  <a:lnTo>
                    <a:pt x="716508" y="19850"/>
                  </a:lnTo>
                  <a:lnTo>
                    <a:pt x="717029" y="19443"/>
                  </a:lnTo>
                  <a:lnTo>
                    <a:pt x="713117" y="19138"/>
                  </a:lnTo>
                  <a:lnTo>
                    <a:pt x="685469" y="19316"/>
                  </a:lnTo>
                  <a:lnTo>
                    <a:pt x="709549" y="19519"/>
                  </a:lnTo>
                  <a:lnTo>
                    <a:pt x="702233" y="21031"/>
                  </a:lnTo>
                  <a:lnTo>
                    <a:pt x="704684" y="20891"/>
                  </a:lnTo>
                  <a:lnTo>
                    <a:pt x="723074" y="20916"/>
                  </a:lnTo>
                  <a:lnTo>
                    <a:pt x="730948" y="22237"/>
                  </a:lnTo>
                  <a:lnTo>
                    <a:pt x="749884" y="22123"/>
                  </a:lnTo>
                  <a:lnTo>
                    <a:pt x="746594" y="22618"/>
                  </a:lnTo>
                  <a:lnTo>
                    <a:pt x="791260" y="21907"/>
                  </a:lnTo>
                  <a:lnTo>
                    <a:pt x="798550" y="21094"/>
                  </a:lnTo>
                  <a:close/>
                </a:path>
                <a:path w="1494154" h="708659">
                  <a:moveTo>
                    <a:pt x="833323" y="2540"/>
                  </a:moveTo>
                  <a:lnTo>
                    <a:pt x="797852" y="3835"/>
                  </a:lnTo>
                  <a:lnTo>
                    <a:pt x="827176" y="3835"/>
                  </a:lnTo>
                  <a:lnTo>
                    <a:pt x="833323" y="2540"/>
                  </a:lnTo>
                  <a:close/>
                </a:path>
                <a:path w="1494154" h="708659">
                  <a:moveTo>
                    <a:pt x="843902" y="706120"/>
                  </a:moveTo>
                  <a:lnTo>
                    <a:pt x="840003" y="704938"/>
                  </a:lnTo>
                  <a:lnTo>
                    <a:pt x="821715" y="704938"/>
                  </a:lnTo>
                  <a:lnTo>
                    <a:pt x="825436" y="706120"/>
                  </a:lnTo>
                  <a:lnTo>
                    <a:pt x="843902" y="706120"/>
                  </a:lnTo>
                  <a:close/>
                </a:path>
                <a:path w="1494154" h="708659">
                  <a:moveTo>
                    <a:pt x="852665" y="3835"/>
                  </a:moveTo>
                  <a:lnTo>
                    <a:pt x="850163" y="3835"/>
                  </a:lnTo>
                  <a:lnTo>
                    <a:pt x="843076" y="5080"/>
                  </a:lnTo>
                  <a:lnTo>
                    <a:pt x="852665" y="3835"/>
                  </a:lnTo>
                  <a:close/>
                </a:path>
                <a:path w="1494154" h="708659">
                  <a:moveTo>
                    <a:pt x="895337" y="21488"/>
                  </a:moveTo>
                  <a:lnTo>
                    <a:pt x="893203" y="21488"/>
                  </a:lnTo>
                  <a:lnTo>
                    <a:pt x="890955" y="21539"/>
                  </a:lnTo>
                  <a:lnTo>
                    <a:pt x="888784" y="21678"/>
                  </a:lnTo>
                  <a:lnTo>
                    <a:pt x="895337" y="21488"/>
                  </a:lnTo>
                  <a:close/>
                </a:path>
                <a:path w="1494154" h="708659">
                  <a:moveTo>
                    <a:pt x="909967" y="23012"/>
                  </a:moveTo>
                  <a:lnTo>
                    <a:pt x="901941" y="23012"/>
                  </a:lnTo>
                  <a:lnTo>
                    <a:pt x="894181" y="24130"/>
                  </a:lnTo>
                  <a:lnTo>
                    <a:pt x="903325" y="24130"/>
                  </a:lnTo>
                  <a:lnTo>
                    <a:pt x="909967" y="23012"/>
                  </a:lnTo>
                  <a:close/>
                </a:path>
                <a:path w="1494154" h="708659">
                  <a:moveTo>
                    <a:pt x="913841" y="21602"/>
                  </a:moveTo>
                  <a:lnTo>
                    <a:pt x="905256" y="21031"/>
                  </a:lnTo>
                  <a:lnTo>
                    <a:pt x="902131" y="21247"/>
                  </a:lnTo>
                  <a:lnTo>
                    <a:pt x="895337" y="21488"/>
                  </a:lnTo>
                  <a:lnTo>
                    <a:pt x="902233" y="21488"/>
                  </a:lnTo>
                  <a:lnTo>
                    <a:pt x="909116" y="21971"/>
                  </a:lnTo>
                  <a:lnTo>
                    <a:pt x="913841" y="21602"/>
                  </a:lnTo>
                  <a:close/>
                </a:path>
                <a:path w="1494154" h="708659">
                  <a:moveTo>
                    <a:pt x="938530" y="4381"/>
                  </a:moveTo>
                  <a:lnTo>
                    <a:pt x="936967" y="4216"/>
                  </a:lnTo>
                  <a:lnTo>
                    <a:pt x="921143" y="4851"/>
                  </a:lnTo>
                  <a:lnTo>
                    <a:pt x="922756" y="5016"/>
                  </a:lnTo>
                  <a:lnTo>
                    <a:pt x="938530" y="4381"/>
                  </a:lnTo>
                  <a:close/>
                </a:path>
                <a:path w="1494154" h="708659">
                  <a:moveTo>
                    <a:pt x="987767" y="3835"/>
                  </a:moveTo>
                  <a:lnTo>
                    <a:pt x="957694" y="2540"/>
                  </a:lnTo>
                  <a:lnTo>
                    <a:pt x="925423" y="2540"/>
                  </a:lnTo>
                  <a:lnTo>
                    <a:pt x="894181" y="1270"/>
                  </a:lnTo>
                  <a:lnTo>
                    <a:pt x="898664" y="3835"/>
                  </a:lnTo>
                  <a:lnTo>
                    <a:pt x="884440" y="3835"/>
                  </a:lnTo>
                  <a:lnTo>
                    <a:pt x="884555" y="2540"/>
                  </a:lnTo>
                  <a:lnTo>
                    <a:pt x="886079" y="2540"/>
                  </a:lnTo>
                  <a:lnTo>
                    <a:pt x="876109" y="1270"/>
                  </a:lnTo>
                  <a:lnTo>
                    <a:pt x="864323" y="2540"/>
                  </a:lnTo>
                  <a:lnTo>
                    <a:pt x="862647" y="2540"/>
                  </a:lnTo>
                  <a:lnTo>
                    <a:pt x="852665" y="3835"/>
                  </a:lnTo>
                  <a:lnTo>
                    <a:pt x="865860" y="3835"/>
                  </a:lnTo>
                  <a:lnTo>
                    <a:pt x="871296" y="5080"/>
                  </a:lnTo>
                  <a:lnTo>
                    <a:pt x="870051" y="5080"/>
                  </a:lnTo>
                  <a:lnTo>
                    <a:pt x="865530" y="6350"/>
                  </a:lnTo>
                  <a:lnTo>
                    <a:pt x="872490" y="6350"/>
                  </a:lnTo>
                  <a:lnTo>
                    <a:pt x="873048" y="5080"/>
                  </a:lnTo>
                  <a:lnTo>
                    <a:pt x="908494" y="5080"/>
                  </a:lnTo>
                  <a:lnTo>
                    <a:pt x="922667" y="3835"/>
                  </a:lnTo>
                  <a:lnTo>
                    <a:pt x="949515" y="3835"/>
                  </a:lnTo>
                  <a:lnTo>
                    <a:pt x="956741" y="5080"/>
                  </a:lnTo>
                  <a:lnTo>
                    <a:pt x="971499" y="5080"/>
                  </a:lnTo>
                  <a:lnTo>
                    <a:pt x="987107" y="3835"/>
                  </a:lnTo>
                  <a:lnTo>
                    <a:pt x="987767" y="3835"/>
                  </a:lnTo>
                  <a:close/>
                </a:path>
                <a:path w="1494154" h="708659">
                  <a:moveTo>
                    <a:pt x="1019416" y="6997"/>
                  </a:moveTo>
                  <a:lnTo>
                    <a:pt x="1019048" y="6769"/>
                  </a:lnTo>
                  <a:lnTo>
                    <a:pt x="1016266" y="6604"/>
                  </a:lnTo>
                  <a:lnTo>
                    <a:pt x="1011986" y="6489"/>
                  </a:lnTo>
                  <a:lnTo>
                    <a:pt x="1014018" y="6680"/>
                  </a:lnTo>
                  <a:lnTo>
                    <a:pt x="1016304" y="6858"/>
                  </a:lnTo>
                  <a:lnTo>
                    <a:pt x="1019416" y="6997"/>
                  </a:lnTo>
                  <a:close/>
                </a:path>
                <a:path w="1494154" h="708659">
                  <a:moveTo>
                    <a:pt x="1039329" y="4533"/>
                  </a:moveTo>
                  <a:lnTo>
                    <a:pt x="1023150" y="4013"/>
                  </a:lnTo>
                  <a:lnTo>
                    <a:pt x="1035761" y="4914"/>
                  </a:lnTo>
                  <a:lnTo>
                    <a:pt x="1039317" y="4546"/>
                  </a:lnTo>
                  <a:close/>
                </a:path>
                <a:path w="1494154" h="708659">
                  <a:moveTo>
                    <a:pt x="1060894" y="6350"/>
                  </a:moveTo>
                  <a:lnTo>
                    <a:pt x="1054468" y="5080"/>
                  </a:lnTo>
                  <a:lnTo>
                    <a:pt x="1048461" y="5080"/>
                  </a:lnTo>
                  <a:lnTo>
                    <a:pt x="1045514" y="6350"/>
                  </a:lnTo>
                  <a:lnTo>
                    <a:pt x="1060894" y="6350"/>
                  </a:lnTo>
                  <a:close/>
                </a:path>
                <a:path w="1494154" h="708659">
                  <a:moveTo>
                    <a:pt x="1089583" y="31051"/>
                  </a:moveTo>
                  <a:lnTo>
                    <a:pt x="1088402" y="30607"/>
                  </a:lnTo>
                  <a:lnTo>
                    <a:pt x="1086281" y="30149"/>
                  </a:lnTo>
                  <a:lnTo>
                    <a:pt x="1086307" y="30759"/>
                  </a:lnTo>
                  <a:lnTo>
                    <a:pt x="1073454" y="31102"/>
                  </a:lnTo>
                  <a:lnTo>
                    <a:pt x="1078814" y="31623"/>
                  </a:lnTo>
                  <a:lnTo>
                    <a:pt x="1087247" y="31394"/>
                  </a:lnTo>
                  <a:lnTo>
                    <a:pt x="1089583" y="31051"/>
                  </a:lnTo>
                  <a:close/>
                </a:path>
                <a:path w="1494154" h="708659">
                  <a:moveTo>
                    <a:pt x="1157960" y="3835"/>
                  </a:moveTo>
                  <a:lnTo>
                    <a:pt x="1097165" y="3835"/>
                  </a:lnTo>
                  <a:lnTo>
                    <a:pt x="1082916" y="5080"/>
                  </a:lnTo>
                  <a:lnTo>
                    <a:pt x="1104150" y="5080"/>
                  </a:lnTo>
                  <a:lnTo>
                    <a:pt x="1114793" y="6350"/>
                  </a:lnTo>
                  <a:lnTo>
                    <a:pt x="1113028" y="6350"/>
                  </a:lnTo>
                  <a:lnTo>
                    <a:pt x="1121194" y="7620"/>
                  </a:lnTo>
                  <a:lnTo>
                    <a:pt x="1139825" y="7620"/>
                  </a:lnTo>
                  <a:lnTo>
                    <a:pt x="1146200" y="6350"/>
                  </a:lnTo>
                  <a:lnTo>
                    <a:pt x="1147584" y="5080"/>
                  </a:lnTo>
                  <a:lnTo>
                    <a:pt x="1157960" y="3835"/>
                  </a:lnTo>
                  <a:close/>
                </a:path>
                <a:path w="1494154" h="708659">
                  <a:moveTo>
                    <a:pt x="1168946" y="3530"/>
                  </a:moveTo>
                  <a:lnTo>
                    <a:pt x="1164424" y="3505"/>
                  </a:lnTo>
                  <a:lnTo>
                    <a:pt x="1161034" y="3543"/>
                  </a:lnTo>
                  <a:lnTo>
                    <a:pt x="1158176" y="3606"/>
                  </a:lnTo>
                  <a:lnTo>
                    <a:pt x="1161465" y="3644"/>
                  </a:lnTo>
                  <a:lnTo>
                    <a:pt x="1165034" y="3644"/>
                  </a:lnTo>
                  <a:lnTo>
                    <a:pt x="1168946" y="3530"/>
                  </a:lnTo>
                  <a:close/>
                </a:path>
                <a:path w="1494154" h="708659">
                  <a:moveTo>
                    <a:pt x="1192453" y="5168"/>
                  </a:moveTo>
                  <a:lnTo>
                    <a:pt x="1182801" y="3441"/>
                  </a:lnTo>
                  <a:lnTo>
                    <a:pt x="1181239" y="4470"/>
                  </a:lnTo>
                  <a:lnTo>
                    <a:pt x="1172946" y="5194"/>
                  </a:lnTo>
                  <a:lnTo>
                    <a:pt x="1164526" y="5829"/>
                  </a:lnTo>
                  <a:lnTo>
                    <a:pt x="1162596" y="6604"/>
                  </a:lnTo>
                  <a:lnTo>
                    <a:pt x="1173657" y="6197"/>
                  </a:lnTo>
                  <a:lnTo>
                    <a:pt x="1178267" y="5689"/>
                  </a:lnTo>
                  <a:lnTo>
                    <a:pt x="1182509" y="5283"/>
                  </a:lnTo>
                  <a:lnTo>
                    <a:pt x="1192453" y="5168"/>
                  </a:lnTo>
                  <a:close/>
                </a:path>
                <a:path w="1494154" h="708659">
                  <a:moveTo>
                    <a:pt x="1201089" y="25031"/>
                  </a:moveTo>
                  <a:lnTo>
                    <a:pt x="1196936" y="25006"/>
                  </a:lnTo>
                  <a:lnTo>
                    <a:pt x="1190866" y="24930"/>
                  </a:lnTo>
                  <a:lnTo>
                    <a:pt x="1186649" y="25031"/>
                  </a:lnTo>
                  <a:lnTo>
                    <a:pt x="1188085" y="25565"/>
                  </a:lnTo>
                  <a:lnTo>
                    <a:pt x="1201089" y="25031"/>
                  </a:lnTo>
                  <a:close/>
                </a:path>
                <a:path w="1494154" h="708659">
                  <a:moveTo>
                    <a:pt x="1204099" y="10820"/>
                  </a:moveTo>
                  <a:lnTo>
                    <a:pt x="1203680" y="9652"/>
                  </a:lnTo>
                  <a:lnTo>
                    <a:pt x="1190536" y="10185"/>
                  </a:lnTo>
                  <a:lnTo>
                    <a:pt x="1193787" y="10515"/>
                  </a:lnTo>
                  <a:lnTo>
                    <a:pt x="1201432" y="10922"/>
                  </a:lnTo>
                  <a:lnTo>
                    <a:pt x="1197864" y="11303"/>
                  </a:lnTo>
                  <a:lnTo>
                    <a:pt x="1204099" y="10820"/>
                  </a:lnTo>
                  <a:close/>
                </a:path>
                <a:path w="1494154" h="708659">
                  <a:moveTo>
                    <a:pt x="1231138" y="23012"/>
                  </a:moveTo>
                  <a:lnTo>
                    <a:pt x="1228255" y="23012"/>
                  </a:lnTo>
                  <a:lnTo>
                    <a:pt x="1226019" y="24130"/>
                  </a:lnTo>
                  <a:lnTo>
                    <a:pt x="1231138" y="23012"/>
                  </a:lnTo>
                  <a:close/>
                </a:path>
                <a:path w="1494154" h="708659">
                  <a:moveTo>
                    <a:pt x="1250886" y="7747"/>
                  </a:moveTo>
                  <a:lnTo>
                    <a:pt x="1223162" y="7404"/>
                  </a:lnTo>
                  <a:lnTo>
                    <a:pt x="1181328" y="9067"/>
                  </a:lnTo>
                  <a:lnTo>
                    <a:pt x="1157503" y="8699"/>
                  </a:lnTo>
                  <a:lnTo>
                    <a:pt x="1171422" y="10490"/>
                  </a:lnTo>
                  <a:lnTo>
                    <a:pt x="1192822" y="9766"/>
                  </a:lnTo>
                  <a:lnTo>
                    <a:pt x="1229131" y="8216"/>
                  </a:lnTo>
                  <a:lnTo>
                    <a:pt x="1250886" y="7747"/>
                  </a:lnTo>
                  <a:close/>
                </a:path>
                <a:path w="1494154" h="708659">
                  <a:moveTo>
                    <a:pt x="1328572" y="691959"/>
                  </a:moveTo>
                  <a:lnTo>
                    <a:pt x="1318628" y="692175"/>
                  </a:lnTo>
                  <a:lnTo>
                    <a:pt x="1317396" y="692391"/>
                  </a:lnTo>
                  <a:lnTo>
                    <a:pt x="1318526" y="692619"/>
                  </a:lnTo>
                  <a:lnTo>
                    <a:pt x="1325486" y="692251"/>
                  </a:lnTo>
                  <a:lnTo>
                    <a:pt x="1328572" y="691959"/>
                  </a:lnTo>
                  <a:close/>
                </a:path>
                <a:path w="1494154" h="708659">
                  <a:moveTo>
                    <a:pt x="1328991" y="30924"/>
                  </a:moveTo>
                  <a:lnTo>
                    <a:pt x="1319212" y="31788"/>
                  </a:lnTo>
                  <a:lnTo>
                    <a:pt x="1327086" y="31470"/>
                  </a:lnTo>
                  <a:lnTo>
                    <a:pt x="1328991" y="30924"/>
                  </a:lnTo>
                  <a:close/>
                </a:path>
                <a:path w="1494154" h="708659">
                  <a:moveTo>
                    <a:pt x="1338148" y="34086"/>
                  </a:moveTo>
                  <a:lnTo>
                    <a:pt x="1316418" y="34493"/>
                  </a:lnTo>
                  <a:lnTo>
                    <a:pt x="1330960" y="34848"/>
                  </a:lnTo>
                  <a:lnTo>
                    <a:pt x="1338148" y="34086"/>
                  </a:lnTo>
                  <a:close/>
                </a:path>
                <a:path w="1494154" h="708659">
                  <a:moveTo>
                    <a:pt x="1362062" y="33020"/>
                  </a:moveTo>
                  <a:lnTo>
                    <a:pt x="1356804" y="33020"/>
                  </a:lnTo>
                  <a:lnTo>
                    <a:pt x="1358887" y="33566"/>
                  </a:lnTo>
                  <a:lnTo>
                    <a:pt x="1362062" y="33020"/>
                  </a:lnTo>
                  <a:close/>
                </a:path>
                <a:path w="1494154" h="708659">
                  <a:moveTo>
                    <a:pt x="1395857" y="21577"/>
                  </a:moveTo>
                  <a:lnTo>
                    <a:pt x="1389684" y="21653"/>
                  </a:lnTo>
                  <a:lnTo>
                    <a:pt x="1383004" y="21602"/>
                  </a:lnTo>
                  <a:lnTo>
                    <a:pt x="1375816" y="21424"/>
                  </a:lnTo>
                  <a:lnTo>
                    <a:pt x="1368069" y="21107"/>
                  </a:lnTo>
                  <a:lnTo>
                    <a:pt x="1376400" y="21945"/>
                  </a:lnTo>
                  <a:lnTo>
                    <a:pt x="1377111" y="22390"/>
                  </a:lnTo>
                  <a:lnTo>
                    <a:pt x="1383995" y="22402"/>
                  </a:lnTo>
                  <a:lnTo>
                    <a:pt x="1388833" y="21793"/>
                  </a:lnTo>
                  <a:lnTo>
                    <a:pt x="1395857" y="21577"/>
                  </a:lnTo>
                  <a:close/>
                </a:path>
                <a:path w="1494154" h="708659">
                  <a:moveTo>
                    <a:pt x="1405585" y="698919"/>
                  </a:moveTo>
                  <a:lnTo>
                    <a:pt x="1385430" y="699795"/>
                  </a:lnTo>
                  <a:lnTo>
                    <a:pt x="1401521" y="699795"/>
                  </a:lnTo>
                  <a:lnTo>
                    <a:pt x="1405585" y="698919"/>
                  </a:lnTo>
                  <a:close/>
                </a:path>
                <a:path w="1494154" h="708659">
                  <a:moveTo>
                    <a:pt x="1414970" y="698500"/>
                  </a:moveTo>
                  <a:lnTo>
                    <a:pt x="1407477" y="698500"/>
                  </a:lnTo>
                  <a:lnTo>
                    <a:pt x="1405585" y="698919"/>
                  </a:lnTo>
                  <a:lnTo>
                    <a:pt x="1414970" y="698500"/>
                  </a:lnTo>
                  <a:close/>
                </a:path>
                <a:path w="1494154" h="708659">
                  <a:moveTo>
                    <a:pt x="1440776" y="692150"/>
                  </a:moveTo>
                  <a:lnTo>
                    <a:pt x="1405623" y="692150"/>
                  </a:lnTo>
                  <a:lnTo>
                    <a:pt x="1348841" y="694740"/>
                  </a:lnTo>
                  <a:lnTo>
                    <a:pt x="1319847" y="694740"/>
                  </a:lnTo>
                  <a:lnTo>
                    <a:pt x="1326908" y="693420"/>
                  </a:lnTo>
                  <a:lnTo>
                    <a:pt x="1297190" y="693420"/>
                  </a:lnTo>
                  <a:lnTo>
                    <a:pt x="1287195" y="694740"/>
                  </a:lnTo>
                  <a:lnTo>
                    <a:pt x="1276591" y="694740"/>
                  </a:lnTo>
                  <a:lnTo>
                    <a:pt x="1275740" y="695960"/>
                  </a:lnTo>
                  <a:lnTo>
                    <a:pt x="1276565" y="694740"/>
                  </a:lnTo>
                  <a:lnTo>
                    <a:pt x="1259573" y="694740"/>
                  </a:lnTo>
                  <a:lnTo>
                    <a:pt x="1265174" y="693420"/>
                  </a:lnTo>
                  <a:lnTo>
                    <a:pt x="1274749" y="692150"/>
                  </a:lnTo>
                  <a:lnTo>
                    <a:pt x="1233106" y="692150"/>
                  </a:lnTo>
                  <a:lnTo>
                    <a:pt x="1126261" y="694740"/>
                  </a:lnTo>
                  <a:lnTo>
                    <a:pt x="1082573" y="694740"/>
                  </a:lnTo>
                  <a:lnTo>
                    <a:pt x="1076439" y="693420"/>
                  </a:lnTo>
                  <a:lnTo>
                    <a:pt x="1057998" y="694740"/>
                  </a:lnTo>
                  <a:lnTo>
                    <a:pt x="1033056" y="694740"/>
                  </a:lnTo>
                  <a:lnTo>
                    <a:pt x="989596" y="693420"/>
                  </a:lnTo>
                  <a:lnTo>
                    <a:pt x="936459" y="693420"/>
                  </a:lnTo>
                  <a:lnTo>
                    <a:pt x="912063" y="694740"/>
                  </a:lnTo>
                  <a:lnTo>
                    <a:pt x="889774" y="694740"/>
                  </a:lnTo>
                  <a:lnTo>
                    <a:pt x="884707" y="693420"/>
                  </a:lnTo>
                  <a:lnTo>
                    <a:pt x="834605" y="693420"/>
                  </a:lnTo>
                  <a:lnTo>
                    <a:pt x="793610" y="694740"/>
                  </a:lnTo>
                  <a:lnTo>
                    <a:pt x="711504" y="694740"/>
                  </a:lnTo>
                  <a:lnTo>
                    <a:pt x="708177" y="693420"/>
                  </a:lnTo>
                  <a:lnTo>
                    <a:pt x="664273" y="693420"/>
                  </a:lnTo>
                  <a:lnTo>
                    <a:pt x="651294" y="692150"/>
                  </a:lnTo>
                  <a:lnTo>
                    <a:pt x="642073" y="692150"/>
                  </a:lnTo>
                  <a:lnTo>
                    <a:pt x="632625" y="693420"/>
                  </a:lnTo>
                  <a:lnTo>
                    <a:pt x="627659" y="693420"/>
                  </a:lnTo>
                  <a:lnTo>
                    <a:pt x="643343" y="694740"/>
                  </a:lnTo>
                  <a:lnTo>
                    <a:pt x="613359" y="694740"/>
                  </a:lnTo>
                  <a:lnTo>
                    <a:pt x="602691" y="695960"/>
                  </a:lnTo>
                  <a:lnTo>
                    <a:pt x="597230" y="695960"/>
                  </a:lnTo>
                  <a:lnTo>
                    <a:pt x="577659" y="694740"/>
                  </a:lnTo>
                  <a:lnTo>
                    <a:pt x="576948" y="694740"/>
                  </a:lnTo>
                  <a:lnTo>
                    <a:pt x="575767" y="695960"/>
                  </a:lnTo>
                  <a:lnTo>
                    <a:pt x="569277" y="697230"/>
                  </a:lnTo>
                  <a:lnTo>
                    <a:pt x="558101" y="697230"/>
                  </a:lnTo>
                  <a:lnTo>
                    <a:pt x="547471" y="695960"/>
                  </a:lnTo>
                  <a:lnTo>
                    <a:pt x="545693" y="697230"/>
                  </a:lnTo>
                  <a:lnTo>
                    <a:pt x="525272" y="697230"/>
                  </a:lnTo>
                  <a:lnTo>
                    <a:pt x="533361" y="695960"/>
                  </a:lnTo>
                  <a:lnTo>
                    <a:pt x="540575" y="695960"/>
                  </a:lnTo>
                  <a:lnTo>
                    <a:pt x="543407" y="694740"/>
                  </a:lnTo>
                  <a:lnTo>
                    <a:pt x="522668" y="694740"/>
                  </a:lnTo>
                  <a:lnTo>
                    <a:pt x="516509" y="695960"/>
                  </a:lnTo>
                  <a:lnTo>
                    <a:pt x="516890" y="694740"/>
                  </a:lnTo>
                  <a:lnTo>
                    <a:pt x="522351" y="694740"/>
                  </a:lnTo>
                  <a:lnTo>
                    <a:pt x="522592" y="694740"/>
                  </a:lnTo>
                  <a:lnTo>
                    <a:pt x="526097" y="694207"/>
                  </a:lnTo>
                  <a:lnTo>
                    <a:pt x="531622" y="693420"/>
                  </a:lnTo>
                  <a:lnTo>
                    <a:pt x="541642" y="693420"/>
                  </a:lnTo>
                  <a:lnTo>
                    <a:pt x="519531" y="692150"/>
                  </a:lnTo>
                  <a:lnTo>
                    <a:pt x="500900" y="693420"/>
                  </a:lnTo>
                  <a:lnTo>
                    <a:pt x="452869" y="695960"/>
                  </a:lnTo>
                  <a:lnTo>
                    <a:pt x="426935" y="695960"/>
                  </a:lnTo>
                  <a:lnTo>
                    <a:pt x="431584" y="694740"/>
                  </a:lnTo>
                  <a:lnTo>
                    <a:pt x="436181" y="694740"/>
                  </a:lnTo>
                  <a:lnTo>
                    <a:pt x="437997" y="693420"/>
                  </a:lnTo>
                  <a:lnTo>
                    <a:pt x="422732" y="693420"/>
                  </a:lnTo>
                  <a:lnTo>
                    <a:pt x="409028" y="694740"/>
                  </a:lnTo>
                  <a:lnTo>
                    <a:pt x="355180" y="694740"/>
                  </a:lnTo>
                  <a:lnTo>
                    <a:pt x="344817" y="693420"/>
                  </a:lnTo>
                  <a:lnTo>
                    <a:pt x="310273" y="693420"/>
                  </a:lnTo>
                  <a:lnTo>
                    <a:pt x="286258" y="694702"/>
                  </a:lnTo>
                  <a:lnTo>
                    <a:pt x="270319" y="693420"/>
                  </a:lnTo>
                  <a:lnTo>
                    <a:pt x="257352" y="692150"/>
                  </a:lnTo>
                  <a:lnTo>
                    <a:pt x="242252" y="692150"/>
                  </a:lnTo>
                  <a:lnTo>
                    <a:pt x="247523" y="690880"/>
                  </a:lnTo>
                  <a:lnTo>
                    <a:pt x="179273" y="690880"/>
                  </a:lnTo>
                  <a:lnTo>
                    <a:pt x="181775" y="692150"/>
                  </a:lnTo>
                  <a:lnTo>
                    <a:pt x="183426" y="692150"/>
                  </a:lnTo>
                  <a:lnTo>
                    <a:pt x="189077" y="693420"/>
                  </a:lnTo>
                  <a:lnTo>
                    <a:pt x="197332" y="692150"/>
                  </a:lnTo>
                  <a:lnTo>
                    <a:pt x="217360" y="692150"/>
                  </a:lnTo>
                  <a:lnTo>
                    <a:pt x="191503" y="694740"/>
                  </a:lnTo>
                  <a:lnTo>
                    <a:pt x="169570" y="694740"/>
                  </a:lnTo>
                  <a:lnTo>
                    <a:pt x="160007" y="692150"/>
                  </a:lnTo>
                  <a:lnTo>
                    <a:pt x="134962" y="692150"/>
                  </a:lnTo>
                  <a:lnTo>
                    <a:pt x="113372" y="690880"/>
                  </a:lnTo>
                  <a:lnTo>
                    <a:pt x="62242" y="692150"/>
                  </a:lnTo>
                  <a:lnTo>
                    <a:pt x="48729" y="692150"/>
                  </a:lnTo>
                  <a:lnTo>
                    <a:pt x="45161" y="690880"/>
                  </a:lnTo>
                  <a:lnTo>
                    <a:pt x="41351" y="688340"/>
                  </a:lnTo>
                  <a:lnTo>
                    <a:pt x="37592" y="687070"/>
                  </a:lnTo>
                  <a:lnTo>
                    <a:pt x="33528" y="683260"/>
                  </a:lnTo>
                  <a:lnTo>
                    <a:pt x="28587" y="676910"/>
                  </a:lnTo>
                  <a:lnTo>
                    <a:pt x="27203" y="673100"/>
                  </a:lnTo>
                  <a:lnTo>
                    <a:pt x="26200" y="670560"/>
                  </a:lnTo>
                  <a:lnTo>
                    <a:pt x="25285" y="666750"/>
                  </a:lnTo>
                  <a:lnTo>
                    <a:pt x="11595" y="666750"/>
                  </a:lnTo>
                  <a:lnTo>
                    <a:pt x="11112" y="666750"/>
                  </a:lnTo>
                  <a:lnTo>
                    <a:pt x="35852" y="702487"/>
                  </a:lnTo>
                  <a:lnTo>
                    <a:pt x="32893" y="699795"/>
                  </a:lnTo>
                  <a:lnTo>
                    <a:pt x="31521" y="698500"/>
                  </a:lnTo>
                  <a:lnTo>
                    <a:pt x="30467" y="698500"/>
                  </a:lnTo>
                  <a:lnTo>
                    <a:pt x="29908" y="697230"/>
                  </a:lnTo>
                  <a:lnTo>
                    <a:pt x="29159" y="697230"/>
                  </a:lnTo>
                  <a:lnTo>
                    <a:pt x="26263" y="694740"/>
                  </a:lnTo>
                  <a:lnTo>
                    <a:pt x="23723" y="692150"/>
                  </a:lnTo>
                  <a:lnTo>
                    <a:pt x="20548" y="687070"/>
                  </a:lnTo>
                  <a:lnTo>
                    <a:pt x="21031" y="687070"/>
                  </a:lnTo>
                  <a:lnTo>
                    <a:pt x="24765" y="692150"/>
                  </a:lnTo>
                  <a:lnTo>
                    <a:pt x="32397" y="698500"/>
                  </a:lnTo>
                  <a:lnTo>
                    <a:pt x="36220" y="701040"/>
                  </a:lnTo>
                  <a:lnTo>
                    <a:pt x="41579" y="702487"/>
                  </a:lnTo>
                  <a:lnTo>
                    <a:pt x="49491" y="704938"/>
                  </a:lnTo>
                  <a:lnTo>
                    <a:pt x="52209" y="706120"/>
                  </a:lnTo>
                  <a:lnTo>
                    <a:pt x="63258" y="706120"/>
                  </a:lnTo>
                  <a:lnTo>
                    <a:pt x="59118" y="707390"/>
                  </a:lnTo>
                  <a:lnTo>
                    <a:pt x="58420" y="707390"/>
                  </a:lnTo>
                  <a:lnTo>
                    <a:pt x="59702" y="708660"/>
                  </a:lnTo>
                  <a:lnTo>
                    <a:pt x="125069" y="708660"/>
                  </a:lnTo>
                  <a:lnTo>
                    <a:pt x="148412" y="707390"/>
                  </a:lnTo>
                  <a:lnTo>
                    <a:pt x="172288" y="704938"/>
                  </a:lnTo>
                  <a:lnTo>
                    <a:pt x="292912" y="704938"/>
                  </a:lnTo>
                  <a:lnTo>
                    <a:pt x="313601" y="703580"/>
                  </a:lnTo>
                  <a:lnTo>
                    <a:pt x="320052" y="703580"/>
                  </a:lnTo>
                  <a:lnTo>
                    <a:pt x="322618" y="704938"/>
                  </a:lnTo>
                  <a:lnTo>
                    <a:pt x="322821" y="704938"/>
                  </a:lnTo>
                  <a:lnTo>
                    <a:pt x="311607" y="706120"/>
                  </a:lnTo>
                  <a:lnTo>
                    <a:pt x="283171" y="706120"/>
                  </a:lnTo>
                  <a:lnTo>
                    <a:pt x="291922" y="707390"/>
                  </a:lnTo>
                  <a:lnTo>
                    <a:pt x="371906" y="707390"/>
                  </a:lnTo>
                  <a:lnTo>
                    <a:pt x="365633" y="708660"/>
                  </a:lnTo>
                  <a:lnTo>
                    <a:pt x="367563" y="708660"/>
                  </a:lnTo>
                  <a:lnTo>
                    <a:pt x="375780" y="707390"/>
                  </a:lnTo>
                  <a:lnTo>
                    <a:pt x="389331" y="707390"/>
                  </a:lnTo>
                  <a:lnTo>
                    <a:pt x="389102" y="708494"/>
                  </a:lnTo>
                  <a:lnTo>
                    <a:pt x="389064" y="708660"/>
                  </a:lnTo>
                  <a:lnTo>
                    <a:pt x="452043" y="708660"/>
                  </a:lnTo>
                  <a:lnTo>
                    <a:pt x="470623" y="707390"/>
                  </a:lnTo>
                  <a:lnTo>
                    <a:pt x="460883" y="707390"/>
                  </a:lnTo>
                  <a:lnTo>
                    <a:pt x="462584" y="706120"/>
                  </a:lnTo>
                  <a:lnTo>
                    <a:pt x="451408" y="706120"/>
                  </a:lnTo>
                  <a:lnTo>
                    <a:pt x="459206" y="704938"/>
                  </a:lnTo>
                  <a:lnTo>
                    <a:pt x="493407" y="704938"/>
                  </a:lnTo>
                  <a:lnTo>
                    <a:pt x="497687" y="706120"/>
                  </a:lnTo>
                  <a:lnTo>
                    <a:pt x="482079" y="706120"/>
                  </a:lnTo>
                  <a:lnTo>
                    <a:pt x="487591" y="707390"/>
                  </a:lnTo>
                  <a:lnTo>
                    <a:pt x="495782" y="707390"/>
                  </a:lnTo>
                  <a:lnTo>
                    <a:pt x="506171" y="706120"/>
                  </a:lnTo>
                  <a:lnTo>
                    <a:pt x="518325" y="706120"/>
                  </a:lnTo>
                  <a:lnTo>
                    <a:pt x="501078" y="707390"/>
                  </a:lnTo>
                  <a:lnTo>
                    <a:pt x="494855" y="708494"/>
                  </a:lnTo>
                  <a:lnTo>
                    <a:pt x="515797" y="707390"/>
                  </a:lnTo>
                  <a:lnTo>
                    <a:pt x="544245" y="707390"/>
                  </a:lnTo>
                  <a:lnTo>
                    <a:pt x="569734" y="708660"/>
                  </a:lnTo>
                  <a:lnTo>
                    <a:pt x="584873" y="708660"/>
                  </a:lnTo>
                  <a:lnTo>
                    <a:pt x="600570" y="707390"/>
                  </a:lnTo>
                  <a:lnTo>
                    <a:pt x="655396" y="703580"/>
                  </a:lnTo>
                  <a:lnTo>
                    <a:pt x="674166" y="704938"/>
                  </a:lnTo>
                  <a:lnTo>
                    <a:pt x="728903" y="704938"/>
                  </a:lnTo>
                  <a:lnTo>
                    <a:pt x="724649" y="706120"/>
                  </a:lnTo>
                  <a:lnTo>
                    <a:pt x="779132" y="704938"/>
                  </a:lnTo>
                  <a:lnTo>
                    <a:pt x="783551" y="704938"/>
                  </a:lnTo>
                  <a:lnTo>
                    <a:pt x="788009" y="706120"/>
                  </a:lnTo>
                  <a:lnTo>
                    <a:pt x="814235" y="706120"/>
                  </a:lnTo>
                  <a:lnTo>
                    <a:pt x="813803" y="704938"/>
                  </a:lnTo>
                  <a:lnTo>
                    <a:pt x="814412" y="704938"/>
                  </a:lnTo>
                  <a:lnTo>
                    <a:pt x="804583" y="703580"/>
                  </a:lnTo>
                  <a:lnTo>
                    <a:pt x="852881" y="703580"/>
                  </a:lnTo>
                  <a:lnTo>
                    <a:pt x="855637" y="702487"/>
                  </a:lnTo>
                  <a:lnTo>
                    <a:pt x="882700" y="702487"/>
                  </a:lnTo>
                  <a:lnTo>
                    <a:pt x="897432" y="701040"/>
                  </a:lnTo>
                  <a:lnTo>
                    <a:pt x="927214" y="701040"/>
                  </a:lnTo>
                  <a:lnTo>
                    <a:pt x="918476" y="702487"/>
                  </a:lnTo>
                  <a:lnTo>
                    <a:pt x="901204" y="702487"/>
                  </a:lnTo>
                  <a:lnTo>
                    <a:pt x="891044" y="703580"/>
                  </a:lnTo>
                  <a:lnTo>
                    <a:pt x="884364" y="703580"/>
                  </a:lnTo>
                  <a:lnTo>
                    <a:pt x="866902" y="704938"/>
                  </a:lnTo>
                  <a:lnTo>
                    <a:pt x="867816" y="704938"/>
                  </a:lnTo>
                  <a:lnTo>
                    <a:pt x="864920" y="706120"/>
                  </a:lnTo>
                  <a:lnTo>
                    <a:pt x="889495" y="704938"/>
                  </a:lnTo>
                  <a:lnTo>
                    <a:pt x="918197" y="704938"/>
                  </a:lnTo>
                  <a:lnTo>
                    <a:pt x="969035" y="702487"/>
                  </a:lnTo>
                  <a:lnTo>
                    <a:pt x="1038644" y="702487"/>
                  </a:lnTo>
                  <a:lnTo>
                    <a:pt x="1045184" y="703580"/>
                  </a:lnTo>
                  <a:lnTo>
                    <a:pt x="1109637" y="703580"/>
                  </a:lnTo>
                  <a:lnTo>
                    <a:pt x="1129538" y="702487"/>
                  </a:lnTo>
                  <a:lnTo>
                    <a:pt x="1134732" y="702487"/>
                  </a:lnTo>
                  <a:lnTo>
                    <a:pt x="1147572" y="703580"/>
                  </a:lnTo>
                  <a:lnTo>
                    <a:pt x="1167904" y="703580"/>
                  </a:lnTo>
                  <a:lnTo>
                    <a:pt x="1167930" y="702487"/>
                  </a:lnTo>
                  <a:lnTo>
                    <a:pt x="1168184" y="701040"/>
                  </a:lnTo>
                  <a:lnTo>
                    <a:pt x="1204214" y="701040"/>
                  </a:lnTo>
                  <a:lnTo>
                    <a:pt x="1228280" y="702487"/>
                  </a:lnTo>
                  <a:lnTo>
                    <a:pt x="1253845" y="702487"/>
                  </a:lnTo>
                  <a:lnTo>
                    <a:pt x="1248994" y="701040"/>
                  </a:lnTo>
                  <a:lnTo>
                    <a:pt x="1290675" y="701040"/>
                  </a:lnTo>
                  <a:lnTo>
                    <a:pt x="1279829" y="702437"/>
                  </a:lnTo>
                  <a:lnTo>
                    <a:pt x="1351203" y="701040"/>
                  </a:lnTo>
                  <a:lnTo>
                    <a:pt x="1385303" y="699795"/>
                  </a:lnTo>
                  <a:lnTo>
                    <a:pt x="1385506" y="698919"/>
                  </a:lnTo>
                  <a:lnTo>
                    <a:pt x="1385595" y="698500"/>
                  </a:lnTo>
                  <a:lnTo>
                    <a:pt x="1364170" y="698500"/>
                  </a:lnTo>
                  <a:lnTo>
                    <a:pt x="1392415" y="697230"/>
                  </a:lnTo>
                  <a:lnTo>
                    <a:pt x="1376514" y="695960"/>
                  </a:lnTo>
                  <a:lnTo>
                    <a:pt x="1440776" y="692150"/>
                  </a:lnTo>
                  <a:close/>
                </a:path>
                <a:path w="1494154" h="708659">
                  <a:moveTo>
                    <a:pt x="1458620" y="43180"/>
                  </a:moveTo>
                  <a:lnTo>
                    <a:pt x="1457820" y="41935"/>
                  </a:lnTo>
                  <a:lnTo>
                    <a:pt x="1456080" y="40640"/>
                  </a:lnTo>
                  <a:lnTo>
                    <a:pt x="1458620" y="43180"/>
                  </a:lnTo>
                  <a:close/>
                </a:path>
                <a:path w="1494154" h="708659">
                  <a:moveTo>
                    <a:pt x="1466240" y="269240"/>
                  </a:moveTo>
                  <a:lnTo>
                    <a:pt x="1466113" y="247650"/>
                  </a:lnTo>
                  <a:lnTo>
                    <a:pt x="1465160" y="254000"/>
                  </a:lnTo>
                  <a:lnTo>
                    <a:pt x="1465199" y="260350"/>
                  </a:lnTo>
                  <a:lnTo>
                    <a:pt x="1466088" y="267970"/>
                  </a:lnTo>
                  <a:lnTo>
                    <a:pt x="1466113" y="268173"/>
                  </a:lnTo>
                  <a:lnTo>
                    <a:pt x="1466240" y="269240"/>
                  </a:lnTo>
                  <a:close/>
                </a:path>
                <a:path w="1494154" h="708659">
                  <a:moveTo>
                    <a:pt x="1466532" y="268173"/>
                  </a:moveTo>
                  <a:lnTo>
                    <a:pt x="1466456" y="266700"/>
                  </a:lnTo>
                  <a:lnTo>
                    <a:pt x="1466380" y="265430"/>
                  </a:lnTo>
                  <a:lnTo>
                    <a:pt x="1466316" y="266700"/>
                  </a:lnTo>
                  <a:lnTo>
                    <a:pt x="1466240" y="269240"/>
                  </a:lnTo>
                  <a:lnTo>
                    <a:pt x="1466532" y="268173"/>
                  </a:lnTo>
                  <a:close/>
                </a:path>
                <a:path w="1494154" h="708659">
                  <a:moveTo>
                    <a:pt x="1467688" y="378510"/>
                  </a:moveTo>
                  <a:lnTo>
                    <a:pt x="1467345" y="373951"/>
                  </a:lnTo>
                  <a:lnTo>
                    <a:pt x="1467065" y="369963"/>
                  </a:lnTo>
                  <a:lnTo>
                    <a:pt x="1466900" y="371665"/>
                  </a:lnTo>
                  <a:lnTo>
                    <a:pt x="1467205" y="373621"/>
                  </a:lnTo>
                  <a:lnTo>
                    <a:pt x="1467688" y="378510"/>
                  </a:lnTo>
                  <a:close/>
                </a:path>
                <a:path w="1494154" h="708659">
                  <a:moveTo>
                    <a:pt x="1468208" y="385178"/>
                  </a:moveTo>
                  <a:lnTo>
                    <a:pt x="1468056" y="382828"/>
                  </a:lnTo>
                  <a:lnTo>
                    <a:pt x="1467878" y="380580"/>
                  </a:lnTo>
                  <a:lnTo>
                    <a:pt x="1467688" y="378510"/>
                  </a:lnTo>
                  <a:lnTo>
                    <a:pt x="1468208" y="385178"/>
                  </a:lnTo>
                  <a:close/>
                </a:path>
                <a:path w="1494154" h="708659">
                  <a:moveTo>
                    <a:pt x="1469313" y="483819"/>
                  </a:moveTo>
                  <a:lnTo>
                    <a:pt x="1468678" y="468058"/>
                  </a:lnTo>
                  <a:lnTo>
                    <a:pt x="1468513" y="469620"/>
                  </a:lnTo>
                  <a:lnTo>
                    <a:pt x="1469148" y="485368"/>
                  </a:lnTo>
                  <a:lnTo>
                    <a:pt x="1469313" y="483819"/>
                  </a:lnTo>
                  <a:close/>
                </a:path>
                <a:path w="1494154" h="708659">
                  <a:moveTo>
                    <a:pt x="1471625" y="453644"/>
                  </a:moveTo>
                  <a:lnTo>
                    <a:pt x="1471523" y="451015"/>
                  </a:lnTo>
                  <a:lnTo>
                    <a:pt x="1471485" y="451764"/>
                  </a:lnTo>
                  <a:lnTo>
                    <a:pt x="1471536" y="452412"/>
                  </a:lnTo>
                  <a:lnTo>
                    <a:pt x="1471574" y="453224"/>
                  </a:lnTo>
                  <a:lnTo>
                    <a:pt x="1471625" y="453644"/>
                  </a:lnTo>
                  <a:close/>
                </a:path>
                <a:path w="1494154" h="708659">
                  <a:moveTo>
                    <a:pt x="1473479" y="507974"/>
                  </a:moveTo>
                  <a:lnTo>
                    <a:pt x="1473200" y="490245"/>
                  </a:lnTo>
                  <a:lnTo>
                    <a:pt x="1472082" y="482206"/>
                  </a:lnTo>
                  <a:lnTo>
                    <a:pt x="1472653" y="489115"/>
                  </a:lnTo>
                  <a:lnTo>
                    <a:pt x="1473073" y="495871"/>
                  </a:lnTo>
                  <a:lnTo>
                    <a:pt x="1473301" y="503682"/>
                  </a:lnTo>
                  <a:lnTo>
                    <a:pt x="1473352" y="513740"/>
                  </a:lnTo>
                  <a:lnTo>
                    <a:pt x="1471993" y="512127"/>
                  </a:lnTo>
                  <a:lnTo>
                    <a:pt x="1471574" y="502386"/>
                  </a:lnTo>
                  <a:lnTo>
                    <a:pt x="1471180" y="490258"/>
                  </a:lnTo>
                  <a:lnTo>
                    <a:pt x="1469936" y="481444"/>
                  </a:lnTo>
                  <a:lnTo>
                    <a:pt x="1470164" y="499541"/>
                  </a:lnTo>
                  <a:lnTo>
                    <a:pt x="1470964" y="513486"/>
                  </a:lnTo>
                  <a:lnTo>
                    <a:pt x="1471853" y="526478"/>
                  </a:lnTo>
                  <a:lnTo>
                    <a:pt x="1472374" y="541756"/>
                  </a:lnTo>
                  <a:lnTo>
                    <a:pt x="1473123" y="527697"/>
                  </a:lnTo>
                  <a:lnTo>
                    <a:pt x="1473479" y="507974"/>
                  </a:lnTo>
                  <a:close/>
                </a:path>
                <a:path w="1494154" h="708659">
                  <a:moveTo>
                    <a:pt x="1474978" y="289560"/>
                  </a:moveTo>
                  <a:lnTo>
                    <a:pt x="1474762" y="290830"/>
                  </a:lnTo>
                  <a:lnTo>
                    <a:pt x="1474101" y="297180"/>
                  </a:lnTo>
                  <a:lnTo>
                    <a:pt x="1474482" y="295910"/>
                  </a:lnTo>
                  <a:lnTo>
                    <a:pt x="1474774" y="294640"/>
                  </a:lnTo>
                  <a:lnTo>
                    <a:pt x="1474876" y="292100"/>
                  </a:lnTo>
                  <a:lnTo>
                    <a:pt x="1474978" y="289560"/>
                  </a:lnTo>
                  <a:close/>
                </a:path>
                <a:path w="1494154" h="708659">
                  <a:moveTo>
                    <a:pt x="1478673" y="424459"/>
                  </a:moveTo>
                  <a:lnTo>
                    <a:pt x="1478661" y="424192"/>
                  </a:lnTo>
                  <a:lnTo>
                    <a:pt x="1478673" y="424497"/>
                  </a:lnTo>
                  <a:close/>
                </a:path>
                <a:path w="1494154" h="708659">
                  <a:moveTo>
                    <a:pt x="1480642" y="462838"/>
                  </a:moveTo>
                  <a:lnTo>
                    <a:pt x="1480464" y="451015"/>
                  </a:lnTo>
                  <a:lnTo>
                    <a:pt x="1479994" y="462838"/>
                  </a:lnTo>
                  <a:lnTo>
                    <a:pt x="1480642" y="462838"/>
                  </a:lnTo>
                  <a:close/>
                </a:path>
                <a:path w="1494154" h="708659">
                  <a:moveTo>
                    <a:pt x="1482585" y="463029"/>
                  </a:moveTo>
                  <a:lnTo>
                    <a:pt x="1482051" y="459016"/>
                  </a:lnTo>
                  <a:lnTo>
                    <a:pt x="1481899" y="450481"/>
                  </a:lnTo>
                  <a:lnTo>
                    <a:pt x="1481734" y="443560"/>
                  </a:lnTo>
                  <a:lnTo>
                    <a:pt x="1481124" y="444360"/>
                  </a:lnTo>
                  <a:lnTo>
                    <a:pt x="1481607" y="450608"/>
                  </a:lnTo>
                  <a:lnTo>
                    <a:pt x="1481531" y="466064"/>
                  </a:lnTo>
                  <a:lnTo>
                    <a:pt x="1482585" y="463029"/>
                  </a:lnTo>
                  <a:close/>
                </a:path>
                <a:path w="1494154" h="708659">
                  <a:moveTo>
                    <a:pt x="1484871" y="468274"/>
                  </a:moveTo>
                  <a:lnTo>
                    <a:pt x="1484795" y="464362"/>
                  </a:lnTo>
                  <a:lnTo>
                    <a:pt x="1484668" y="461479"/>
                  </a:lnTo>
                  <a:lnTo>
                    <a:pt x="1484858" y="472274"/>
                  </a:lnTo>
                  <a:lnTo>
                    <a:pt x="1484871" y="468274"/>
                  </a:lnTo>
                  <a:close/>
                </a:path>
                <a:path w="1494154" h="708659">
                  <a:moveTo>
                    <a:pt x="1486738" y="627938"/>
                  </a:moveTo>
                  <a:lnTo>
                    <a:pt x="1486560" y="626846"/>
                  </a:lnTo>
                  <a:lnTo>
                    <a:pt x="1485379" y="621944"/>
                  </a:lnTo>
                  <a:lnTo>
                    <a:pt x="1484591" y="604100"/>
                  </a:lnTo>
                  <a:lnTo>
                    <a:pt x="1484604" y="609549"/>
                  </a:lnTo>
                  <a:lnTo>
                    <a:pt x="1484439" y="613714"/>
                  </a:lnTo>
                  <a:lnTo>
                    <a:pt x="1484579" y="621944"/>
                  </a:lnTo>
                  <a:lnTo>
                    <a:pt x="1484591" y="623214"/>
                  </a:lnTo>
                  <a:lnTo>
                    <a:pt x="1484096" y="627938"/>
                  </a:lnTo>
                  <a:lnTo>
                    <a:pt x="1486738" y="627938"/>
                  </a:lnTo>
                  <a:close/>
                </a:path>
                <a:path w="1494154" h="708659">
                  <a:moveTo>
                    <a:pt x="1486801" y="132080"/>
                  </a:moveTo>
                  <a:lnTo>
                    <a:pt x="1486700" y="130810"/>
                  </a:lnTo>
                  <a:lnTo>
                    <a:pt x="1486535" y="130810"/>
                  </a:lnTo>
                  <a:lnTo>
                    <a:pt x="1486801" y="132080"/>
                  </a:lnTo>
                  <a:close/>
                </a:path>
                <a:path w="1494154" h="708659">
                  <a:moveTo>
                    <a:pt x="1486928" y="252730"/>
                  </a:moveTo>
                  <a:lnTo>
                    <a:pt x="1486865" y="250190"/>
                  </a:lnTo>
                  <a:lnTo>
                    <a:pt x="1486674" y="250190"/>
                  </a:lnTo>
                  <a:lnTo>
                    <a:pt x="1486801" y="251460"/>
                  </a:lnTo>
                  <a:lnTo>
                    <a:pt x="1486928" y="252730"/>
                  </a:lnTo>
                  <a:close/>
                </a:path>
                <a:path w="1494154" h="708659">
                  <a:moveTo>
                    <a:pt x="1487906" y="648830"/>
                  </a:moveTo>
                  <a:lnTo>
                    <a:pt x="1487893" y="648385"/>
                  </a:lnTo>
                  <a:lnTo>
                    <a:pt x="1487614" y="633234"/>
                  </a:lnTo>
                  <a:lnTo>
                    <a:pt x="1487335" y="631507"/>
                  </a:lnTo>
                  <a:lnTo>
                    <a:pt x="1483741" y="631507"/>
                  </a:lnTo>
                  <a:lnTo>
                    <a:pt x="1483652" y="633234"/>
                  </a:lnTo>
                  <a:lnTo>
                    <a:pt x="1484388" y="647293"/>
                  </a:lnTo>
                  <a:lnTo>
                    <a:pt x="1483220" y="647712"/>
                  </a:lnTo>
                  <a:lnTo>
                    <a:pt x="1485214" y="650214"/>
                  </a:lnTo>
                  <a:lnTo>
                    <a:pt x="1485163" y="664298"/>
                  </a:lnTo>
                  <a:lnTo>
                    <a:pt x="1484871" y="665822"/>
                  </a:lnTo>
                  <a:lnTo>
                    <a:pt x="1484757" y="666369"/>
                  </a:lnTo>
                  <a:lnTo>
                    <a:pt x="1484083" y="669112"/>
                  </a:lnTo>
                  <a:lnTo>
                    <a:pt x="1483550" y="669861"/>
                  </a:lnTo>
                  <a:lnTo>
                    <a:pt x="1483652" y="665822"/>
                  </a:lnTo>
                  <a:lnTo>
                    <a:pt x="1483956" y="664298"/>
                  </a:lnTo>
                  <a:lnTo>
                    <a:pt x="1483906" y="662482"/>
                  </a:lnTo>
                  <a:lnTo>
                    <a:pt x="1483715" y="663333"/>
                  </a:lnTo>
                  <a:lnTo>
                    <a:pt x="1482331" y="671995"/>
                  </a:lnTo>
                  <a:lnTo>
                    <a:pt x="1482229" y="672592"/>
                  </a:lnTo>
                  <a:lnTo>
                    <a:pt x="1478127" y="682104"/>
                  </a:lnTo>
                  <a:lnTo>
                    <a:pt x="1478038" y="682307"/>
                  </a:lnTo>
                  <a:lnTo>
                    <a:pt x="1471625" y="690816"/>
                  </a:lnTo>
                  <a:lnTo>
                    <a:pt x="1463306" y="697572"/>
                  </a:lnTo>
                  <a:lnTo>
                    <a:pt x="1467065" y="695464"/>
                  </a:lnTo>
                  <a:lnTo>
                    <a:pt x="1470431" y="692721"/>
                  </a:lnTo>
                  <a:lnTo>
                    <a:pt x="1473415" y="689610"/>
                  </a:lnTo>
                  <a:lnTo>
                    <a:pt x="1476425" y="686523"/>
                  </a:lnTo>
                  <a:lnTo>
                    <a:pt x="1478915" y="682929"/>
                  </a:lnTo>
                  <a:lnTo>
                    <a:pt x="1480883" y="679081"/>
                  </a:lnTo>
                  <a:lnTo>
                    <a:pt x="1480781" y="679513"/>
                  </a:lnTo>
                  <a:lnTo>
                    <a:pt x="1480400" y="680669"/>
                  </a:lnTo>
                  <a:lnTo>
                    <a:pt x="1480146" y="681266"/>
                  </a:lnTo>
                  <a:lnTo>
                    <a:pt x="1479423" y="682663"/>
                  </a:lnTo>
                  <a:lnTo>
                    <a:pt x="1478699" y="684174"/>
                  </a:lnTo>
                  <a:lnTo>
                    <a:pt x="1465059" y="697572"/>
                  </a:lnTo>
                  <a:lnTo>
                    <a:pt x="1460588" y="700405"/>
                  </a:lnTo>
                  <a:lnTo>
                    <a:pt x="1455534" y="702424"/>
                  </a:lnTo>
                  <a:lnTo>
                    <a:pt x="1451089" y="703491"/>
                  </a:lnTo>
                  <a:lnTo>
                    <a:pt x="1449997" y="703821"/>
                  </a:lnTo>
                  <a:lnTo>
                    <a:pt x="1448917" y="703999"/>
                  </a:lnTo>
                  <a:lnTo>
                    <a:pt x="1446885" y="704392"/>
                  </a:lnTo>
                  <a:lnTo>
                    <a:pt x="1445945" y="704621"/>
                  </a:lnTo>
                  <a:lnTo>
                    <a:pt x="1445056" y="704761"/>
                  </a:lnTo>
                  <a:lnTo>
                    <a:pt x="1443304" y="704989"/>
                  </a:lnTo>
                  <a:lnTo>
                    <a:pt x="1441831" y="705231"/>
                  </a:lnTo>
                  <a:lnTo>
                    <a:pt x="1440764" y="705510"/>
                  </a:lnTo>
                  <a:lnTo>
                    <a:pt x="1448396" y="705510"/>
                  </a:lnTo>
                  <a:lnTo>
                    <a:pt x="1457007" y="703313"/>
                  </a:lnTo>
                  <a:lnTo>
                    <a:pt x="1463916" y="699122"/>
                  </a:lnTo>
                  <a:lnTo>
                    <a:pt x="1467459" y="697153"/>
                  </a:lnTo>
                  <a:lnTo>
                    <a:pt x="1480591" y="682307"/>
                  </a:lnTo>
                  <a:lnTo>
                    <a:pt x="1480705" y="682104"/>
                  </a:lnTo>
                  <a:lnTo>
                    <a:pt x="1480007" y="684174"/>
                  </a:lnTo>
                  <a:lnTo>
                    <a:pt x="1480832" y="682929"/>
                  </a:lnTo>
                  <a:lnTo>
                    <a:pt x="1481201" y="682307"/>
                  </a:lnTo>
                  <a:lnTo>
                    <a:pt x="1481328" y="682104"/>
                  </a:lnTo>
                  <a:lnTo>
                    <a:pt x="1486509" y="666369"/>
                  </a:lnTo>
                  <a:lnTo>
                    <a:pt x="1486636" y="665200"/>
                  </a:lnTo>
                  <a:lnTo>
                    <a:pt x="1486725" y="664298"/>
                  </a:lnTo>
                  <a:lnTo>
                    <a:pt x="1486827" y="663333"/>
                  </a:lnTo>
                  <a:lnTo>
                    <a:pt x="1486941" y="660971"/>
                  </a:lnTo>
                  <a:lnTo>
                    <a:pt x="1487068" y="655955"/>
                  </a:lnTo>
                  <a:lnTo>
                    <a:pt x="1487157" y="652068"/>
                  </a:lnTo>
                  <a:lnTo>
                    <a:pt x="1487258" y="648385"/>
                  </a:lnTo>
                  <a:lnTo>
                    <a:pt x="1487525" y="649325"/>
                  </a:lnTo>
                  <a:lnTo>
                    <a:pt x="1487906" y="648830"/>
                  </a:lnTo>
                  <a:close/>
                </a:path>
                <a:path w="1494154" h="708659">
                  <a:moveTo>
                    <a:pt x="1488173" y="353479"/>
                  </a:moveTo>
                  <a:lnTo>
                    <a:pt x="1488046" y="356844"/>
                  </a:lnTo>
                  <a:lnTo>
                    <a:pt x="1487982" y="358267"/>
                  </a:lnTo>
                  <a:lnTo>
                    <a:pt x="1488097" y="357212"/>
                  </a:lnTo>
                  <a:lnTo>
                    <a:pt x="1488173" y="353479"/>
                  </a:lnTo>
                  <a:close/>
                </a:path>
                <a:path w="1494154" h="708659">
                  <a:moveTo>
                    <a:pt x="1488351" y="244170"/>
                  </a:moveTo>
                  <a:lnTo>
                    <a:pt x="1488313" y="243420"/>
                  </a:lnTo>
                  <a:lnTo>
                    <a:pt x="1488274" y="242849"/>
                  </a:lnTo>
                  <a:lnTo>
                    <a:pt x="1488236" y="242062"/>
                  </a:lnTo>
                  <a:lnTo>
                    <a:pt x="1488338" y="244614"/>
                  </a:lnTo>
                  <a:lnTo>
                    <a:pt x="1488351" y="244170"/>
                  </a:lnTo>
                  <a:close/>
                </a:path>
                <a:path w="1494154" h="708659">
                  <a:moveTo>
                    <a:pt x="1491043" y="555955"/>
                  </a:moveTo>
                  <a:lnTo>
                    <a:pt x="1490040" y="561073"/>
                  </a:lnTo>
                  <a:lnTo>
                    <a:pt x="1489621" y="559396"/>
                  </a:lnTo>
                  <a:lnTo>
                    <a:pt x="1489278" y="560489"/>
                  </a:lnTo>
                  <a:lnTo>
                    <a:pt x="1488478" y="573938"/>
                  </a:lnTo>
                  <a:lnTo>
                    <a:pt x="1486408" y="557606"/>
                  </a:lnTo>
                  <a:lnTo>
                    <a:pt x="1486941" y="530199"/>
                  </a:lnTo>
                  <a:lnTo>
                    <a:pt x="1486433" y="527113"/>
                  </a:lnTo>
                  <a:lnTo>
                    <a:pt x="1485950" y="521639"/>
                  </a:lnTo>
                  <a:lnTo>
                    <a:pt x="1485493" y="518756"/>
                  </a:lnTo>
                  <a:lnTo>
                    <a:pt x="1485023" y="523443"/>
                  </a:lnTo>
                  <a:lnTo>
                    <a:pt x="1485353" y="531317"/>
                  </a:lnTo>
                  <a:lnTo>
                    <a:pt x="1485290" y="535533"/>
                  </a:lnTo>
                  <a:lnTo>
                    <a:pt x="1484490" y="528675"/>
                  </a:lnTo>
                  <a:lnTo>
                    <a:pt x="1483753" y="507758"/>
                  </a:lnTo>
                  <a:lnTo>
                    <a:pt x="1482953" y="507149"/>
                  </a:lnTo>
                  <a:lnTo>
                    <a:pt x="1483296" y="529437"/>
                  </a:lnTo>
                  <a:lnTo>
                    <a:pt x="1483601" y="536917"/>
                  </a:lnTo>
                  <a:lnTo>
                    <a:pt x="1484274" y="545477"/>
                  </a:lnTo>
                  <a:lnTo>
                    <a:pt x="1483906" y="571258"/>
                  </a:lnTo>
                  <a:lnTo>
                    <a:pt x="1483220" y="589089"/>
                  </a:lnTo>
                  <a:lnTo>
                    <a:pt x="1483448" y="594995"/>
                  </a:lnTo>
                  <a:lnTo>
                    <a:pt x="1484401" y="595820"/>
                  </a:lnTo>
                  <a:lnTo>
                    <a:pt x="1484579" y="603313"/>
                  </a:lnTo>
                  <a:lnTo>
                    <a:pt x="1484528" y="598220"/>
                  </a:lnTo>
                  <a:lnTo>
                    <a:pt x="1486839" y="597408"/>
                  </a:lnTo>
                  <a:lnTo>
                    <a:pt x="1486357" y="591159"/>
                  </a:lnTo>
                  <a:lnTo>
                    <a:pt x="1486585" y="585254"/>
                  </a:lnTo>
                  <a:lnTo>
                    <a:pt x="1486535" y="578319"/>
                  </a:lnTo>
                  <a:lnTo>
                    <a:pt x="1489252" y="610400"/>
                  </a:lnTo>
                  <a:lnTo>
                    <a:pt x="1490319" y="599300"/>
                  </a:lnTo>
                  <a:lnTo>
                    <a:pt x="1490611" y="584022"/>
                  </a:lnTo>
                  <a:lnTo>
                    <a:pt x="1490687" y="568325"/>
                  </a:lnTo>
                  <a:lnTo>
                    <a:pt x="1491043" y="555955"/>
                  </a:lnTo>
                  <a:close/>
                </a:path>
                <a:path w="1494154" h="708659">
                  <a:moveTo>
                    <a:pt x="1491919" y="525195"/>
                  </a:moveTo>
                  <a:lnTo>
                    <a:pt x="1491437" y="498525"/>
                  </a:lnTo>
                  <a:lnTo>
                    <a:pt x="1490776" y="475018"/>
                  </a:lnTo>
                  <a:lnTo>
                    <a:pt x="1489748" y="453631"/>
                  </a:lnTo>
                  <a:lnTo>
                    <a:pt x="1488198" y="433311"/>
                  </a:lnTo>
                  <a:lnTo>
                    <a:pt x="1488732" y="466725"/>
                  </a:lnTo>
                  <a:lnTo>
                    <a:pt x="1488744" y="482752"/>
                  </a:lnTo>
                  <a:lnTo>
                    <a:pt x="1488440" y="497192"/>
                  </a:lnTo>
                  <a:lnTo>
                    <a:pt x="1486954" y="489699"/>
                  </a:lnTo>
                  <a:lnTo>
                    <a:pt x="1487563" y="475805"/>
                  </a:lnTo>
                  <a:lnTo>
                    <a:pt x="1487627" y="463372"/>
                  </a:lnTo>
                  <a:lnTo>
                    <a:pt x="1487424" y="437299"/>
                  </a:lnTo>
                  <a:lnTo>
                    <a:pt x="1486636" y="481799"/>
                  </a:lnTo>
                  <a:lnTo>
                    <a:pt x="1485874" y="491426"/>
                  </a:lnTo>
                  <a:lnTo>
                    <a:pt x="1485379" y="491020"/>
                  </a:lnTo>
                  <a:lnTo>
                    <a:pt x="1485074" y="483628"/>
                  </a:lnTo>
                  <a:lnTo>
                    <a:pt x="1484858" y="472274"/>
                  </a:lnTo>
                  <a:lnTo>
                    <a:pt x="1484757" y="479971"/>
                  </a:lnTo>
                  <a:lnTo>
                    <a:pt x="1484490" y="480999"/>
                  </a:lnTo>
                  <a:lnTo>
                    <a:pt x="1485595" y="501243"/>
                  </a:lnTo>
                  <a:lnTo>
                    <a:pt x="1486154" y="505866"/>
                  </a:lnTo>
                  <a:lnTo>
                    <a:pt x="1486509" y="490397"/>
                  </a:lnTo>
                  <a:lnTo>
                    <a:pt x="1487360" y="495173"/>
                  </a:lnTo>
                  <a:lnTo>
                    <a:pt x="1487601" y="504964"/>
                  </a:lnTo>
                  <a:lnTo>
                    <a:pt x="1487728" y="526262"/>
                  </a:lnTo>
                  <a:lnTo>
                    <a:pt x="1488122" y="518617"/>
                  </a:lnTo>
                  <a:lnTo>
                    <a:pt x="1488821" y="530072"/>
                  </a:lnTo>
                  <a:lnTo>
                    <a:pt x="1489430" y="527748"/>
                  </a:lnTo>
                  <a:lnTo>
                    <a:pt x="1489227" y="522528"/>
                  </a:lnTo>
                  <a:lnTo>
                    <a:pt x="1488732" y="516318"/>
                  </a:lnTo>
                  <a:lnTo>
                    <a:pt x="1488859" y="507682"/>
                  </a:lnTo>
                  <a:lnTo>
                    <a:pt x="1489379" y="507593"/>
                  </a:lnTo>
                  <a:lnTo>
                    <a:pt x="1489760" y="512038"/>
                  </a:lnTo>
                  <a:lnTo>
                    <a:pt x="1489951" y="519150"/>
                  </a:lnTo>
                  <a:lnTo>
                    <a:pt x="1489875" y="527050"/>
                  </a:lnTo>
                  <a:lnTo>
                    <a:pt x="1490472" y="523951"/>
                  </a:lnTo>
                  <a:lnTo>
                    <a:pt x="1491437" y="531241"/>
                  </a:lnTo>
                  <a:lnTo>
                    <a:pt x="1491919" y="525195"/>
                  </a:lnTo>
                  <a:close/>
                </a:path>
                <a:path w="1494154" h="708659">
                  <a:moveTo>
                    <a:pt x="1492885" y="63500"/>
                  </a:moveTo>
                  <a:lnTo>
                    <a:pt x="1492656" y="62230"/>
                  </a:lnTo>
                  <a:lnTo>
                    <a:pt x="1492427" y="60960"/>
                  </a:lnTo>
                  <a:lnTo>
                    <a:pt x="1491792" y="60960"/>
                  </a:lnTo>
                  <a:lnTo>
                    <a:pt x="1491335" y="57150"/>
                  </a:lnTo>
                  <a:lnTo>
                    <a:pt x="1491221" y="52082"/>
                  </a:lnTo>
                  <a:lnTo>
                    <a:pt x="1491195" y="50800"/>
                  </a:lnTo>
                  <a:lnTo>
                    <a:pt x="1489976" y="45974"/>
                  </a:lnTo>
                  <a:lnTo>
                    <a:pt x="1489913" y="45720"/>
                  </a:lnTo>
                  <a:lnTo>
                    <a:pt x="1488186" y="40640"/>
                  </a:lnTo>
                  <a:lnTo>
                    <a:pt x="1486496" y="35560"/>
                  </a:lnTo>
                  <a:lnTo>
                    <a:pt x="1484198" y="31750"/>
                  </a:lnTo>
                  <a:lnTo>
                    <a:pt x="1481886" y="29210"/>
                  </a:lnTo>
                  <a:lnTo>
                    <a:pt x="1480299" y="26670"/>
                  </a:lnTo>
                  <a:lnTo>
                    <a:pt x="1478711" y="24130"/>
                  </a:lnTo>
                  <a:lnTo>
                    <a:pt x="1477124" y="21590"/>
                  </a:lnTo>
                  <a:lnTo>
                    <a:pt x="1476692" y="21272"/>
                  </a:lnTo>
                  <a:lnTo>
                    <a:pt x="1476692" y="92710"/>
                  </a:lnTo>
                  <a:lnTo>
                    <a:pt x="1476667" y="123190"/>
                  </a:lnTo>
                  <a:lnTo>
                    <a:pt x="1476514" y="124460"/>
                  </a:lnTo>
                  <a:lnTo>
                    <a:pt x="1476590" y="93980"/>
                  </a:lnTo>
                  <a:lnTo>
                    <a:pt x="1476692" y="92710"/>
                  </a:lnTo>
                  <a:lnTo>
                    <a:pt x="1476692" y="21272"/>
                  </a:lnTo>
                  <a:lnTo>
                    <a:pt x="1472044" y="17780"/>
                  </a:lnTo>
                  <a:lnTo>
                    <a:pt x="1468577" y="15240"/>
                  </a:lnTo>
                  <a:lnTo>
                    <a:pt x="1465110" y="12712"/>
                  </a:lnTo>
                  <a:lnTo>
                    <a:pt x="1463357" y="11430"/>
                  </a:lnTo>
                  <a:lnTo>
                    <a:pt x="1461655" y="10198"/>
                  </a:lnTo>
                  <a:lnTo>
                    <a:pt x="1456143" y="7620"/>
                  </a:lnTo>
                  <a:lnTo>
                    <a:pt x="1449628" y="6350"/>
                  </a:lnTo>
                  <a:lnTo>
                    <a:pt x="1444523" y="6350"/>
                  </a:lnTo>
                  <a:lnTo>
                    <a:pt x="1440611" y="5080"/>
                  </a:lnTo>
                  <a:lnTo>
                    <a:pt x="1430426" y="5080"/>
                  </a:lnTo>
                  <a:lnTo>
                    <a:pt x="1424419" y="5435"/>
                  </a:lnTo>
                  <a:lnTo>
                    <a:pt x="1424419" y="20320"/>
                  </a:lnTo>
                  <a:lnTo>
                    <a:pt x="1415783" y="21590"/>
                  </a:lnTo>
                  <a:lnTo>
                    <a:pt x="1405801" y="21590"/>
                  </a:lnTo>
                  <a:lnTo>
                    <a:pt x="1413522" y="23012"/>
                  </a:lnTo>
                  <a:lnTo>
                    <a:pt x="1410449" y="23012"/>
                  </a:lnTo>
                  <a:lnTo>
                    <a:pt x="1375308" y="25400"/>
                  </a:lnTo>
                  <a:lnTo>
                    <a:pt x="1385531" y="25400"/>
                  </a:lnTo>
                  <a:lnTo>
                    <a:pt x="1386979" y="25400"/>
                  </a:lnTo>
                  <a:lnTo>
                    <a:pt x="1396047" y="24130"/>
                  </a:lnTo>
                  <a:lnTo>
                    <a:pt x="1419936" y="24130"/>
                  </a:lnTo>
                  <a:lnTo>
                    <a:pt x="1418894" y="25400"/>
                  </a:lnTo>
                  <a:lnTo>
                    <a:pt x="1416240" y="25400"/>
                  </a:lnTo>
                  <a:lnTo>
                    <a:pt x="1409268" y="26670"/>
                  </a:lnTo>
                  <a:lnTo>
                    <a:pt x="1395247" y="27940"/>
                  </a:lnTo>
                  <a:lnTo>
                    <a:pt x="1386217" y="26670"/>
                  </a:lnTo>
                  <a:lnTo>
                    <a:pt x="1388630" y="26670"/>
                  </a:lnTo>
                  <a:lnTo>
                    <a:pt x="1385531" y="25400"/>
                  </a:lnTo>
                  <a:lnTo>
                    <a:pt x="1375117" y="26670"/>
                  </a:lnTo>
                  <a:lnTo>
                    <a:pt x="1366824" y="25400"/>
                  </a:lnTo>
                  <a:lnTo>
                    <a:pt x="1358341" y="25400"/>
                  </a:lnTo>
                  <a:lnTo>
                    <a:pt x="1347406" y="26670"/>
                  </a:lnTo>
                  <a:lnTo>
                    <a:pt x="1336332" y="26670"/>
                  </a:lnTo>
                  <a:lnTo>
                    <a:pt x="1331671" y="25400"/>
                  </a:lnTo>
                  <a:lnTo>
                    <a:pt x="1329664" y="25400"/>
                  </a:lnTo>
                  <a:lnTo>
                    <a:pt x="1326540" y="24130"/>
                  </a:lnTo>
                  <a:lnTo>
                    <a:pt x="1332699" y="24130"/>
                  </a:lnTo>
                  <a:lnTo>
                    <a:pt x="1332280" y="23012"/>
                  </a:lnTo>
                  <a:lnTo>
                    <a:pt x="1324317" y="23012"/>
                  </a:lnTo>
                  <a:lnTo>
                    <a:pt x="1319377" y="24130"/>
                  </a:lnTo>
                  <a:lnTo>
                    <a:pt x="1309662" y="24130"/>
                  </a:lnTo>
                  <a:lnTo>
                    <a:pt x="1306918" y="21590"/>
                  </a:lnTo>
                  <a:lnTo>
                    <a:pt x="1239964" y="21590"/>
                  </a:lnTo>
                  <a:lnTo>
                    <a:pt x="1235202" y="23012"/>
                  </a:lnTo>
                  <a:lnTo>
                    <a:pt x="1250975" y="23012"/>
                  </a:lnTo>
                  <a:lnTo>
                    <a:pt x="1254366" y="24130"/>
                  </a:lnTo>
                  <a:lnTo>
                    <a:pt x="1226019" y="24130"/>
                  </a:lnTo>
                  <a:lnTo>
                    <a:pt x="1194816" y="24130"/>
                  </a:lnTo>
                  <a:lnTo>
                    <a:pt x="1222870" y="25400"/>
                  </a:lnTo>
                  <a:lnTo>
                    <a:pt x="1211694" y="25400"/>
                  </a:lnTo>
                  <a:lnTo>
                    <a:pt x="1183182" y="27940"/>
                  </a:lnTo>
                  <a:lnTo>
                    <a:pt x="1158481" y="27940"/>
                  </a:lnTo>
                  <a:lnTo>
                    <a:pt x="1149959" y="26670"/>
                  </a:lnTo>
                  <a:lnTo>
                    <a:pt x="1143939" y="26670"/>
                  </a:lnTo>
                  <a:lnTo>
                    <a:pt x="1164259" y="25400"/>
                  </a:lnTo>
                  <a:lnTo>
                    <a:pt x="1171562" y="26670"/>
                  </a:lnTo>
                  <a:lnTo>
                    <a:pt x="1183259" y="25400"/>
                  </a:lnTo>
                  <a:lnTo>
                    <a:pt x="1171194" y="24130"/>
                  </a:lnTo>
                  <a:lnTo>
                    <a:pt x="1157058" y="24130"/>
                  </a:lnTo>
                  <a:lnTo>
                    <a:pt x="1145806" y="23012"/>
                  </a:lnTo>
                  <a:lnTo>
                    <a:pt x="1133094" y="23012"/>
                  </a:lnTo>
                  <a:lnTo>
                    <a:pt x="1162456" y="21590"/>
                  </a:lnTo>
                  <a:lnTo>
                    <a:pt x="1194219" y="21590"/>
                  </a:lnTo>
                  <a:lnTo>
                    <a:pt x="1230960" y="20320"/>
                  </a:lnTo>
                  <a:lnTo>
                    <a:pt x="1272082" y="17780"/>
                  </a:lnTo>
                  <a:lnTo>
                    <a:pt x="1271130" y="19050"/>
                  </a:lnTo>
                  <a:lnTo>
                    <a:pt x="1309395" y="19050"/>
                  </a:lnTo>
                  <a:lnTo>
                    <a:pt x="1323759" y="17780"/>
                  </a:lnTo>
                  <a:lnTo>
                    <a:pt x="1316558" y="19050"/>
                  </a:lnTo>
                  <a:lnTo>
                    <a:pt x="1363916" y="19050"/>
                  </a:lnTo>
                  <a:lnTo>
                    <a:pt x="1370622" y="17780"/>
                  </a:lnTo>
                  <a:lnTo>
                    <a:pt x="1377670" y="17780"/>
                  </a:lnTo>
                  <a:lnTo>
                    <a:pt x="1384007" y="19050"/>
                  </a:lnTo>
                  <a:lnTo>
                    <a:pt x="1381074" y="19050"/>
                  </a:lnTo>
                  <a:lnTo>
                    <a:pt x="1386268" y="20320"/>
                  </a:lnTo>
                  <a:lnTo>
                    <a:pt x="1424419" y="20320"/>
                  </a:lnTo>
                  <a:lnTo>
                    <a:pt x="1424419" y="5435"/>
                  </a:lnTo>
                  <a:lnTo>
                    <a:pt x="1408544" y="6350"/>
                  </a:lnTo>
                  <a:lnTo>
                    <a:pt x="1320876" y="6350"/>
                  </a:lnTo>
                  <a:lnTo>
                    <a:pt x="1315859" y="5080"/>
                  </a:lnTo>
                  <a:lnTo>
                    <a:pt x="1313573" y="5080"/>
                  </a:lnTo>
                  <a:lnTo>
                    <a:pt x="1301356" y="6350"/>
                  </a:lnTo>
                  <a:lnTo>
                    <a:pt x="1294371" y="6350"/>
                  </a:lnTo>
                  <a:lnTo>
                    <a:pt x="1286332" y="7620"/>
                  </a:lnTo>
                  <a:lnTo>
                    <a:pt x="1270965" y="7620"/>
                  </a:lnTo>
                  <a:lnTo>
                    <a:pt x="1295349" y="8928"/>
                  </a:lnTo>
                  <a:lnTo>
                    <a:pt x="1280756" y="8928"/>
                  </a:lnTo>
                  <a:lnTo>
                    <a:pt x="1267828" y="10198"/>
                  </a:lnTo>
                  <a:lnTo>
                    <a:pt x="1255966" y="10198"/>
                  </a:lnTo>
                  <a:lnTo>
                    <a:pt x="1243063" y="8928"/>
                  </a:lnTo>
                  <a:lnTo>
                    <a:pt x="1242885" y="8928"/>
                  </a:lnTo>
                  <a:lnTo>
                    <a:pt x="1247686" y="10198"/>
                  </a:lnTo>
                  <a:lnTo>
                    <a:pt x="1247178" y="10198"/>
                  </a:lnTo>
                  <a:lnTo>
                    <a:pt x="1234325" y="11430"/>
                  </a:lnTo>
                  <a:lnTo>
                    <a:pt x="1122387" y="11430"/>
                  </a:lnTo>
                  <a:lnTo>
                    <a:pt x="1124051" y="10198"/>
                  </a:lnTo>
                  <a:lnTo>
                    <a:pt x="1125778" y="8928"/>
                  </a:lnTo>
                  <a:lnTo>
                    <a:pt x="1112393" y="8928"/>
                  </a:lnTo>
                  <a:lnTo>
                    <a:pt x="1112393" y="19050"/>
                  </a:lnTo>
                  <a:lnTo>
                    <a:pt x="1102055" y="19050"/>
                  </a:lnTo>
                  <a:lnTo>
                    <a:pt x="1097140" y="20320"/>
                  </a:lnTo>
                  <a:lnTo>
                    <a:pt x="1096518" y="20320"/>
                  </a:lnTo>
                  <a:lnTo>
                    <a:pt x="1099972" y="21590"/>
                  </a:lnTo>
                  <a:lnTo>
                    <a:pt x="1056157" y="21590"/>
                  </a:lnTo>
                  <a:lnTo>
                    <a:pt x="1060030" y="20320"/>
                  </a:lnTo>
                  <a:lnTo>
                    <a:pt x="1038821" y="20320"/>
                  </a:lnTo>
                  <a:lnTo>
                    <a:pt x="1022324" y="21590"/>
                  </a:lnTo>
                  <a:lnTo>
                    <a:pt x="1009472" y="21590"/>
                  </a:lnTo>
                  <a:lnTo>
                    <a:pt x="1004493" y="23012"/>
                  </a:lnTo>
                  <a:lnTo>
                    <a:pt x="989850" y="23012"/>
                  </a:lnTo>
                  <a:lnTo>
                    <a:pt x="987564" y="21590"/>
                  </a:lnTo>
                  <a:lnTo>
                    <a:pt x="979589" y="21590"/>
                  </a:lnTo>
                  <a:lnTo>
                    <a:pt x="977252" y="20320"/>
                  </a:lnTo>
                  <a:lnTo>
                    <a:pt x="917028" y="20320"/>
                  </a:lnTo>
                  <a:lnTo>
                    <a:pt x="922604" y="21590"/>
                  </a:lnTo>
                  <a:lnTo>
                    <a:pt x="936117" y="21590"/>
                  </a:lnTo>
                  <a:lnTo>
                    <a:pt x="946696" y="23012"/>
                  </a:lnTo>
                  <a:lnTo>
                    <a:pt x="944765" y="23012"/>
                  </a:lnTo>
                  <a:lnTo>
                    <a:pt x="938936" y="24130"/>
                  </a:lnTo>
                  <a:lnTo>
                    <a:pt x="935088" y="24130"/>
                  </a:lnTo>
                  <a:lnTo>
                    <a:pt x="930833" y="25400"/>
                  </a:lnTo>
                  <a:lnTo>
                    <a:pt x="923086" y="26670"/>
                  </a:lnTo>
                  <a:lnTo>
                    <a:pt x="908812" y="26670"/>
                  </a:lnTo>
                  <a:lnTo>
                    <a:pt x="908507" y="25400"/>
                  </a:lnTo>
                  <a:lnTo>
                    <a:pt x="887730" y="25400"/>
                  </a:lnTo>
                  <a:lnTo>
                    <a:pt x="888631" y="24130"/>
                  </a:lnTo>
                  <a:lnTo>
                    <a:pt x="885545" y="24130"/>
                  </a:lnTo>
                  <a:lnTo>
                    <a:pt x="887323" y="23012"/>
                  </a:lnTo>
                  <a:lnTo>
                    <a:pt x="884428" y="23012"/>
                  </a:lnTo>
                  <a:lnTo>
                    <a:pt x="861504" y="24130"/>
                  </a:lnTo>
                  <a:lnTo>
                    <a:pt x="882700" y="24130"/>
                  </a:lnTo>
                  <a:lnTo>
                    <a:pt x="865987" y="25400"/>
                  </a:lnTo>
                  <a:lnTo>
                    <a:pt x="796899" y="25400"/>
                  </a:lnTo>
                  <a:lnTo>
                    <a:pt x="778637" y="24130"/>
                  </a:lnTo>
                  <a:lnTo>
                    <a:pt x="763422" y="24130"/>
                  </a:lnTo>
                  <a:lnTo>
                    <a:pt x="762685" y="25400"/>
                  </a:lnTo>
                  <a:lnTo>
                    <a:pt x="760653" y="26670"/>
                  </a:lnTo>
                  <a:lnTo>
                    <a:pt x="733818" y="26670"/>
                  </a:lnTo>
                  <a:lnTo>
                    <a:pt x="733818" y="30480"/>
                  </a:lnTo>
                  <a:lnTo>
                    <a:pt x="727773" y="31750"/>
                  </a:lnTo>
                  <a:lnTo>
                    <a:pt x="717537" y="31750"/>
                  </a:lnTo>
                  <a:lnTo>
                    <a:pt x="723709" y="30480"/>
                  </a:lnTo>
                  <a:lnTo>
                    <a:pt x="733818" y="30480"/>
                  </a:lnTo>
                  <a:lnTo>
                    <a:pt x="733818" y="26670"/>
                  </a:lnTo>
                  <a:lnTo>
                    <a:pt x="721804" y="26670"/>
                  </a:lnTo>
                  <a:lnTo>
                    <a:pt x="722249" y="27940"/>
                  </a:lnTo>
                  <a:lnTo>
                    <a:pt x="706729" y="27940"/>
                  </a:lnTo>
                  <a:lnTo>
                    <a:pt x="706183" y="29210"/>
                  </a:lnTo>
                  <a:lnTo>
                    <a:pt x="716127" y="29210"/>
                  </a:lnTo>
                  <a:lnTo>
                    <a:pt x="718591" y="30480"/>
                  </a:lnTo>
                  <a:lnTo>
                    <a:pt x="707529" y="30480"/>
                  </a:lnTo>
                  <a:lnTo>
                    <a:pt x="707720" y="31750"/>
                  </a:lnTo>
                  <a:lnTo>
                    <a:pt x="711009" y="31750"/>
                  </a:lnTo>
                  <a:lnTo>
                    <a:pt x="705726" y="33020"/>
                  </a:lnTo>
                  <a:lnTo>
                    <a:pt x="668350" y="33020"/>
                  </a:lnTo>
                  <a:lnTo>
                    <a:pt x="661403" y="31750"/>
                  </a:lnTo>
                  <a:lnTo>
                    <a:pt x="668947" y="31750"/>
                  </a:lnTo>
                  <a:lnTo>
                    <a:pt x="680758" y="30480"/>
                  </a:lnTo>
                  <a:lnTo>
                    <a:pt x="663460" y="30480"/>
                  </a:lnTo>
                  <a:lnTo>
                    <a:pt x="664667" y="29210"/>
                  </a:lnTo>
                  <a:lnTo>
                    <a:pt x="666661" y="29210"/>
                  </a:lnTo>
                  <a:lnTo>
                    <a:pt x="674573" y="27940"/>
                  </a:lnTo>
                  <a:lnTo>
                    <a:pt x="638327" y="27940"/>
                  </a:lnTo>
                  <a:lnTo>
                    <a:pt x="642620" y="26670"/>
                  </a:lnTo>
                  <a:lnTo>
                    <a:pt x="633425" y="26670"/>
                  </a:lnTo>
                  <a:lnTo>
                    <a:pt x="620293" y="25400"/>
                  </a:lnTo>
                  <a:lnTo>
                    <a:pt x="648195" y="25400"/>
                  </a:lnTo>
                  <a:lnTo>
                    <a:pt x="661555" y="26670"/>
                  </a:lnTo>
                  <a:lnTo>
                    <a:pt x="688111" y="26670"/>
                  </a:lnTo>
                  <a:lnTo>
                    <a:pt x="697230" y="27940"/>
                  </a:lnTo>
                  <a:lnTo>
                    <a:pt x="710869" y="25400"/>
                  </a:lnTo>
                  <a:lnTo>
                    <a:pt x="680389" y="25400"/>
                  </a:lnTo>
                  <a:lnTo>
                    <a:pt x="680237" y="24130"/>
                  </a:lnTo>
                  <a:lnTo>
                    <a:pt x="659180" y="25400"/>
                  </a:lnTo>
                  <a:lnTo>
                    <a:pt x="671855" y="24130"/>
                  </a:lnTo>
                  <a:lnTo>
                    <a:pt x="679081" y="23012"/>
                  </a:lnTo>
                  <a:lnTo>
                    <a:pt x="686523" y="23012"/>
                  </a:lnTo>
                  <a:lnTo>
                    <a:pt x="699427" y="21590"/>
                  </a:lnTo>
                  <a:lnTo>
                    <a:pt x="644080" y="21590"/>
                  </a:lnTo>
                  <a:lnTo>
                    <a:pt x="618934" y="22860"/>
                  </a:lnTo>
                  <a:lnTo>
                    <a:pt x="594156" y="21590"/>
                  </a:lnTo>
                  <a:lnTo>
                    <a:pt x="558546" y="21590"/>
                  </a:lnTo>
                  <a:lnTo>
                    <a:pt x="532053" y="20320"/>
                  </a:lnTo>
                  <a:lnTo>
                    <a:pt x="515277" y="19050"/>
                  </a:lnTo>
                  <a:lnTo>
                    <a:pt x="503643" y="16510"/>
                  </a:lnTo>
                  <a:lnTo>
                    <a:pt x="531799" y="16510"/>
                  </a:lnTo>
                  <a:lnTo>
                    <a:pt x="533755" y="17780"/>
                  </a:lnTo>
                  <a:lnTo>
                    <a:pt x="565886" y="17780"/>
                  </a:lnTo>
                  <a:lnTo>
                    <a:pt x="625767" y="15240"/>
                  </a:lnTo>
                  <a:lnTo>
                    <a:pt x="658761" y="15240"/>
                  </a:lnTo>
                  <a:lnTo>
                    <a:pt x="652246" y="16510"/>
                  </a:lnTo>
                  <a:lnTo>
                    <a:pt x="653046" y="16510"/>
                  </a:lnTo>
                  <a:lnTo>
                    <a:pt x="663155" y="15240"/>
                  </a:lnTo>
                  <a:lnTo>
                    <a:pt x="682053" y="15240"/>
                  </a:lnTo>
                  <a:lnTo>
                    <a:pt x="689254" y="16510"/>
                  </a:lnTo>
                  <a:lnTo>
                    <a:pt x="752386" y="16510"/>
                  </a:lnTo>
                  <a:lnTo>
                    <a:pt x="785901" y="17780"/>
                  </a:lnTo>
                  <a:lnTo>
                    <a:pt x="814006" y="17780"/>
                  </a:lnTo>
                  <a:lnTo>
                    <a:pt x="812622" y="16510"/>
                  </a:lnTo>
                  <a:lnTo>
                    <a:pt x="824585" y="16510"/>
                  </a:lnTo>
                  <a:lnTo>
                    <a:pt x="828395" y="15240"/>
                  </a:lnTo>
                  <a:lnTo>
                    <a:pt x="836980" y="16510"/>
                  </a:lnTo>
                  <a:lnTo>
                    <a:pt x="827138" y="16510"/>
                  </a:lnTo>
                  <a:lnTo>
                    <a:pt x="844092" y="17780"/>
                  </a:lnTo>
                  <a:lnTo>
                    <a:pt x="847039" y="19050"/>
                  </a:lnTo>
                  <a:lnTo>
                    <a:pt x="844219" y="20320"/>
                  </a:lnTo>
                  <a:lnTo>
                    <a:pt x="817206" y="20320"/>
                  </a:lnTo>
                  <a:lnTo>
                    <a:pt x="829678" y="21590"/>
                  </a:lnTo>
                  <a:lnTo>
                    <a:pt x="850506" y="21590"/>
                  </a:lnTo>
                  <a:lnTo>
                    <a:pt x="856411" y="20320"/>
                  </a:lnTo>
                  <a:lnTo>
                    <a:pt x="855256" y="20320"/>
                  </a:lnTo>
                  <a:lnTo>
                    <a:pt x="897915" y="16510"/>
                  </a:lnTo>
                  <a:lnTo>
                    <a:pt x="951471" y="16510"/>
                  </a:lnTo>
                  <a:lnTo>
                    <a:pt x="950950" y="17780"/>
                  </a:lnTo>
                  <a:lnTo>
                    <a:pt x="958189" y="16510"/>
                  </a:lnTo>
                  <a:lnTo>
                    <a:pt x="956919" y="17780"/>
                  </a:lnTo>
                  <a:lnTo>
                    <a:pt x="970762" y="19050"/>
                  </a:lnTo>
                  <a:lnTo>
                    <a:pt x="990092" y="17780"/>
                  </a:lnTo>
                  <a:lnTo>
                    <a:pt x="1035278" y="17780"/>
                  </a:lnTo>
                  <a:lnTo>
                    <a:pt x="1030732" y="19050"/>
                  </a:lnTo>
                  <a:lnTo>
                    <a:pt x="1046670" y="17780"/>
                  </a:lnTo>
                  <a:lnTo>
                    <a:pt x="1067968" y="17780"/>
                  </a:lnTo>
                  <a:lnTo>
                    <a:pt x="1112393" y="19050"/>
                  </a:lnTo>
                  <a:lnTo>
                    <a:pt x="1112393" y="8928"/>
                  </a:lnTo>
                  <a:lnTo>
                    <a:pt x="1097445" y="8928"/>
                  </a:lnTo>
                  <a:lnTo>
                    <a:pt x="1089025" y="10198"/>
                  </a:lnTo>
                  <a:lnTo>
                    <a:pt x="1079169" y="10198"/>
                  </a:lnTo>
                  <a:lnTo>
                    <a:pt x="1076909" y="8928"/>
                  </a:lnTo>
                  <a:lnTo>
                    <a:pt x="1077480" y="8928"/>
                  </a:lnTo>
                  <a:lnTo>
                    <a:pt x="1088390" y="7620"/>
                  </a:lnTo>
                  <a:lnTo>
                    <a:pt x="1101128" y="6350"/>
                  </a:lnTo>
                  <a:lnTo>
                    <a:pt x="1071448" y="6350"/>
                  </a:lnTo>
                  <a:lnTo>
                    <a:pt x="1070965" y="8432"/>
                  </a:lnTo>
                  <a:lnTo>
                    <a:pt x="1070851" y="8928"/>
                  </a:lnTo>
                  <a:lnTo>
                    <a:pt x="1041514" y="8928"/>
                  </a:lnTo>
                  <a:lnTo>
                    <a:pt x="1042670" y="10172"/>
                  </a:lnTo>
                  <a:lnTo>
                    <a:pt x="1018730" y="8928"/>
                  </a:lnTo>
                  <a:lnTo>
                    <a:pt x="990396" y="8928"/>
                  </a:lnTo>
                  <a:lnTo>
                    <a:pt x="986790" y="7620"/>
                  </a:lnTo>
                  <a:lnTo>
                    <a:pt x="1011986" y="7620"/>
                  </a:lnTo>
                  <a:lnTo>
                    <a:pt x="1001382" y="6350"/>
                  </a:lnTo>
                  <a:lnTo>
                    <a:pt x="1004747" y="3835"/>
                  </a:lnTo>
                  <a:lnTo>
                    <a:pt x="987767" y="3835"/>
                  </a:lnTo>
                  <a:lnTo>
                    <a:pt x="998804" y="5080"/>
                  </a:lnTo>
                  <a:lnTo>
                    <a:pt x="984097" y="5080"/>
                  </a:lnTo>
                  <a:lnTo>
                    <a:pt x="970330" y="6350"/>
                  </a:lnTo>
                  <a:lnTo>
                    <a:pt x="960691" y="6350"/>
                  </a:lnTo>
                  <a:lnTo>
                    <a:pt x="958430" y="7620"/>
                  </a:lnTo>
                  <a:lnTo>
                    <a:pt x="971016" y="7620"/>
                  </a:lnTo>
                  <a:lnTo>
                    <a:pt x="961682" y="8928"/>
                  </a:lnTo>
                  <a:lnTo>
                    <a:pt x="931214" y="8928"/>
                  </a:lnTo>
                  <a:lnTo>
                    <a:pt x="932243" y="7620"/>
                  </a:lnTo>
                  <a:lnTo>
                    <a:pt x="859370" y="7620"/>
                  </a:lnTo>
                  <a:lnTo>
                    <a:pt x="861504" y="6350"/>
                  </a:lnTo>
                  <a:lnTo>
                    <a:pt x="833018" y="6350"/>
                  </a:lnTo>
                  <a:lnTo>
                    <a:pt x="839470" y="5080"/>
                  </a:lnTo>
                  <a:lnTo>
                    <a:pt x="812444" y="6032"/>
                  </a:lnTo>
                  <a:lnTo>
                    <a:pt x="815200" y="5080"/>
                  </a:lnTo>
                  <a:lnTo>
                    <a:pt x="789139" y="6350"/>
                  </a:lnTo>
                  <a:lnTo>
                    <a:pt x="790092" y="5080"/>
                  </a:lnTo>
                  <a:lnTo>
                    <a:pt x="773125" y="6350"/>
                  </a:lnTo>
                  <a:lnTo>
                    <a:pt x="755078" y="6350"/>
                  </a:lnTo>
                  <a:lnTo>
                    <a:pt x="737946" y="7620"/>
                  </a:lnTo>
                  <a:lnTo>
                    <a:pt x="723760" y="7620"/>
                  </a:lnTo>
                  <a:lnTo>
                    <a:pt x="736498" y="8928"/>
                  </a:lnTo>
                  <a:lnTo>
                    <a:pt x="728713" y="8928"/>
                  </a:lnTo>
                  <a:lnTo>
                    <a:pt x="715327" y="10198"/>
                  </a:lnTo>
                  <a:lnTo>
                    <a:pt x="702246" y="10198"/>
                  </a:lnTo>
                  <a:lnTo>
                    <a:pt x="700049" y="8928"/>
                  </a:lnTo>
                  <a:lnTo>
                    <a:pt x="700963" y="8432"/>
                  </a:lnTo>
                  <a:lnTo>
                    <a:pt x="705345" y="6350"/>
                  </a:lnTo>
                  <a:lnTo>
                    <a:pt x="720280" y="5080"/>
                  </a:lnTo>
                  <a:lnTo>
                    <a:pt x="717359" y="5080"/>
                  </a:lnTo>
                  <a:lnTo>
                    <a:pt x="708964" y="3835"/>
                  </a:lnTo>
                  <a:lnTo>
                    <a:pt x="704634" y="3835"/>
                  </a:lnTo>
                  <a:lnTo>
                    <a:pt x="706945" y="2540"/>
                  </a:lnTo>
                  <a:lnTo>
                    <a:pt x="742594" y="2540"/>
                  </a:lnTo>
                  <a:lnTo>
                    <a:pt x="739584" y="3835"/>
                  </a:lnTo>
                  <a:lnTo>
                    <a:pt x="796798" y="3835"/>
                  </a:lnTo>
                  <a:lnTo>
                    <a:pt x="799719" y="2540"/>
                  </a:lnTo>
                  <a:lnTo>
                    <a:pt x="770737" y="2540"/>
                  </a:lnTo>
                  <a:lnTo>
                    <a:pt x="772668" y="1270"/>
                  </a:lnTo>
                  <a:lnTo>
                    <a:pt x="694334" y="1270"/>
                  </a:lnTo>
                  <a:lnTo>
                    <a:pt x="691692" y="2540"/>
                  </a:lnTo>
                  <a:lnTo>
                    <a:pt x="688898" y="3835"/>
                  </a:lnTo>
                  <a:lnTo>
                    <a:pt x="681901" y="5080"/>
                  </a:lnTo>
                  <a:lnTo>
                    <a:pt x="673785" y="6350"/>
                  </a:lnTo>
                  <a:lnTo>
                    <a:pt x="665454" y="8928"/>
                  </a:lnTo>
                  <a:lnTo>
                    <a:pt x="553491" y="8928"/>
                  </a:lnTo>
                  <a:lnTo>
                    <a:pt x="553199" y="8928"/>
                  </a:lnTo>
                  <a:lnTo>
                    <a:pt x="551345" y="10198"/>
                  </a:lnTo>
                  <a:lnTo>
                    <a:pt x="532117" y="10198"/>
                  </a:lnTo>
                  <a:lnTo>
                    <a:pt x="524167" y="8928"/>
                  </a:lnTo>
                  <a:lnTo>
                    <a:pt x="509638" y="8928"/>
                  </a:lnTo>
                  <a:lnTo>
                    <a:pt x="515391" y="7620"/>
                  </a:lnTo>
                  <a:lnTo>
                    <a:pt x="517918" y="6350"/>
                  </a:lnTo>
                  <a:lnTo>
                    <a:pt x="522973" y="6350"/>
                  </a:lnTo>
                  <a:lnTo>
                    <a:pt x="536194" y="5080"/>
                  </a:lnTo>
                  <a:lnTo>
                    <a:pt x="544982" y="6350"/>
                  </a:lnTo>
                  <a:lnTo>
                    <a:pt x="550951" y="7620"/>
                  </a:lnTo>
                  <a:lnTo>
                    <a:pt x="553313" y="8851"/>
                  </a:lnTo>
                  <a:lnTo>
                    <a:pt x="562419" y="7620"/>
                  </a:lnTo>
                  <a:lnTo>
                    <a:pt x="576389" y="6350"/>
                  </a:lnTo>
                  <a:lnTo>
                    <a:pt x="613029" y="6350"/>
                  </a:lnTo>
                  <a:lnTo>
                    <a:pt x="601599" y="7620"/>
                  </a:lnTo>
                  <a:lnTo>
                    <a:pt x="625525" y="7620"/>
                  </a:lnTo>
                  <a:lnTo>
                    <a:pt x="633298" y="6350"/>
                  </a:lnTo>
                  <a:lnTo>
                    <a:pt x="656450" y="6350"/>
                  </a:lnTo>
                  <a:lnTo>
                    <a:pt x="664502" y="5080"/>
                  </a:lnTo>
                  <a:lnTo>
                    <a:pt x="667118" y="5080"/>
                  </a:lnTo>
                  <a:lnTo>
                    <a:pt x="663371" y="3835"/>
                  </a:lnTo>
                  <a:lnTo>
                    <a:pt x="657212" y="3835"/>
                  </a:lnTo>
                  <a:lnTo>
                    <a:pt x="644677" y="2540"/>
                  </a:lnTo>
                  <a:lnTo>
                    <a:pt x="653821" y="2540"/>
                  </a:lnTo>
                  <a:lnTo>
                    <a:pt x="661416" y="1270"/>
                  </a:lnTo>
                  <a:lnTo>
                    <a:pt x="642315" y="2540"/>
                  </a:lnTo>
                  <a:lnTo>
                    <a:pt x="643102" y="2540"/>
                  </a:lnTo>
                  <a:lnTo>
                    <a:pt x="634263" y="3835"/>
                  </a:lnTo>
                  <a:lnTo>
                    <a:pt x="634098" y="3835"/>
                  </a:lnTo>
                  <a:lnTo>
                    <a:pt x="617220" y="5080"/>
                  </a:lnTo>
                  <a:lnTo>
                    <a:pt x="578421" y="5080"/>
                  </a:lnTo>
                  <a:lnTo>
                    <a:pt x="599516" y="3835"/>
                  </a:lnTo>
                  <a:lnTo>
                    <a:pt x="599706" y="3835"/>
                  </a:lnTo>
                  <a:lnTo>
                    <a:pt x="611505" y="2540"/>
                  </a:lnTo>
                  <a:lnTo>
                    <a:pt x="609473" y="2540"/>
                  </a:lnTo>
                  <a:lnTo>
                    <a:pt x="599338" y="1270"/>
                  </a:lnTo>
                  <a:lnTo>
                    <a:pt x="590918" y="2540"/>
                  </a:lnTo>
                  <a:lnTo>
                    <a:pt x="580694" y="3835"/>
                  </a:lnTo>
                  <a:lnTo>
                    <a:pt x="512914" y="3835"/>
                  </a:lnTo>
                  <a:lnTo>
                    <a:pt x="508812" y="3568"/>
                  </a:lnTo>
                  <a:lnTo>
                    <a:pt x="508812" y="8928"/>
                  </a:lnTo>
                  <a:lnTo>
                    <a:pt x="494639" y="10198"/>
                  </a:lnTo>
                  <a:lnTo>
                    <a:pt x="484124" y="11430"/>
                  </a:lnTo>
                  <a:lnTo>
                    <a:pt x="482409" y="12712"/>
                  </a:lnTo>
                  <a:lnTo>
                    <a:pt x="478066" y="12712"/>
                  </a:lnTo>
                  <a:lnTo>
                    <a:pt x="466064" y="11430"/>
                  </a:lnTo>
                  <a:lnTo>
                    <a:pt x="450989" y="10198"/>
                  </a:lnTo>
                  <a:lnTo>
                    <a:pt x="437197" y="10198"/>
                  </a:lnTo>
                  <a:lnTo>
                    <a:pt x="437197" y="23012"/>
                  </a:lnTo>
                  <a:lnTo>
                    <a:pt x="426618" y="24130"/>
                  </a:lnTo>
                  <a:lnTo>
                    <a:pt x="409663" y="24130"/>
                  </a:lnTo>
                  <a:lnTo>
                    <a:pt x="395465" y="25400"/>
                  </a:lnTo>
                  <a:lnTo>
                    <a:pt x="362318" y="25400"/>
                  </a:lnTo>
                  <a:lnTo>
                    <a:pt x="360514" y="24130"/>
                  </a:lnTo>
                  <a:lnTo>
                    <a:pt x="353695" y="25400"/>
                  </a:lnTo>
                  <a:lnTo>
                    <a:pt x="338289" y="26670"/>
                  </a:lnTo>
                  <a:lnTo>
                    <a:pt x="285826" y="26670"/>
                  </a:lnTo>
                  <a:lnTo>
                    <a:pt x="275805" y="25400"/>
                  </a:lnTo>
                  <a:lnTo>
                    <a:pt x="249237" y="25400"/>
                  </a:lnTo>
                  <a:lnTo>
                    <a:pt x="260832" y="26670"/>
                  </a:lnTo>
                  <a:lnTo>
                    <a:pt x="188468" y="26670"/>
                  </a:lnTo>
                  <a:lnTo>
                    <a:pt x="189255" y="25400"/>
                  </a:lnTo>
                  <a:lnTo>
                    <a:pt x="210146" y="25400"/>
                  </a:lnTo>
                  <a:lnTo>
                    <a:pt x="195237" y="24130"/>
                  </a:lnTo>
                  <a:lnTo>
                    <a:pt x="202095" y="24130"/>
                  </a:lnTo>
                  <a:lnTo>
                    <a:pt x="213931" y="23012"/>
                  </a:lnTo>
                  <a:lnTo>
                    <a:pt x="204190" y="23012"/>
                  </a:lnTo>
                  <a:lnTo>
                    <a:pt x="221043" y="21590"/>
                  </a:lnTo>
                  <a:lnTo>
                    <a:pt x="247269" y="21590"/>
                  </a:lnTo>
                  <a:lnTo>
                    <a:pt x="257111" y="23012"/>
                  </a:lnTo>
                  <a:lnTo>
                    <a:pt x="255574" y="23012"/>
                  </a:lnTo>
                  <a:lnTo>
                    <a:pt x="247269" y="24130"/>
                  </a:lnTo>
                  <a:lnTo>
                    <a:pt x="264820" y="24130"/>
                  </a:lnTo>
                  <a:lnTo>
                    <a:pt x="262242" y="23012"/>
                  </a:lnTo>
                  <a:lnTo>
                    <a:pt x="260832" y="21590"/>
                  </a:lnTo>
                  <a:lnTo>
                    <a:pt x="315937" y="21590"/>
                  </a:lnTo>
                  <a:lnTo>
                    <a:pt x="326237" y="23012"/>
                  </a:lnTo>
                  <a:lnTo>
                    <a:pt x="328129" y="23012"/>
                  </a:lnTo>
                  <a:lnTo>
                    <a:pt x="324281" y="24130"/>
                  </a:lnTo>
                  <a:lnTo>
                    <a:pt x="342074" y="24130"/>
                  </a:lnTo>
                  <a:lnTo>
                    <a:pt x="350088" y="23012"/>
                  </a:lnTo>
                  <a:lnTo>
                    <a:pt x="350443" y="23012"/>
                  </a:lnTo>
                  <a:lnTo>
                    <a:pt x="347865" y="21590"/>
                  </a:lnTo>
                  <a:lnTo>
                    <a:pt x="330657" y="21590"/>
                  </a:lnTo>
                  <a:lnTo>
                    <a:pt x="331076" y="20320"/>
                  </a:lnTo>
                  <a:lnTo>
                    <a:pt x="356616" y="20320"/>
                  </a:lnTo>
                  <a:lnTo>
                    <a:pt x="370459" y="21590"/>
                  </a:lnTo>
                  <a:lnTo>
                    <a:pt x="369125" y="21590"/>
                  </a:lnTo>
                  <a:lnTo>
                    <a:pt x="367309" y="22860"/>
                  </a:lnTo>
                  <a:lnTo>
                    <a:pt x="378485" y="21590"/>
                  </a:lnTo>
                  <a:lnTo>
                    <a:pt x="379780" y="21590"/>
                  </a:lnTo>
                  <a:lnTo>
                    <a:pt x="373773" y="20320"/>
                  </a:lnTo>
                  <a:lnTo>
                    <a:pt x="363105" y="20320"/>
                  </a:lnTo>
                  <a:lnTo>
                    <a:pt x="389445" y="19050"/>
                  </a:lnTo>
                  <a:lnTo>
                    <a:pt x="413524" y="19050"/>
                  </a:lnTo>
                  <a:lnTo>
                    <a:pt x="416915" y="20320"/>
                  </a:lnTo>
                  <a:lnTo>
                    <a:pt x="417258" y="20942"/>
                  </a:lnTo>
                  <a:lnTo>
                    <a:pt x="424522" y="21590"/>
                  </a:lnTo>
                  <a:lnTo>
                    <a:pt x="417626" y="21590"/>
                  </a:lnTo>
                  <a:lnTo>
                    <a:pt x="402793" y="21590"/>
                  </a:lnTo>
                  <a:lnTo>
                    <a:pt x="411454" y="23012"/>
                  </a:lnTo>
                  <a:lnTo>
                    <a:pt x="437197" y="23012"/>
                  </a:lnTo>
                  <a:lnTo>
                    <a:pt x="437197" y="10198"/>
                  </a:lnTo>
                  <a:lnTo>
                    <a:pt x="431279" y="10198"/>
                  </a:lnTo>
                  <a:lnTo>
                    <a:pt x="405790" y="8928"/>
                  </a:lnTo>
                  <a:lnTo>
                    <a:pt x="397776" y="8928"/>
                  </a:lnTo>
                  <a:lnTo>
                    <a:pt x="396798" y="10198"/>
                  </a:lnTo>
                  <a:lnTo>
                    <a:pt x="398424" y="11430"/>
                  </a:lnTo>
                  <a:lnTo>
                    <a:pt x="375335" y="11430"/>
                  </a:lnTo>
                  <a:lnTo>
                    <a:pt x="380987" y="10198"/>
                  </a:lnTo>
                  <a:lnTo>
                    <a:pt x="384848" y="8928"/>
                  </a:lnTo>
                  <a:lnTo>
                    <a:pt x="339750" y="8928"/>
                  </a:lnTo>
                  <a:lnTo>
                    <a:pt x="346697" y="10198"/>
                  </a:lnTo>
                  <a:lnTo>
                    <a:pt x="346494" y="10198"/>
                  </a:lnTo>
                  <a:lnTo>
                    <a:pt x="329120" y="11430"/>
                  </a:lnTo>
                  <a:lnTo>
                    <a:pt x="283514" y="11430"/>
                  </a:lnTo>
                  <a:lnTo>
                    <a:pt x="283578" y="10198"/>
                  </a:lnTo>
                  <a:lnTo>
                    <a:pt x="283654" y="8928"/>
                  </a:lnTo>
                  <a:lnTo>
                    <a:pt x="275882" y="8928"/>
                  </a:lnTo>
                  <a:lnTo>
                    <a:pt x="283514" y="7620"/>
                  </a:lnTo>
                  <a:lnTo>
                    <a:pt x="286143" y="7620"/>
                  </a:lnTo>
                  <a:lnTo>
                    <a:pt x="293979" y="6350"/>
                  </a:lnTo>
                  <a:lnTo>
                    <a:pt x="304101" y="5080"/>
                  </a:lnTo>
                  <a:lnTo>
                    <a:pt x="315239" y="5080"/>
                  </a:lnTo>
                  <a:lnTo>
                    <a:pt x="325932" y="3835"/>
                  </a:lnTo>
                  <a:lnTo>
                    <a:pt x="246964" y="3835"/>
                  </a:lnTo>
                  <a:lnTo>
                    <a:pt x="251485" y="2540"/>
                  </a:lnTo>
                  <a:lnTo>
                    <a:pt x="264121" y="2540"/>
                  </a:lnTo>
                  <a:lnTo>
                    <a:pt x="275590" y="1270"/>
                  </a:lnTo>
                  <a:lnTo>
                    <a:pt x="276529" y="1270"/>
                  </a:lnTo>
                  <a:lnTo>
                    <a:pt x="302780" y="2108"/>
                  </a:lnTo>
                  <a:lnTo>
                    <a:pt x="299961" y="2209"/>
                  </a:lnTo>
                  <a:lnTo>
                    <a:pt x="302717" y="2159"/>
                  </a:lnTo>
                  <a:lnTo>
                    <a:pt x="303517" y="2133"/>
                  </a:lnTo>
                  <a:lnTo>
                    <a:pt x="316738" y="2540"/>
                  </a:lnTo>
                  <a:lnTo>
                    <a:pt x="349288" y="2540"/>
                  </a:lnTo>
                  <a:lnTo>
                    <a:pt x="340728" y="3835"/>
                  </a:lnTo>
                  <a:lnTo>
                    <a:pt x="333641" y="5080"/>
                  </a:lnTo>
                  <a:lnTo>
                    <a:pt x="352399" y="5080"/>
                  </a:lnTo>
                  <a:lnTo>
                    <a:pt x="359029" y="3835"/>
                  </a:lnTo>
                  <a:lnTo>
                    <a:pt x="358889" y="3835"/>
                  </a:lnTo>
                  <a:lnTo>
                    <a:pt x="373113" y="2540"/>
                  </a:lnTo>
                  <a:lnTo>
                    <a:pt x="393255" y="5080"/>
                  </a:lnTo>
                  <a:lnTo>
                    <a:pt x="397675" y="3835"/>
                  </a:lnTo>
                  <a:lnTo>
                    <a:pt x="417068" y="3835"/>
                  </a:lnTo>
                  <a:lnTo>
                    <a:pt x="409346" y="2540"/>
                  </a:lnTo>
                  <a:lnTo>
                    <a:pt x="425119" y="2540"/>
                  </a:lnTo>
                  <a:lnTo>
                    <a:pt x="439089" y="3835"/>
                  </a:lnTo>
                  <a:lnTo>
                    <a:pt x="452526" y="3835"/>
                  </a:lnTo>
                  <a:lnTo>
                    <a:pt x="465378" y="5080"/>
                  </a:lnTo>
                  <a:lnTo>
                    <a:pt x="463118" y="3835"/>
                  </a:lnTo>
                  <a:lnTo>
                    <a:pt x="468147" y="3835"/>
                  </a:lnTo>
                  <a:lnTo>
                    <a:pt x="476910" y="2540"/>
                  </a:lnTo>
                  <a:lnTo>
                    <a:pt x="479094" y="2540"/>
                  </a:lnTo>
                  <a:lnTo>
                    <a:pt x="480669" y="3835"/>
                  </a:lnTo>
                  <a:lnTo>
                    <a:pt x="480885" y="3835"/>
                  </a:lnTo>
                  <a:lnTo>
                    <a:pt x="493229" y="5080"/>
                  </a:lnTo>
                  <a:lnTo>
                    <a:pt x="502437" y="5080"/>
                  </a:lnTo>
                  <a:lnTo>
                    <a:pt x="506323" y="6350"/>
                  </a:lnTo>
                  <a:lnTo>
                    <a:pt x="491045" y="6350"/>
                  </a:lnTo>
                  <a:lnTo>
                    <a:pt x="477596" y="5080"/>
                  </a:lnTo>
                  <a:lnTo>
                    <a:pt x="465150" y="6350"/>
                  </a:lnTo>
                  <a:lnTo>
                    <a:pt x="478688" y="6350"/>
                  </a:lnTo>
                  <a:lnTo>
                    <a:pt x="469519" y="7620"/>
                  </a:lnTo>
                  <a:lnTo>
                    <a:pt x="439267" y="7620"/>
                  </a:lnTo>
                  <a:lnTo>
                    <a:pt x="441858" y="8928"/>
                  </a:lnTo>
                  <a:lnTo>
                    <a:pt x="477697" y="8928"/>
                  </a:lnTo>
                  <a:lnTo>
                    <a:pt x="468744" y="10172"/>
                  </a:lnTo>
                  <a:lnTo>
                    <a:pt x="508812" y="8928"/>
                  </a:lnTo>
                  <a:lnTo>
                    <a:pt x="508812" y="3568"/>
                  </a:lnTo>
                  <a:lnTo>
                    <a:pt x="493661" y="2540"/>
                  </a:lnTo>
                  <a:lnTo>
                    <a:pt x="484670" y="2540"/>
                  </a:lnTo>
                  <a:lnTo>
                    <a:pt x="449224" y="0"/>
                  </a:lnTo>
                  <a:lnTo>
                    <a:pt x="367004" y="0"/>
                  </a:lnTo>
                  <a:lnTo>
                    <a:pt x="367004" y="1270"/>
                  </a:lnTo>
                  <a:lnTo>
                    <a:pt x="360908" y="2540"/>
                  </a:lnTo>
                  <a:lnTo>
                    <a:pt x="350367" y="2540"/>
                  </a:lnTo>
                  <a:lnTo>
                    <a:pt x="364426" y="1270"/>
                  </a:lnTo>
                  <a:lnTo>
                    <a:pt x="367004" y="1270"/>
                  </a:lnTo>
                  <a:lnTo>
                    <a:pt x="367004" y="0"/>
                  </a:lnTo>
                  <a:lnTo>
                    <a:pt x="360705" y="0"/>
                  </a:lnTo>
                  <a:lnTo>
                    <a:pt x="327507" y="1270"/>
                  </a:lnTo>
                  <a:lnTo>
                    <a:pt x="330377" y="0"/>
                  </a:lnTo>
                  <a:lnTo>
                    <a:pt x="287121" y="0"/>
                  </a:lnTo>
                  <a:lnTo>
                    <a:pt x="238340" y="2540"/>
                  </a:lnTo>
                  <a:lnTo>
                    <a:pt x="201307" y="3810"/>
                  </a:lnTo>
                  <a:lnTo>
                    <a:pt x="195846" y="2540"/>
                  </a:lnTo>
                  <a:lnTo>
                    <a:pt x="189230" y="2540"/>
                  </a:lnTo>
                  <a:lnTo>
                    <a:pt x="189230" y="21590"/>
                  </a:lnTo>
                  <a:lnTo>
                    <a:pt x="186067" y="23012"/>
                  </a:lnTo>
                  <a:lnTo>
                    <a:pt x="169379" y="23012"/>
                  </a:lnTo>
                  <a:lnTo>
                    <a:pt x="176453" y="21590"/>
                  </a:lnTo>
                  <a:lnTo>
                    <a:pt x="189230" y="21590"/>
                  </a:lnTo>
                  <a:lnTo>
                    <a:pt x="189230" y="2540"/>
                  </a:lnTo>
                  <a:lnTo>
                    <a:pt x="188087" y="2540"/>
                  </a:lnTo>
                  <a:lnTo>
                    <a:pt x="187198" y="1270"/>
                  </a:lnTo>
                  <a:lnTo>
                    <a:pt x="183616" y="1270"/>
                  </a:lnTo>
                  <a:lnTo>
                    <a:pt x="169799" y="2336"/>
                  </a:lnTo>
                  <a:lnTo>
                    <a:pt x="169799" y="16510"/>
                  </a:lnTo>
                  <a:lnTo>
                    <a:pt x="166700" y="17780"/>
                  </a:lnTo>
                  <a:lnTo>
                    <a:pt x="161709" y="17780"/>
                  </a:lnTo>
                  <a:lnTo>
                    <a:pt x="142481" y="19050"/>
                  </a:lnTo>
                  <a:lnTo>
                    <a:pt x="131191" y="20320"/>
                  </a:lnTo>
                  <a:lnTo>
                    <a:pt x="112928" y="21437"/>
                  </a:lnTo>
                  <a:lnTo>
                    <a:pt x="110401" y="20815"/>
                  </a:lnTo>
                  <a:lnTo>
                    <a:pt x="110401" y="21590"/>
                  </a:lnTo>
                  <a:lnTo>
                    <a:pt x="102044" y="23012"/>
                  </a:lnTo>
                  <a:lnTo>
                    <a:pt x="55092" y="23012"/>
                  </a:lnTo>
                  <a:lnTo>
                    <a:pt x="92849" y="21590"/>
                  </a:lnTo>
                  <a:lnTo>
                    <a:pt x="110401" y="21590"/>
                  </a:lnTo>
                  <a:lnTo>
                    <a:pt x="110401" y="20815"/>
                  </a:lnTo>
                  <a:lnTo>
                    <a:pt x="108432" y="20320"/>
                  </a:lnTo>
                  <a:lnTo>
                    <a:pt x="101244" y="19050"/>
                  </a:lnTo>
                  <a:lnTo>
                    <a:pt x="91211" y="19050"/>
                  </a:lnTo>
                  <a:lnTo>
                    <a:pt x="74256" y="17780"/>
                  </a:lnTo>
                  <a:lnTo>
                    <a:pt x="61277" y="16510"/>
                  </a:lnTo>
                  <a:lnTo>
                    <a:pt x="113512" y="16510"/>
                  </a:lnTo>
                  <a:lnTo>
                    <a:pt x="125526" y="17780"/>
                  </a:lnTo>
                  <a:lnTo>
                    <a:pt x="149593" y="17780"/>
                  </a:lnTo>
                  <a:lnTo>
                    <a:pt x="145554" y="16510"/>
                  </a:lnTo>
                  <a:lnTo>
                    <a:pt x="155803" y="16510"/>
                  </a:lnTo>
                  <a:lnTo>
                    <a:pt x="164020" y="15240"/>
                  </a:lnTo>
                  <a:lnTo>
                    <a:pt x="169659" y="16510"/>
                  </a:lnTo>
                  <a:lnTo>
                    <a:pt x="169799" y="16510"/>
                  </a:lnTo>
                  <a:lnTo>
                    <a:pt x="169799" y="2336"/>
                  </a:lnTo>
                  <a:lnTo>
                    <a:pt x="167068" y="2540"/>
                  </a:lnTo>
                  <a:lnTo>
                    <a:pt x="142532" y="2540"/>
                  </a:lnTo>
                  <a:lnTo>
                    <a:pt x="144551" y="1270"/>
                  </a:lnTo>
                  <a:lnTo>
                    <a:pt x="142659" y="1270"/>
                  </a:lnTo>
                  <a:lnTo>
                    <a:pt x="143294" y="0"/>
                  </a:lnTo>
                  <a:lnTo>
                    <a:pt x="103047" y="0"/>
                  </a:lnTo>
                  <a:lnTo>
                    <a:pt x="91147" y="1270"/>
                  </a:lnTo>
                  <a:lnTo>
                    <a:pt x="47167" y="1270"/>
                  </a:lnTo>
                  <a:lnTo>
                    <a:pt x="43815" y="2540"/>
                  </a:lnTo>
                  <a:lnTo>
                    <a:pt x="39382" y="3835"/>
                  </a:lnTo>
                  <a:lnTo>
                    <a:pt x="28702" y="8928"/>
                  </a:lnTo>
                  <a:lnTo>
                    <a:pt x="24472" y="11430"/>
                  </a:lnTo>
                  <a:lnTo>
                    <a:pt x="22834" y="12433"/>
                  </a:lnTo>
                  <a:lnTo>
                    <a:pt x="22529" y="12712"/>
                  </a:lnTo>
                  <a:lnTo>
                    <a:pt x="21920" y="13119"/>
                  </a:lnTo>
                  <a:lnTo>
                    <a:pt x="21094" y="13970"/>
                  </a:lnTo>
                  <a:lnTo>
                    <a:pt x="22085" y="13119"/>
                  </a:lnTo>
                  <a:lnTo>
                    <a:pt x="22415" y="12814"/>
                  </a:lnTo>
                  <a:lnTo>
                    <a:pt x="15176" y="20320"/>
                  </a:lnTo>
                  <a:lnTo>
                    <a:pt x="8420" y="29210"/>
                  </a:lnTo>
                  <a:lnTo>
                    <a:pt x="3771" y="40640"/>
                  </a:lnTo>
                  <a:lnTo>
                    <a:pt x="3009" y="44450"/>
                  </a:lnTo>
                  <a:lnTo>
                    <a:pt x="3454" y="43180"/>
                  </a:lnTo>
                  <a:lnTo>
                    <a:pt x="3784" y="41935"/>
                  </a:lnTo>
                  <a:lnTo>
                    <a:pt x="6057" y="36830"/>
                  </a:lnTo>
                  <a:lnTo>
                    <a:pt x="4953" y="40640"/>
                  </a:lnTo>
                  <a:lnTo>
                    <a:pt x="4635" y="41935"/>
                  </a:lnTo>
                  <a:lnTo>
                    <a:pt x="4114" y="44450"/>
                  </a:lnTo>
                  <a:lnTo>
                    <a:pt x="3530" y="45720"/>
                  </a:lnTo>
                  <a:lnTo>
                    <a:pt x="3276" y="48260"/>
                  </a:lnTo>
                  <a:lnTo>
                    <a:pt x="2844" y="52082"/>
                  </a:lnTo>
                  <a:lnTo>
                    <a:pt x="2895" y="63500"/>
                  </a:lnTo>
                  <a:lnTo>
                    <a:pt x="3022" y="67310"/>
                  </a:lnTo>
                  <a:lnTo>
                    <a:pt x="3098" y="69850"/>
                  </a:lnTo>
                  <a:lnTo>
                    <a:pt x="3225" y="73660"/>
                  </a:lnTo>
                  <a:lnTo>
                    <a:pt x="3314" y="76200"/>
                  </a:lnTo>
                  <a:lnTo>
                    <a:pt x="3441" y="80010"/>
                  </a:lnTo>
                  <a:lnTo>
                    <a:pt x="3556" y="81280"/>
                  </a:lnTo>
                  <a:lnTo>
                    <a:pt x="3670" y="82550"/>
                  </a:lnTo>
                  <a:lnTo>
                    <a:pt x="3784" y="83820"/>
                  </a:lnTo>
                  <a:lnTo>
                    <a:pt x="3898" y="85090"/>
                  </a:lnTo>
                  <a:lnTo>
                    <a:pt x="4013" y="86360"/>
                  </a:lnTo>
                  <a:lnTo>
                    <a:pt x="4127" y="87642"/>
                  </a:lnTo>
                  <a:lnTo>
                    <a:pt x="4610" y="83820"/>
                  </a:lnTo>
                  <a:lnTo>
                    <a:pt x="4673" y="82550"/>
                  </a:lnTo>
                  <a:lnTo>
                    <a:pt x="4749" y="81280"/>
                  </a:lnTo>
                  <a:lnTo>
                    <a:pt x="4813" y="80010"/>
                  </a:lnTo>
                  <a:lnTo>
                    <a:pt x="4889" y="78740"/>
                  </a:lnTo>
                  <a:lnTo>
                    <a:pt x="4953" y="77470"/>
                  </a:lnTo>
                  <a:lnTo>
                    <a:pt x="5029" y="76200"/>
                  </a:lnTo>
                  <a:lnTo>
                    <a:pt x="5549" y="73660"/>
                  </a:lnTo>
                  <a:lnTo>
                    <a:pt x="4064" y="66040"/>
                  </a:lnTo>
                  <a:lnTo>
                    <a:pt x="4533" y="49530"/>
                  </a:lnTo>
                  <a:lnTo>
                    <a:pt x="4610" y="48260"/>
                  </a:lnTo>
                  <a:lnTo>
                    <a:pt x="15125" y="24130"/>
                  </a:lnTo>
                  <a:lnTo>
                    <a:pt x="17399" y="21590"/>
                  </a:lnTo>
                  <a:lnTo>
                    <a:pt x="19265" y="19050"/>
                  </a:lnTo>
                  <a:lnTo>
                    <a:pt x="20472" y="19050"/>
                  </a:lnTo>
                  <a:lnTo>
                    <a:pt x="14338" y="25400"/>
                  </a:lnTo>
                  <a:lnTo>
                    <a:pt x="11455" y="30480"/>
                  </a:lnTo>
                  <a:lnTo>
                    <a:pt x="6489" y="49530"/>
                  </a:lnTo>
                  <a:lnTo>
                    <a:pt x="6375" y="50800"/>
                  </a:lnTo>
                  <a:lnTo>
                    <a:pt x="6667" y="49530"/>
                  </a:lnTo>
                  <a:lnTo>
                    <a:pt x="7073" y="46990"/>
                  </a:lnTo>
                  <a:lnTo>
                    <a:pt x="8229" y="41935"/>
                  </a:lnTo>
                  <a:lnTo>
                    <a:pt x="9194" y="39370"/>
                  </a:lnTo>
                  <a:lnTo>
                    <a:pt x="10947" y="34366"/>
                  </a:lnTo>
                  <a:lnTo>
                    <a:pt x="13525" y="29210"/>
                  </a:lnTo>
                  <a:lnTo>
                    <a:pt x="16814" y="25400"/>
                  </a:lnTo>
                  <a:lnTo>
                    <a:pt x="19113" y="23012"/>
                  </a:lnTo>
                  <a:lnTo>
                    <a:pt x="21971" y="20320"/>
                  </a:lnTo>
                  <a:lnTo>
                    <a:pt x="23393" y="19050"/>
                  </a:lnTo>
                  <a:lnTo>
                    <a:pt x="24815" y="17780"/>
                  </a:lnTo>
                  <a:lnTo>
                    <a:pt x="30772" y="12712"/>
                  </a:lnTo>
                  <a:lnTo>
                    <a:pt x="37566" y="8928"/>
                  </a:lnTo>
                  <a:lnTo>
                    <a:pt x="47815" y="6350"/>
                  </a:lnTo>
                  <a:lnTo>
                    <a:pt x="51206" y="6350"/>
                  </a:lnTo>
                  <a:lnTo>
                    <a:pt x="54521" y="5080"/>
                  </a:lnTo>
                  <a:lnTo>
                    <a:pt x="62395" y="5080"/>
                  </a:lnTo>
                  <a:lnTo>
                    <a:pt x="73266" y="3835"/>
                  </a:lnTo>
                  <a:lnTo>
                    <a:pt x="89230" y="2540"/>
                  </a:lnTo>
                  <a:lnTo>
                    <a:pt x="107950" y="2540"/>
                  </a:lnTo>
                  <a:lnTo>
                    <a:pt x="128028" y="1270"/>
                  </a:lnTo>
                  <a:lnTo>
                    <a:pt x="128752" y="2540"/>
                  </a:lnTo>
                  <a:lnTo>
                    <a:pt x="125780" y="2540"/>
                  </a:lnTo>
                  <a:lnTo>
                    <a:pt x="124980" y="3835"/>
                  </a:lnTo>
                  <a:lnTo>
                    <a:pt x="126034" y="3835"/>
                  </a:lnTo>
                  <a:lnTo>
                    <a:pt x="138112" y="5080"/>
                  </a:lnTo>
                  <a:lnTo>
                    <a:pt x="129908" y="6350"/>
                  </a:lnTo>
                  <a:lnTo>
                    <a:pt x="120764" y="6350"/>
                  </a:lnTo>
                  <a:lnTo>
                    <a:pt x="113461" y="7620"/>
                  </a:lnTo>
                  <a:lnTo>
                    <a:pt x="110680" y="8928"/>
                  </a:lnTo>
                  <a:lnTo>
                    <a:pt x="51993" y="8928"/>
                  </a:lnTo>
                  <a:lnTo>
                    <a:pt x="51993" y="23012"/>
                  </a:lnTo>
                  <a:lnTo>
                    <a:pt x="50774" y="24130"/>
                  </a:lnTo>
                  <a:lnTo>
                    <a:pt x="51562" y="23012"/>
                  </a:lnTo>
                  <a:lnTo>
                    <a:pt x="51993" y="23012"/>
                  </a:lnTo>
                  <a:lnTo>
                    <a:pt x="51993" y="8928"/>
                  </a:lnTo>
                  <a:lnTo>
                    <a:pt x="50380" y="8928"/>
                  </a:lnTo>
                  <a:lnTo>
                    <a:pt x="44665" y="10198"/>
                  </a:lnTo>
                  <a:lnTo>
                    <a:pt x="38874" y="12712"/>
                  </a:lnTo>
                  <a:lnTo>
                    <a:pt x="31623" y="17437"/>
                  </a:lnTo>
                  <a:lnTo>
                    <a:pt x="31623" y="35560"/>
                  </a:lnTo>
                  <a:lnTo>
                    <a:pt x="31000" y="36830"/>
                  </a:lnTo>
                  <a:lnTo>
                    <a:pt x="31089" y="38100"/>
                  </a:lnTo>
                  <a:lnTo>
                    <a:pt x="30416" y="39370"/>
                  </a:lnTo>
                  <a:lnTo>
                    <a:pt x="29413" y="41935"/>
                  </a:lnTo>
                  <a:lnTo>
                    <a:pt x="28587" y="44450"/>
                  </a:lnTo>
                  <a:lnTo>
                    <a:pt x="27432" y="46990"/>
                  </a:lnTo>
                  <a:lnTo>
                    <a:pt x="26974" y="50800"/>
                  </a:lnTo>
                  <a:lnTo>
                    <a:pt x="27012" y="63500"/>
                  </a:lnTo>
                  <a:lnTo>
                    <a:pt x="27114" y="64770"/>
                  </a:lnTo>
                  <a:lnTo>
                    <a:pt x="27203" y="66040"/>
                  </a:lnTo>
                  <a:lnTo>
                    <a:pt x="27305" y="67310"/>
                  </a:lnTo>
                  <a:lnTo>
                    <a:pt x="27673" y="68580"/>
                  </a:lnTo>
                  <a:lnTo>
                    <a:pt x="27647" y="96520"/>
                  </a:lnTo>
                  <a:lnTo>
                    <a:pt x="26962" y="97790"/>
                  </a:lnTo>
                  <a:lnTo>
                    <a:pt x="26860" y="92710"/>
                  </a:lnTo>
                  <a:lnTo>
                    <a:pt x="26771" y="88900"/>
                  </a:lnTo>
                  <a:lnTo>
                    <a:pt x="26720" y="86360"/>
                  </a:lnTo>
                  <a:lnTo>
                    <a:pt x="25793" y="78740"/>
                  </a:lnTo>
                  <a:lnTo>
                    <a:pt x="25692" y="77470"/>
                  </a:lnTo>
                  <a:lnTo>
                    <a:pt x="25590" y="76200"/>
                  </a:lnTo>
                  <a:lnTo>
                    <a:pt x="25501" y="74930"/>
                  </a:lnTo>
                  <a:lnTo>
                    <a:pt x="25400" y="73660"/>
                  </a:lnTo>
                  <a:lnTo>
                    <a:pt x="25273" y="69850"/>
                  </a:lnTo>
                  <a:lnTo>
                    <a:pt x="25361" y="68580"/>
                  </a:lnTo>
                  <a:lnTo>
                    <a:pt x="25438" y="67310"/>
                  </a:lnTo>
                  <a:lnTo>
                    <a:pt x="25514" y="66040"/>
                  </a:lnTo>
                  <a:lnTo>
                    <a:pt x="25603" y="64770"/>
                  </a:lnTo>
                  <a:lnTo>
                    <a:pt x="25679" y="63500"/>
                  </a:lnTo>
                  <a:lnTo>
                    <a:pt x="25755" y="62230"/>
                  </a:lnTo>
                  <a:lnTo>
                    <a:pt x="25844" y="60960"/>
                  </a:lnTo>
                  <a:lnTo>
                    <a:pt x="25920" y="59690"/>
                  </a:lnTo>
                  <a:lnTo>
                    <a:pt x="24866" y="57150"/>
                  </a:lnTo>
                  <a:lnTo>
                    <a:pt x="24752" y="58420"/>
                  </a:lnTo>
                  <a:lnTo>
                    <a:pt x="24650" y="59690"/>
                  </a:lnTo>
                  <a:lnTo>
                    <a:pt x="24536" y="60960"/>
                  </a:lnTo>
                  <a:lnTo>
                    <a:pt x="24434" y="62230"/>
                  </a:lnTo>
                  <a:lnTo>
                    <a:pt x="24333" y="66040"/>
                  </a:lnTo>
                  <a:lnTo>
                    <a:pt x="24231" y="69850"/>
                  </a:lnTo>
                  <a:lnTo>
                    <a:pt x="24117" y="68580"/>
                  </a:lnTo>
                  <a:lnTo>
                    <a:pt x="24003" y="67310"/>
                  </a:lnTo>
                  <a:lnTo>
                    <a:pt x="23609" y="65239"/>
                  </a:lnTo>
                  <a:lnTo>
                    <a:pt x="23609" y="186690"/>
                  </a:lnTo>
                  <a:lnTo>
                    <a:pt x="23444" y="189230"/>
                  </a:lnTo>
                  <a:lnTo>
                    <a:pt x="23355" y="190500"/>
                  </a:lnTo>
                  <a:lnTo>
                    <a:pt x="23279" y="191770"/>
                  </a:lnTo>
                  <a:lnTo>
                    <a:pt x="22796" y="194310"/>
                  </a:lnTo>
                  <a:lnTo>
                    <a:pt x="22237" y="195580"/>
                  </a:lnTo>
                  <a:lnTo>
                    <a:pt x="22364" y="184150"/>
                  </a:lnTo>
                  <a:lnTo>
                    <a:pt x="22377" y="182880"/>
                  </a:lnTo>
                  <a:lnTo>
                    <a:pt x="23609" y="186690"/>
                  </a:lnTo>
                  <a:lnTo>
                    <a:pt x="23609" y="65239"/>
                  </a:lnTo>
                  <a:lnTo>
                    <a:pt x="23520" y="64770"/>
                  </a:lnTo>
                  <a:lnTo>
                    <a:pt x="23571" y="57150"/>
                  </a:lnTo>
                  <a:lnTo>
                    <a:pt x="23672" y="55880"/>
                  </a:lnTo>
                  <a:lnTo>
                    <a:pt x="23761" y="54610"/>
                  </a:lnTo>
                  <a:lnTo>
                    <a:pt x="24155" y="50800"/>
                  </a:lnTo>
                  <a:lnTo>
                    <a:pt x="31623" y="35560"/>
                  </a:lnTo>
                  <a:lnTo>
                    <a:pt x="31623" y="17437"/>
                  </a:lnTo>
                  <a:lnTo>
                    <a:pt x="29133" y="19050"/>
                  </a:lnTo>
                  <a:lnTo>
                    <a:pt x="22517" y="25400"/>
                  </a:lnTo>
                  <a:lnTo>
                    <a:pt x="21920" y="25971"/>
                  </a:lnTo>
                  <a:lnTo>
                    <a:pt x="21920" y="222250"/>
                  </a:lnTo>
                  <a:lnTo>
                    <a:pt x="21882" y="232410"/>
                  </a:lnTo>
                  <a:lnTo>
                    <a:pt x="21755" y="234950"/>
                  </a:lnTo>
                  <a:lnTo>
                    <a:pt x="21869" y="226060"/>
                  </a:lnTo>
                  <a:lnTo>
                    <a:pt x="21920" y="222250"/>
                  </a:lnTo>
                  <a:lnTo>
                    <a:pt x="21920" y="25971"/>
                  </a:lnTo>
                  <a:lnTo>
                    <a:pt x="19824" y="27940"/>
                  </a:lnTo>
                  <a:lnTo>
                    <a:pt x="18148" y="30480"/>
                  </a:lnTo>
                  <a:lnTo>
                    <a:pt x="17513" y="30480"/>
                  </a:lnTo>
                  <a:lnTo>
                    <a:pt x="16154" y="33020"/>
                  </a:lnTo>
                  <a:lnTo>
                    <a:pt x="14389" y="36830"/>
                  </a:lnTo>
                  <a:lnTo>
                    <a:pt x="12585" y="41935"/>
                  </a:lnTo>
                  <a:lnTo>
                    <a:pt x="12065" y="43180"/>
                  </a:lnTo>
                  <a:lnTo>
                    <a:pt x="11188" y="48260"/>
                  </a:lnTo>
                  <a:lnTo>
                    <a:pt x="10693" y="52082"/>
                  </a:lnTo>
                  <a:lnTo>
                    <a:pt x="10668" y="53340"/>
                  </a:lnTo>
                  <a:lnTo>
                    <a:pt x="10922" y="52362"/>
                  </a:lnTo>
                  <a:lnTo>
                    <a:pt x="11391" y="50800"/>
                  </a:lnTo>
                  <a:lnTo>
                    <a:pt x="11480" y="49530"/>
                  </a:lnTo>
                  <a:lnTo>
                    <a:pt x="11582" y="48260"/>
                  </a:lnTo>
                  <a:lnTo>
                    <a:pt x="11671" y="46990"/>
                  </a:lnTo>
                  <a:lnTo>
                    <a:pt x="13525" y="42646"/>
                  </a:lnTo>
                  <a:lnTo>
                    <a:pt x="13157" y="44450"/>
                  </a:lnTo>
                  <a:lnTo>
                    <a:pt x="12941" y="45720"/>
                  </a:lnTo>
                  <a:lnTo>
                    <a:pt x="12700" y="45720"/>
                  </a:lnTo>
                  <a:lnTo>
                    <a:pt x="12166" y="48260"/>
                  </a:lnTo>
                  <a:lnTo>
                    <a:pt x="11988" y="49530"/>
                  </a:lnTo>
                  <a:lnTo>
                    <a:pt x="11709" y="52082"/>
                  </a:lnTo>
                  <a:lnTo>
                    <a:pt x="11823" y="74930"/>
                  </a:lnTo>
                  <a:lnTo>
                    <a:pt x="11938" y="80010"/>
                  </a:lnTo>
                  <a:lnTo>
                    <a:pt x="10452" y="81280"/>
                  </a:lnTo>
                  <a:lnTo>
                    <a:pt x="10134" y="83134"/>
                  </a:lnTo>
                  <a:lnTo>
                    <a:pt x="10134" y="354330"/>
                  </a:lnTo>
                  <a:lnTo>
                    <a:pt x="10134" y="356577"/>
                  </a:lnTo>
                  <a:lnTo>
                    <a:pt x="9715" y="350520"/>
                  </a:lnTo>
                  <a:lnTo>
                    <a:pt x="9982" y="350520"/>
                  </a:lnTo>
                  <a:lnTo>
                    <a:pt x="10134" y="354330"/>
                  </a:lnTo>
                  <a:lnTo>
                    <a:pt x="10134" y="83134"/>
                  </a:lnTo>
                  <a:lnTo>
                    <a:pt x="9359" y="87642"/>
                  </a:lnTo>
                  <a:lnTo>
                    <a:pt x="8382" y="88900"/>
                  </a:lnTo>
                  <a:lnTo>
                    <a:pt x="8280" y="87642"/>
                  </a:lnTo>
                  <a:lnTo>
                    <a:pt x="8191" y="86360"/>
                  </a:lnTo>
                  <a:lnTo>
                    <a:pt x="8089" y="85090"/>
                  </a:lnTo>
                  <a:lnTo>
                    <a:pt x="8001" y="83820"/>
                  </a:lnTo>
                  <a:lnTo>
                    <a:pt x="7912" y="82715"/>
                  </a:lnTo>
                  <a:lnTo>
                    <a:pt x="7912" y="107950"/>
                  </a:lnTo>
                  <a:lnTo>
                    <a:pt x="7569" y="106680"/>
                  </a:lnTo>
                  <a:lnTo>
                    <a:pt x="7442" y="105410"/>
                  </a:lnTo>
                  <a:lnTo>
                    <a:pt x="7264" y="104140"/>
                  </a:lnTo>
                  <a:lnTo>
                    <a:pt x="7213" y="97790"/>
                  </a:lnTo>
                  <a:lnTo>
                    <a:pt x="7645" y="96532"/>
                  </a:lnTo>
                  <a:lnTo>
                    <a:pt x="7683" y="97790"/>
                  </a:lnTo>
                  <a:lnTo>
                    <a:pt x="7797" y="102870"/>
                  </a:lnTo>
                  <a:lnTo>
                    <a:pt x="7912" y="107950"/>
                  </a:lnTo>
                  <a:lnTo>
                    <a:pt x="7912" y="82715"/>
                  </a:lnTo>
                  <a:lnTo>
                    <a:pt x="7899" y="82550"/>
                  </a:lnTo>
                  <a:lnTo>
                    <a:pt x="7810" y="81280"/>
                  </a:lnTo>
                  <a:lnTo>
                    <a:pt x="7721" y="80010"/>
                  </a:lnTo>
                  <a:lnTo>
                    <a:pt x="7620" y="78740"/>
                  </a:lnTo>
                  <a:lnTo>
                    <a:pt x="7531" y="77470"/>
                  </a:lnTo>
                  <a:lnTo>
                    <a:pt x="7429" y="76200"/>
                  </a:lnTo>
                  <a:lnTo>
                    <a:pt x="7340" y="74930"/>
                  </a:lnTo>
                  <a:lnTo>
                    <a:pt x="7239" y="73660"/>
                  </a:lnTo>
                  <a:lnTo>
                    <a:pt x="7353" y="82550"/>
                  </a:lnTo>
                  <a:lnTo>
                    <a:pt x="7467" y="87642"/>
                  </a:lnTo>
                  <a:lnTo>
                    <a:pt x="7569" y="92710"/>
                  </a:lnTo>
                  <a:lnTo>
                    <a:pt x="7645" y="96520"/>
                  </a:lnTo>
                  <a:lnTo>
                    <a:pt x="6616" y="92710"/>
                  </a:lnTo>
                  <a:lnTo>
                    <a:pt x="5956" y="97790"/>
                  </a:lnTo>
                  <a:lnTo>
                    <a:pt x="5829" y="101600"/>
                  </a:lnTo>
                  <a:lnTo>
                    <a:pt x="5740" y="104140"/>
                  </a:lnTo>
                  <a:lnTo>
                    <a:pt x="5626" y="107950"/>
                  </a:lnTo>
                  <a:lnTo>
                    <a:pt x="5524" y="114300"/>
                  </a:lnTo>
                  <a:lnTo>
                    <a:pt x="5410" y="123190"/>
                  </a:lnTo>
                  <a:lnTo>
                    <a:pt x="6743" y="128270"/>
                  </a:lnTo>
                  <a:lnTo>
                    <a:pt x="5626" y="149860"/>
                  </a:lnTo>
                  <a:lnTo>
                    <a:pt x="5499" y="179070"/>
                  </a:lnTo>
                  <a:lnTo>
                    <a:pt x="8356" y="209550"/>
                  </a:lnTo>
                  <a:lnTo>
                    <a:pt x="8470" y="210820"/>
                  </a:lnTo>
                  <a:lnTo>
                    <a:pt x="8597" y="212090"/>
                  </a:lnTo>
                  <a:lnTo>
                    <a:pt x="8712" y="213360"/>
                  </a:lnTo>
                  <a:lnTo>
                    <a:pt x="8826" y="214630"/>
                  </a:lnTo>
                  <a:lnTo>
                    <a:pt x="8953" y="215900"/>
                  </a:lnTo>
                  <a:lnTo>
                    <a:pt x="9067" y="217170"/>
                  </a:lnTo>
                  <a:lnTo>
                    <a:pt x="9182" y="218440"/>
                  </a:lnTo>
                  <a:lnTo>
                    <a:pt x="9309" y="219710"/>
                  </a:lnTo>
                  <a:lnTo>
                    <a:pt x="9423" y="220980"/>
                  </a:lnTo>
                  <a:lnTo>
                    <a:pt x="9537" y="222250"/>
                  </a:lnTo>
                  <a:lnTo>
                    <a:pt x="9664" y="223520"/>
                  </a:lnTo>
                  <a:lnTo>
                    <a:pt x="9753" y="269240"/>
                  </a:lnTo>
                  <a:lnTo>
                    <a:pt x="9067" y="268173"/>
                  </a:lnTo>
                  <a:lnTo>
                    <a:pt x="8940" y="267970"/>
                  </a:lnTo>
                  <a:lnTo>
                    <a:pt x="8318" y="270510"/>
                  </a:lnTo>
                  <a:lnTo>
                    <a:pt x="8267" y="269240"/>
                  </a:lnTo>
                  <a:lnTo>
                    <a:pt x="8153" y="266700"/>
                  </a:lnTo>
                  <a:lnTo>
                    <a:pt x="8077" y="260350"/>
                  </a:lnTo>
                  <a:lnTo>
                    <a:pt x="8178" y="256540"/>
                  </a:lnTo>
                  <a:lnTo>
                    <a:pt x="8293" y="252730"/>
                  </a:lnTo>
                  <a:lnTo>
                    <a:pt x="8458" y="251460"/>
                  </a:lnTo>
                  <a:lnTo>
                    <a:pt x="8572" y="254000"/>
                  </a:lnTo>
                  <a:lnTo>
                    <a:pt x="8648" y="252730"/>
                  </a:lnTo>
                  <a:lnTo>
                    <a:pt x="8737" y="251460"/>
                  </a:lnTo>
                  <a:lnTo>
                    <a:pt x="7912" y="248920"/>
                  </a:lnTo>
                  <a:lnTo>
                    <a:pt x="6921" y="247650"/>
                  </a:lnTo>
                  <a:lnTo>
                    <a:pt x="6121" y="259080"/>
                  </a:lnTo>
                  <a:lnTo>
                    <a:pt x="6032" y="260350"/>
                  </a:lnTo>
                  <a:lnTo>
                    <a:pt x="6159" y="251460"/>
                  </a:lnTo>
                  <a:lnTo>
                    <a:pt x="6172" y="250190"/>
                  </a:lnTo>
                  <a:lnTo>
                    <a:pt x="6121" y="241300"/>
                  </a:lnTo>
                  <a:lnTo>
                    <a:pt x="6045" y="240030"/>
                  </a:lnTo>
                  <a:lnTo>
                    <a:pt x="5956" y="238760"/>
                  </a:lnTo>
                  <a:lnTo>
                    <a:pt x="5867" y="237490"/>
                  </a:lnTo>
                  <a:lnTo>
                    <a:pt x="5753" y="238760"/>
                  </a:lnTo>
                  <a:lnTo>
                    <a:pt x="5715" y="241300"/>
                  </a:lnTo>
                  <a:lnTo>
                    <a:pt x="5600" y="250190"/>
                  </a:lnTo>
                  <a:lnTo>
                    <a:pt x="5486" y="246380"/>
                  </a:lnTo>
                  <a:lnTo>
                    <a:pt x="5372" y="242570"/>
                  </a:lnTo>
                  <a:lnTo>
                    <a:pt x="5257" y="238760"/>
                  </a:lnTo>
                  <a:lnTo>
                    <a:pt x="5143" y="234950"/>
                  </a:lnTo>
                  <a:lnTo>
                    <a:pt x="5105" y="233680"/>
                  </a:lnTo>
                  <a:lnTo>
                    <a:pt x="5041" y="232410"/>
                  </a:lnTo>
                  <a:lnTo>
                    <a:pt x="4965" y="231140"/>
                  </a:lnTo>
                  <a:lnTo>
                    <a:pt x="4889" y="229870"/>
                  </a:lnTo>
                  <a:lnTo>
                    <a:pt x="4826" y="228600"/>
                  </a:lnTo>
                  <a:lnTo>
                    <a:pt x="4749" y="227330"/>
                  </a:lnTo>
                  <a:lnTo>
                    <a:pt x="4673" y="226060"/>
                  </a:lnTo>
                  <a:lnTo>
                    <a:pt x="4610" y="224790"/>
                  </a:lnTo>
                  <a:lnTo>
                    <a:pt x="4533" y="223520"/>
                  </a:lnTo>
                  <a:lnTo>
                    <a:pt x="4457" y="222250"/>
                  </a:lnTo>
                  <a:lnTo>
                    <a:pt x="4394" y="220980"/>
                  </a:lnTo>
                  <a:lnTo>
                    <a:pt x="4318" y="219710"/>
                  </a:lnTo>
                  <a:lnTo>
                    <a:pt x="4241" y="218440"/>
                  </a:lnTo>
                  <a:lnTo>
                    <a:pt x="3225" y="207010"/>
                  </a:lnTo>
                  <a:lnTo>
                    <a:pt x="2489" y="203200"/>
                  </a:lnTo>
                  <a:lnTo>
                    <a:pt x="2768" y="205740"/>
                  </a:lnTo>
                  <a:lnTo>
                    <a:pt x="2692" y="217170"/>
                  </a:lnTo>
                  <a:lnTo>
                    <a:pt x="2311" y="223520"/>
                  </a:lnTo>
                  <a:lnTo>
                    <a:pt x="2247" y="224790"/>
                  </a:lnTo>
                  <a:lnTo>
                    <a:pt x="2184" y="226060"/>
                  </a:lnTo>
                  <a:lnTo>
                    <a:pt x="2108" y="227330"/>
                  </a:lnTo>
                  <a:lnTo>
                    <a:pt x="2044" y="228600"/>
                  </a:lnTo>
                  <a:lnTo>
                    <a:pt x="1981" y="229870"/>
                  </a:lnTo>
                  <a:lnTo>
                    <a:pt x="1917" y="228600"/>
                  </a:lnTo>
                  <a:lnTo>
                    <a:pt x="1854" y="227330"/>
                  </a:lnTo>
                  <a:lnTo>
                    <a:pt x="1778" y="226060"/>
                  </a:lnTo>
                  <a:lnTo>
                    <a:pt x="1714" y="224790"/>
                  </a:lnTo>
                  <a:lnTo>
                    <a:pt x="1651" y="223520"/>
                  </a:lnTo>
                  <a:lnTo>
                    <a:pt x="1562" y="222250"/>
                  </a:lnTo>
                  <a:lnTo>
                    <a:pt x="1485" y="220980"/>
                  </a:lnTo>
                  <a:lnTo>
                    <a:pt x="1397" y="219710"/>
                  </a:lnTo>
                  <a:lnTo>
                    <a:pt x="1308" y="218440"/>
                  </a:lnTo>
                  <a:lnTo>
                    <a:pt x="1231" y="217170"/>
                  </a:lnTo>
                  <a:lnTo>
                    <a:pt x="825" y="213360"/>
                  </a:lnTo>
                  <a:lnTo>
                    <a:pt x="927" y="223520"/>
                  </a:lnTo>
                  <a:lnTo>
                    <a:pt x="1016" y="224790"/>
                  </a:lnTo>
                  <a:lnTo>
                    <a:pt x="1104" y="226060"/>
                  </a:lnTo>
                  <a:lnTo>
                    <a:pt x="1181" y="227330"/>
                  </a:lnTo>
                  <a:lnTo>
                    <a:pt x="1257" y="228600"/>
                  </a:lnTo>
                  <a:lnTo>
                    <a:pt x="1333" y="229870"/>
                  </a:lnTo>
                  <a:lnTo>
                    <a:pt x="1397" y="231140"/>
                  </a:lnTo>
                  <a:lnTo>
                    <a:pt x="1473" y="232410"/>
                  </a:lnTo>
                  <a:lnTo>
                    <a:pt x="1549" y="233680"/>
                  </a:lnTo>
                  <a:lnTo>
                    <a:pt x="1625" y="234950"/>
                  </a:lnTo>
                  <a:lnTo>
                    <a:pt x="1701" y="236220"/>
                  </a:lnTo>
                  <a:lnTo>
                    <a:pt x="2286" y="241300"/>
                  </a:lnTo>
                  <a:lnTo>
                    <a:pt x="2362" y="240030"/>
                  </a:lnTo>
                  <a:lnTo>
                    <a:pt x="2451" y="238760"/>
                  </a:lnTo>
                  <a:lnTo>
                    <a:pt x="2540" y="237490"/>
                  </a:lnTo>
                  <a:lnTo>
                    <a:pt x="2628" y="236220"/>
                  </a:lnTo>
                  <a:lnTo>
                    <a:pt x="2717" y="234950"/>
                  </a:lnTo>
                  <a:lnTo>
                    <a:pt x="2806" y="233680"/>
                  </a:lnTo>
                  <a:lnTo>
                    <a:pt x="2933" y="236220"/>
                  </a:lnTo>
                  <a:lnTo>
                    <a:pt x="3048" y="238760"/>
                  </a:lnTo>
                  <a:lnTo>
                    <a:pt x="3175" y="241300"/>
                  </a:lnTo>
                  <a:lnTo>
                    <a:pt x="3276" y="243840"/>
                  </a:lnTo>
                  <a:lnTo>
                    <a:pt x="3378" y="246380"/>
                  </a:lnTo>
                  <a:lnTo>
                    <a:pt x="3479" y="248920"/>
                  </a:lnTo>
                  <a:lnTo>
                    <a:pt x="3581" y="269240"/>
                  </a:lnTo>
                  <a:lnTo>
                    <a:pt x="3009" y="262890"/>
                  </a:lnTo>
                  <a:lnTo>
                    <a:pt x="2451" y="261620"/>
                  </a:lnTo>
                  <a:lnTo>
                    <a:pt x="1841" y="261620"/>
                  </a:lnTo>
                  <a:lnTo>
                    <a:pt x="1117" y="260350"/>
                  </a:lnTo>
                  <a:lnTo>
                    <a:pt x="2082" y="273050"/>
                  </a:lnTo>
                  <a:lnTo>
                    <a:pt x="3238" y="273050"/>
                  </a:lnTo>
                  <a:lnTo>
                    <a:pt x="3784" y="274320"/>
                  </a:lnTo>
                  <a:lnTo>
                    <a:pt x="3657" y="276860"/>
                  </a:lnTo>
                  <a:lnTo>
                    <a:pt x="3594" y="278130"/>
                  </a:lnTo>
                  <a:lnTo>
                    <a:pt x="3517" y="279400"/>
                  </a:lnTo>
                  <a:lnTo>
                    <a:pt x="3454" y="280670"/>
                  </a:lnTo>
                  <a:lnTo>
                    <a:pt x="3390" y="281940"/>
                  </a:lnTo>
                  <a:lnTo>
                    <a:pt x="3327" y="283210"/>
                  </a:lnTo>
                  <a:lnTo>
                    <a:pt x="3263" y="284480"/>
                  </a:lnTo>
                  <a:lnTo>
                    <a:pt x="3200" y="285750"/>
                  </a:lnTo>
                  <a:lnTo>
                    <a:pt x="3136" y="287020"/>
                  </a:lnTo>
                  <a:lnTo>
                    <a:pt x="3035" y="288912"/>
                  </a:lnTo>
                  <a:lnTo>
                    <a:pt x="2933" y="290830"/>
                  </a:lnTo>
                  <a:lnTo>
                    <a:pt x="2870" y="292100"/>
                  </a:lnTo>
                  <a:lnTo>
                    <a:pt x="2806" y="293370"/>
                  </a:lnTo>
                  <a:lnTo>
                    <a:pt x="2743" y="294640"/>
                  </a:lnTo>
                  <a:lnTo>
                    <a:pt x="2679" y="295910"/>
                  </a:lnTo>
                  <a:lnTo>
                    <a:pt x="2590" y="297726"/>
                  </a:lnTo>
                  <a:lnTo>
                    <a:pt x="1689" y="311924"/>
                  </a:lnTo>
                  <a:lnTo>
                    <a:pt x="1574" y="313690"/>
                  </a:lnTo>
                  <a:lnTo>
                    <a:pt x="1498" y="314960"/>
                  </a:lnTo>
                  <a:lnTo>
                    <a:pt x="1422" y="316230"/>
                  </a:lnTo>
                  <a:lnTo>
                    <a:pt x="1333" y="317500"/>
                  </a:lnTo>
                  <a:lnTo>
                    <a:pt x="1257" y="318770"/>
                  </a:lnTo>
                  <a:lnTo>
                    <a:pt x="952" y="326390"/>
                  </a:lnTo>
                  <a:lnTo>
                    <a:pt x="850" y="328930"/>
                  </a:lnTo>
                  <a:lnTo>
                    <a:pt x="787" y="330200"/>
                  </a:lnTo>
                  <a:lnTo>
                    <a:pt x="685" y="332740"/>
                  </a:lnTo>
                  <a:lnTo>
                    <a:pt x="584" y="335280"/>
                  </a:lnTo>
                  <a:lnTo>
                    <a:pt x="546" y="354330"/>
                  </a:lnTo>
                  <a:lnTo>
                    <a:pt x="673" y="346710"/>
                  </a:lnTo>
                  <a:lnTo>
                    <a:pt x="1193" y="344170"/>
                  </a:lnTo>
                  <a:lnTo>
                    <a:pt x="1130" y="374650"/>
                  </a:lnTo>
                  <a:lnTo>
                    <a:pt x="1016" y="377190"/>
                  </a:lnTo>
                  <a:lnTo>
                    <a:pt x="927" y="378460"/>
                  </a:lnTo>
                  <a:lnTo>
                    <a:pt x="850" y="379730"/>
                  </a:lnTo>
                  <a:lnTo>
                    <a:pt x="762" y="381000"/>
                  </a:lnTo>
                  <a:lnTo>
                    <a:pt x="685" y="382270"/>
                  </a:lnTo>
                  <a:lnTo>
                    <a:pt x="609" y="383540"/>
                  </a:lnTo>
                  <a:lnTo>
                    <a:pt x="520" y="384810"/>
                  </a:lnTo>
                  <a:lnTo>
                    <a:pt x="444" y="386080"/>
                  </a:lnTo>
                  <a:lnTo>
                    <a:pt x="368" y="387350"/>
                  </a:lnTo>
                  <a:lnTo>
                    <a:pt x="279" y="388620"/>
                  </a:lnTo>
                  <a:lnTo>
                    <a:pt x="203" y="389890"/>
                  </a:lnTo>
                  <a:lnTo>
                    <a:pt x="114" y="391160"/>
                  </a:lnTo>
                  <a:lnTo>
                    <a:pt x="0" y="407670"/>
                  </a:lnTo>
                  <a:lnTo>
                    <a:pt x="1828" y="401320"/>
                  </a:lnTo>
                  <a:lnTo>
                    <a:pt x="1943" y="405130"/>
                  </a:lnTo>
                  <a:lnTo>
                    <a:pt x="2489" y="430530"/>
                  </a:lnTo>
                  <a:lnTo>
                    <a:pt x="2603" y="436880"/>
                  </a:lnTo>
                  <a:lnTo>
                    <a:pt x="2044" y="441960"/>
                  </a:lnTo>
                  <a:lnTo>
                    <a:pt x="1358" y="450850"/>
                  </a:lnTo>
                  <a:lnTo>
                    <a:pt x="698" y="453390"/>
                  </a:lnTo>
                  <a:lnTo>
                    <a:pt x="266" y="448310"/>
                  </a:lnTo>
                  <a:lnTo>
                    <a:pt x="317" y="471170"/>
                  </a:lnTo>
                  <a:lnTo>
                    <a:pt x="2959" y="505460"/>
                  </a:lnTo>
                  <a:lnTo>
                    <a:pt x="3060" y="506730"/>
                  </a:lnTo>
                  <a:lnTo>
                    <a:pt x="3162" y="513080"/>
                  </a:lnTo>
                  <a:lnTo>
                    <a:pt x="3276" y="520700"/>
                  </a:lnTo>
                  <a:lnTo>
                    <a:pt x="3390" y="528320"/>
                  </a:lnTo>
                  <a:lnTo>
                    <a:pt x="3454" y="532130"/>
                  </a:lnTo>
                  <a:lnTo>
                    <a:pt x="3606" y="528320"/>
                  </a:lnTo>
                  <a:lnTo>
                    <a:pt x="3733" y="521970"/>
                  </a:lnTo>
                  <a:lnTo>
                    <a:pt x="3835" y="491490"/>
                  </a:lnTo>
                  <a:lnTo>
                    <a:pt x="4076" y="495300"/>
                  </a:lnTo>
                  <a:lnTo>
                    <a:pt x="4165" y="496570"/>
                  </a:lnTo>
                  <a:lnTo>
                    <a:pt x="4241" y="497840"/>
                  </a:lnTo>
                  <a:lnTo>
                    <a:pt x="4330" y="499110"/>
                  </a:lnTo>
                  <a:lnTo>
                    <a:pt x="4406" y="500380"/>
                  </a:lnTo>
                  <a:lnTo>
                    <a:pt x="4787" y="500380"/>
                  </a:lnTo>
                  <a:lnTo>
                    <a:pt x="5207" y="497840"/>
                  </a:lnTo>
                  <a:lnTo>
                    <a:pt x="5918" y="496570"/>
                  </a:lnTo>
                  <a:lnTo>
                    <a:pt x="5499" y="505460"/>
                  </a:lnTo>
                  <a:lnTo>
                    <a:pt x="5384" y="508000"/>
                  </a:lnTo>
                  <a:lnTo>
                    <a:pt x="5257" y="519430"/>
                  </a:lnTo>
                  <a:lnTo>
                    <a:pt x="5181" y="523240"/>
                  </a:lnTo>
                  <a:lnTo>
                    <a:pt x="5016" y="528320"/>
                  </a:lnTo>
                  <a:lnTo>
                    <a:pt x="4597" y="523240"/>
                  </a:lnTo>
                  <a:lnTo>
                    <a:pt x="4495" y="521970"/>
                  </a:lnTo>
                  <a:lnTo>
                    <a:pt x="4394" y="520700"/>
                  </a:lnTo>
                  <a:lnTo>
                    <a:pt x="4521" y="566420"/>
                  </a:lnTo>
                  <a:lnTo>
                    <a:pt x="4635" y="568960"/>
                  </a:lnTo>
                  <a:lnTo>
                    <a:pt x="4749" y="571500"/>
                  </a:lnTo>
                  <a:lnTo>
                    <a:pt x="5003" y="568960"/>
                  </a:lnTo>
                  <a:lnTo>
                    <a:pt x="5435" y="560070"/>
                  </a:lnTo>
                  <a:lnTo>
                    <a:pt x="5499" y="566420"/>
                  </a:lnTo>
                  <a:lnTo>
                    <a:pt x="5613" y="576580"/>
                  </a:lnTo>
                  <a:lnTo>
                    <a:pt x="6134" y="591820"/>
                  </a:lnTo>
                  <a:lnTo>
                    <a:pt x="6896" y="604520"/>
                  </a:lnTo>
                  <a:lnTo>
                    <a:pt x="7696" y="612140"/>
                  </a:lnTo>
                  <a:lnTo>
                    <a:pt x="7581" y="604520"/>
                  </a:lnTo>
                  <a:lnTo>
                    <a:pt x="7378" y="596900"/>
                  </a:lnTo>
                  <a:lnTo>
                    <a:pt x="6553" y="585470"/>
                  </a:lnTo>
                  <a:lnTo>
                    <a:pt x="5867" y="572770"/>
                  </a:lnTo>
                  <a:lnTo>
                    <a:pt x="5765" y="568960"/>
                  </a:lnTo>
                  <a:lnTo>
                    <a:pt x="5664" y="560070"/>
                  </a:lnTo>
                  <a:lnTo>
                    <a:pt x="5562" y="551180"/>
                  </a:lnTo>
                  <a:lnTo>
                    <a:pt x="6197" y="538480"/>
                  </a:lnTo>
                  <a:lnTo>
                    <a:pt x="6261" y="537210"/>
                  </a:lnTo>
                  <a:lnTo>
                    <a:pt x="6324" y="535940"/>
                  </a:lnTo>
                  <a:lnTo>
                    <a:pt x="6921" y="538480"/>
                  </a:lnTo>
                  <a:lnTo>
                    <a:pt x="7607" y="543560"/>
                  </a:lnTo>
                  <a:lnTo>
                    <a:pt x="8521" y="535940"/>
                  </a:lnTo>
                  <a:lnTo>
                    <a:pt x="8547" y="532130"/>
                  </a:lnTo>
                  <a:lnTo>
                    <a:pt x="8356" y="528320"/>
                  </a:lnTo>
                  <a:lnTo>
                    <a:pt x="8102" y="523240"/>
                  </a:lnTo>
                  <a:lnTo>
                    <a:pt x="7975" y="520700"/>
                  </a:lnTo>
                  <a:lnTo>
                    <a:pt x="7340" y="508000"/>
                  </a:lnTo>
                  <a:lnTo>
                    <a:pt x="7264" y="513080"/>
                  </a:lnTo>
                  <a:lnTo>
                    <a:pt x="7150" y="520700"/>
                  </a:lnTo>
                  <a:lnTo>
                    <a:pt x="6375" y="513080"/>
                  </a:lnTo>
                  <a:lnTo>
                    <a:pt x="6273" y="497840"/>
                  </a:lnTo>
                  <a:lnTo>
                    <a:pt x="6248" y="496570"/>
                  </a:lnTo>
                  <a:lnTo>
                    <a:pt x="6184" y="491490"/>
                  </a:lnTo>
                  <a:lnTo>
                    <a:pt x="6108" y="486410"/>
                  </a:lnTo>
                  <a:lnTo>
                    <a:pt x="5118" y="482600"/>
                  </a:lnTo>
                  <a:lnTo>
                    <a:pt x="5969" y="464820"/>
                  </a:lnTo>
                  <a:lnTo>
                    <a:pt x="6070" y="459740"/>
                  </a:lnTo>
                  <a:lnTo>
                    <a:pt x="6184" y="454660"/>
                  </a:lnTo>
                  <a:lnTo>
                    <a:pt x="6210" y="453390"/>
                  </a:lnTo>
                  <a:lnTo>
                    <a:pt x="6324" y="448310"/>
                  </a:lnTo>
                  <a:lnTo>
                    <a:pt x="6426" y="443230"/>
                  </a:lnTo>
                  <a:lnTo>
                    <a:pt x="6540" y="438150"/>
                  </a:lnTo>
                  <a:lnTo>
                    <a:pt x="6591" y="435610"/>
                  </a:lnTo>
                  <a:lnTo>
                    <a:pt x="6692" y="433070"/>
                  </a:lnTo>
                  <a:lnTo>
                    <a:pt x="6794" y="430530"/>
                  </a:lnTo>
                  <a:lnTo>
                    <a:pt x="6883" y="427990"/>
                  </a:lnTo>
                  <a:lnTo>
                    <a:pt x="6985" y="425450"/>
                  </a:lnTo>
                  <a:lnTo>
                    <a:pt x="7086" y="422910"/>
                  </a:lnTo>
                  <a:lnTo>
                    <a:pt x="7137" y="421640"/>
                  </a:lnTo>
                  <a:lnTo>
                    <a:pt x="7226" y="419100"/>
                  </a:lnTo>
                  <a:lnTo>
                    <a:pt x="7327" y="416560"/>
                  </a:lnTo>
                  <a:lnTo>
                    <a:pt x="7378" y="415290"/>
                  </a:lnTo>
                  <a:lnTo>
                    <a:pt x="6934" y="414020"/>
                  </a:lnTo>
                  <a:lnTo>
                    <a:pt x="6807" y="415290"/>
                  </a:lnTo>
                  <a:lnTo>
                    <a:pt x="6680" y="416560"/>
                  </a:lnTo>
                  <a:lnTo>
                    <a:pt x="6553" y="421640"/>
                  </a:lnTo>
                  <a:lnTo>
                    <a:pt x="6477" y="427990"/>
                  </a:lnTo>
                  <a:lnTo>
                    <a:pt x="6400" y="425450"/>
                  </a:lnTo>
                  <a:lnTo>
                    <a:pt x="6286" y="421640"/>
                  </a:lnTo>
                  <a:lnTo>
                    <a:pt x="6210" y="419100"/>
                  </a:lnTo>
                  <a:lnTo>
                    <a:pt x="6108" y="417830"/>
                  </a:lnTo>
                  <a:lnTo>
                    <a:pt x="6019" y="416560"/>
                  </a:lnTo>
                  <a:lnTo>
                    <a:pt x="5918" y="415290"/>
                  </a:lnTo>
                  <a:lnTo>
                    <a:pt x="5816" y="414020"/>
                  </a:lnTo>
                  <a:lnTo>
                    <a:pt x="5727" y="412750"/>
                  </a:lnTo>
                  <a:lnTo>
                    <a:pt x="5626" y="411480"/>
                  </a:lnTo>
                  <a:lnTo>
                    <a:pt x="5511" y="408940"/>
                  </a:lnTo>
                  <a:lnTo>
                    <a:pt x="5397" y="406400"/>
                  </a:lnTo>
                  <a:lnTo>
                    <a:pt x="5511" y="397510"/>
                  </a:lnTo>
                  <a:lnTo>
                    <a:pt x="5588" y="387350"/>
                  </a:lnTo>
                  <a:lnTo>
                    <a:pt x="5041" y="388620"/>
                  </a:lnTo>
                  <a:lnTo>
                    <a:pt x="4457" y="394970"/>
                  </a:lnTo>
                  <a:lnTo>
                    <a:pt x="4432" y="396240"/>
                  </a:lnTo>
                  <a:lnTo>
                    <a:pt x="4305" y="401320"/>
                  </a:lnTo>
                  <a:lnTo>
                    <a:pt x="4191" y="406400"/>
                  </a:lnTo>
                  <a:lnTo>
                    <a:pt x="4191" y="401320"/>
                  </a:lnTo>
                  <a:lnTo>
                    <a:pt x="4165" y="377190"/>
                  </a:lnTo>
                  <a:lnTo>
                    <a:pt x="4152" y="360680"/>
                  </a:lnTo>
                  <a:lnTo>
                    <a:pt x="3949" y="361950"/>
                  </a:lnTo>
                  <a:lnTo>
                    <a:pt x="2743" y="377190"/>
                  </a:lnTo>
                  <a:lnTo>
                    <a:pt x="2743" y="374650"/>
                  </a:lnTo>
                  <a:lnTo>
                    <a:pt x="2717" y="360680"/>
                  </a:lnTo>
                  <a:lnTo>
                    <a:pt x="2590" y="361950"/>
                  </a:lnTo>
                  <a:lnTo>
                    <a:pt x="1930" y="374650"/>
                  </a:lnTo>
                  <a:lnTo>
                    <a:pt x="1905" y="344170"/>
                  </a:lnTo>
                  <a:lnTo>
                    <a:pt x="2032" y="330200"/>
                  </a:lnTo>
                  <a:lnTo>
                    <a:pt x="2133" y="320040"/>
                  </a:lnTo>
                  <a:lnTo>
                    <a:pt x="2247" y="316230"/>
                  </a:lnTo>
                  <a:lnTo>
                    <a:pt x="2362" y="311924"/>
                  </a:lnTo>
                  <a:lnTo>
                    <a:pt x="2489" y="307340"/>
                  </a:lnTo>
                  <a:lnTo>
                    <a:pt x="2590" y="303530"/>
                  </a:lnTo>
                  <a:lnTo>
                    <a:pt x="2692" y="299720"/>
                  </a:lnTo>
                  <a:lnTo>
                    <a:pt x="2806" y="297180"/>
                  </a:lnTo>
                  <a:lnTo>
                    <a:pt x="2895" y="295910"/>
                  </a:lnTo>
                  <a:lnTo>
                    <a:pt x="2984" y="294640"/>
                  </a:lnTo>
                  <a:lnTo>
                    <a:pt x="3073" y="293370"/>
                  </a:lnTo>
                  <a:lnTo>
                    <a:pt x="3149" y="292100"/>
                  </a:lnTo>
                  <a:lnTo>
                    <a:pt x="3238" y="290830"/>
                  </a:lnTo>
                  <a:lnTo>
                    <a:pt x="3327" y="289560"/>
                  </a:lnTo>
                  <a:lnTo>
                    <a:pt x="3454" y="287680"/>
                  </a:lnTo>
                  <a:lnTo>
                    <a:pt x="3492" y="287020"/>
                  </a:lnTo>
                  <a:lnTo>
                    <a:pt x="3581" y="285750"/>
                  </a:lnTo>
                  <a:lnTo>
                    <a:pt x="3657" y="284480"/>
                  </a:lnTo>
                  <a:lnTo>
                    <a:pt x="3746" y="283210"/>
                  </a:lnTo>
                  <a:lnTo>
                    <a:pt x="3835" y="281940"/>
                  </a:lnTo>
                  <a:lnTo>
                    <a:pt x="3911" y="284480"/>
                  </a:lnTo>
                  <a:lnTo>
                    <a:pt x="4025" y="288302"/>
                  </a:lnTo>
                  <a:lnTo>
                    <a:pt x="4152" y="292100"/>
                  </a:lnTo>
                  <a:lnTo>
                    <a:pt x="4267" y="295910"/>
                  </a:lnTo>
                  <a:lnTo>
                    <a:pt x="4381" y="299720"/>
                  </a:lnTo>
                  <a:lnTo>
                    <a:pt x="4495" y="303530"/>
                  </a:lnTo>
                  <a:lnTo>
                    <a:pt x="4622" y="307340"/>
                  </a:lnTo>
                  <a:lnTo>
                    <a:pt x="4724" y="313690"/>
                  </a:lnTo>
                  <a:lnTo>
                    <a:pt x="4838" y="320040"/>
                  </a:lnTo>
                  <a:lnTo>
                    <a:pt x="4953" y="326390"/>
                  </a:lnTo>
                  <a:lnTo>
                    <a:pt x="5054" y="332740"/>
                  </a:lnTo>
                  <a:lnTo>
                    <a:pt x="5168" y="337820"/>
                  </a:lnTo>
                  <a:lnTo>
                    <a:pt x="5270" y="341630"/>
                  </a:lnTo>
                  <a:lnTo>
                    <a:pt x="5384" y="346151"/>
                  </a:lnTo>
                  <a:lnTo>
                    <a:pt x="5499" y="350520"/>
                  </a:lnTo>
                  <a:lnTo>
                    <a:pt x="5588" y="354330"/>
                  </a:lnTo>
                  <a:lnTo>
                    <a:pt x="5626" y="355600"/>
                  </a:lnTo>
                  <a:lnTo>
                    <a:pt x="5727" y="359410"/>
                  </a:lnTo>
                  <a:lnTo>
                    <a:pt x="5854" y="361950"/>
                  </a:lnTo>
                  <a:lnTo>
                    <a:pt x="6959" y="377190"/>
                  </a:lnTo>
                  <a:lnTo>
                    <a:pt x="6883" y="367030"/>
                  </a:lnTo>
                  <a:lnTo>
                    <a:pt x="6769" y="364490"/>
                  </a:lnTo>
                  <a:lnTo>
                    <a:pt x="6654" y="359410"/>
                  </a:lnTo>
                  <a:lnTo>
                    <a:pt x="6578" y="354330"/>
                  </a:lnTo>
                  <a:lnTo>
                    <a:pt x="6921" y="350520"/>
                  </a:lnTo>
                  <a:lnTo>
                    <a:pt x="7035" y="349250"/>
                  </a:lnTo>
                  <a:lnTo>
                    <a:pt x="7150" y="347980"/>
                  </a:lnTo>
                  <a:lnTo>
                    <a:pt x="7264" y="346710"/>
                  </a:lnTo>
                  <a:lnTo>
                    <a:pt x="7378" y="345440"/>
                  </a:lnTo>
                  <a:lnTo>
                    <a:pt x="6070" y="336550"/>
                  </a:lnTo>
                  <a:lnTo>
                    <a:pt x="5956" y="332740"/>
                  </a:lnTo>
                  <a:lnTo>
                    <a:pt x="5842" y="328930"/>
                  </a:lnTo>
                  <a:lnTo>
                    <a:pt x="5778" y="304800"/>
                  </a:lnTo>
                  <a:lnTo>
                    <a:pt x="6451" y="299720"/>
                  </a:lnTo>
                  <a:lnTo>
                    <a:pt x="6502" y="300990"/>
                  </a:lnTo>
                  <a:lnTo>
                    <a:pt x="6616" y="303530"/>
                  </a:lnTo>
                  <a:lnTo>
                    <a:pt x="6667" y="304800"/>
                  </a:lnTo>
                  <a:lnTo>
                    <a:pt x="6769" y="307340"/>
                  </a:lnTo>
                  <a:lnTo>
                    <a:pt x="6883" y="309880"/>
                  </a:lnTo>
                  <a:lnTo>
                    <a:pt x="6985" y="312420"/>
                  </a:lnTo>
                  <a:lnTo>
                    <a:pt x="7099" y="314960"/>
                  </a:lnTo>
                  <a:lnTo>
                    <a:pt x="7200" y="317500"/>
                  </a:lnTo>
                  <a:lnTo>
                    <a:pt x="7937" y="328930"/>
                  </a:lnTo>
                  <a:lnTo>
                    <a:pt x="8013" y="330200"/>
                  </a:lnTo>
                  <a:lnTo>
                    <a:pt x="9169" y="344170"/>
                  </a:lnTo>
                  <a:lnTo>
                    <a:pt x="9283" y="345440"/>
                  </a:lnTo>
                  <a:lnTo>
                    <a:pt x="9385" y="346710"/>
                  </a:lnTo>
                  <a:lnTo>
                    <a:pt x="9486" y="347980"/>
                  </a:lnTo>
                  <a:lnTo>
                    <a:pt x="9601" y="349250"/>
                  </a:lnTo>
                  <a:lnTo>
                    <a:pt x="9677" y="350329"/>
                  </a:lnTo>
                  <a:lnTo>
                    <a:pt x="9563" y="350139"/>
                  </a:lnTo>
                  <a:lnTo>
                    <a:pt x="9461" y="350532"/>
                  </a:lnTo>
                  <a:lnTo>
                    <a:pt x="10134" y="356997"/>
                  </a:lnTo>
                  <a:lnTo>
                    <a:pt x="10210" y="398780"/>
                  </a:lnTo>
                  <a:lnTo>
                    <a:pt x="9448" y="391160"/>
                  </a:lnTo>
                  <a:lnTo>
                    <a:pt x="9182" y="391160"/>
                  </a:lnTo>
                  <a:lnTo>
                    <a:pt x="9245" y="425450"/>
                  </a:lnTo>
                  <a:lnTo>
                    <a:pt x="9347" y="427990"/>
                  </a:lnTo>
                  <a:lnTo>
                    <a:pt x="9436" y="430530"/>
                  </a:lnTo>
                  <a:lnTo>
                    <a:pt x="9525" y="433070"/>
                  </a:lnTo>
                  <a:lnTo>
                    <a:pt x="9626" y="435610"/>
                  </a:lnTo>
                  <a:lnTo>
                    <a:pt x="9715" y="438150"/>
                  </a:lnTo>
                  <a:lnTo>
                    <a:pt x="9829" y="440690"/>
                  </a:lnTo>
                  <a:lnTo>
                    <a:pt x="9931" y="443230"/>
                  </a:lnTo>
                  <a:lnTo>
                    <a:pt x="10045" y="445770"/>
                  </a:lnTo>
                  <a:lnTo>
                    <a:pt x="10147" y="448310"/>
                  </a:lnTo>
                  <a:lnTo>
                    <a:pt x="10248" y="450850"/>
                  </a:lnTo>
                  <a:lnTo>
                    <a:pt x="10363" y="453390"/>
                  </a:lnTo>
                  <a:lnTo>
                    <a:pt x="10464" y="455930"/>
                  </a:lnTo>
                  <a:lnTo>
                    <a:pt x="10566" y="458444"/>
                  </a:lnTo>
                  <a:lnTo>
                    <a:pt x="10680" y="486410"/>
                  </a:lnTo>
                  <a:lnTo>
                    <a:pt x="9956" y="490220"/>
                  </a:lnTo>
                  <a:lnTo>
                    <a:pt x="9131" y="505460"/>
                  </a:lnTo>
                  <a:lnTo>
                    <a:pt x="9067" y="506730"/>
                  </a:lnTo>
                  <a:lnTo>
                    <a:pt x="8661" y="505460"/>
                  </a:lnTo>
                  <a:lnTo>
                    <a:pt x="8712" y="519430"/>
                  </a:lnTo>
                  <a:lnTo>
                    <a:pt x="8826" y="523240"/>
                  </a:lnTo>
                  <a:lnTo>
                    <a:pt x="9194" y="532130"/>
                  </a:lnTo>
                  <a:lnTo>
                    <a:pt x="10579" y="553720"/>
                  </a:lnTo>
                  <a:lnTo>
                    <a:pt x="10058" y="558800"/>
                  </a:lnTo>
                  <a:lnTo>
                    <a:pt x="9969" y="563880"/>
                  </a:lnTo>
                  <a:lnTo>
                    <a:pt x="9880" y="568960"/>
                  </a:lnTo>
                  <a:lnTo>
                    <a:pt x="9766" y="572770"/>
                  </a:lnTo>
                  <a:lnTo>
                    <a:pt x="9690" y="575310"/>
                  </a:lnTo>
                  <a:lnTo>
                    <a:pt x="25755" y="575310"/>
                  </a:lnTo>
                  <a:lnTo>
                    <a:pt x="25857" y="571500"/>
                  </a:lnTo>
                  <a:lnTo>
                    <a:pt x="25971" y="541020"/>
                  </a:lnTo>
                  <a:lnTo>
                    <a:pt x="25933" y="537210"/>
                  </a:lnTo>
                  <a:lnTo>
                    <a:pt x="26517" y="546100"/>
                  </a:lnTo>
                  <a:lnTo>
                    <a:pt x="26987" y="557530"/>
                  </a:lnTo>
                  <a:lnTo>
                    <a:pt x="27482" y="566420"/>
                  </a:lnTo>
                  <a:lnTo>
                    <a:pt x="28155" y="563880"/>
                  </a:lnTo>
                  <a:lnTo>
                    <a:pt x="26543" y="538480"/>
                  </a:lnTo>
                  <a:lnTo>
                    <a:pt x="26466" y="537210"/>
                  </a:lnTo>
                  <a:lnTo>
                    <a:pt x="25577" y="523240"/>
                  </a:lnTo>
                  <a:lnTo>
                    <a:pt x="25590" y="541020"/>
                  </a:lnTo>
                  <a:lnTo>
                    <a:pt x="24968" y="523240"/>
                  </a:lnTo>
                  <a:lnTo>
                    <a:pt x="26568" y="483870"/>
                  </a:lnTo>
                  <a:lnTo>
                    <a:pt x="27241" y="480060"/>
                  </a:lnTo>
                  <a:lnTo>
                    <a:pt x="27152" y="476250"/>
                  </a:lnTo>
                  <a:lnTo>
                    <a:pt x="26784" y="464820"/>
                  </a:lnTo>
                  <a:lnTo>
                    <a:pt x="26670" y="462280"/>
                  </a:lnTo>
                  <a:lnTo>
                    <a:pt x="26314" y="455930"/>
                  </a:lnTo>
                  <a:lnTo>
                    <a:pt x="26250" y="454660"/>
                  </a:lnTo>
                  <a:lnTo>
                    <a:pt x="26123" y="452120"/>
                  </a:lnTo>
                  <a:lnTo>
                    <a:pt x="26073" y="450850"/>
                  </a:lnTo>
                  <a:lnTo>
                    <a:pt x="25958" y="448310"/>
                  </a:lnTo>
                  <a:lnTo>
                    <a:pt x="25857" y="445770"/>
                  </a:lnTo>
                  <a:lnTo>
                    <a:pt x="25742" y="443230"/>
                  </a:lnTo>
                  <a:lnTo>
                    <a:pt x="25641" y="440690"/>
                  </a:lnTo>
                  <a:lnTo>
                    <a:pt x="25539" y="438150"/>
                  </a:lnTo>
                  <a:lnTo>
                    <a:pt x="25425" y="435610"/>
                  </a:lnTo>
                  <a:lnTo>
                    <a:pt x="25311" y="433070"/>
                  </a:lnTo>
                  <a:lnTo>
                    <a:pt x="25196" y="430530"/>
                  </a:lnTo>
                  <a:lnTo>
                    <a:pt x="25082" y="427990"/>
                  </a:lnTo>
                  <a:lnTo>
                    <a:pt x="24968" y="425450"/>
                  </a:lnTo>
                  <a:lnTo>
                    <a:pt x="24853" y="422910"/>
                  </a:lnTo>
                  <a:lnTo>
                    <a:pt x="24790" y="421640"/>
                  </a:lnTo>
                  <a:lnTo>
                    <a:pt x="23952" y="408940"/>
                  </a:lnTo>
                  <a:lnTo>
                    <a:pt x="24053" y="405130"/>
                  </a:lnTo>
                  <a:lnTo>
                    <a:pt x="24091" y="403860"/>
                  </a:lnTo>
                  <a:lnTo>
                    <a:pt x="24333" y="405130"/>
                  </a:lnTo>
                  <a:lnTo>
                    <a:pt x="24371" y="403860"/>
                  </a:lnTo>
                  <a:lnTo>
                    <a:pt x="24396" y="398780"/>
                  </a:lnTo>
                  <a:lnTo>
                    <a:pt x="24511" y="384810"/>
                  </a:lnTo>
                  <a:lnTo>
                    <a:pt x="24638" y="358140"/>
                  </a:lnTo>
                  <a:lnTo>
                    <a:pt x="24485" y="355600"/>
                  </a:lnTo>
                  <a:lnTo>
                    <a:pt x="24345" y="358140"/>
                  </a:lnTo>
                  <a:lnTo>
                    <a:pt x="23152" y="354330"/>
                  </a:lnTo>
                  <a:lnTo>
                    <a:pt x="22809" y="350520"/>
                  </a:lnTo>
                  <a:lnTo>
                    <a:pt x="22694" y="349250"/>
                  </a:lnTo>
                  <a:lnTo>
                    <a:pt x="22567" y="347980"/>
                  </a:lnTo>
                  <a:lnTo>
                    <a:pt x="22453" y="346710"/>
                  </a:lnTo>
                  <a:lnTo>
                    <a:pt x="22339" y="345440"/>
                  </a:lnTo>
                  <a:lnTo>
                    <a:pt x="22225" y="344170"/>
                  </a:lnTo>
                  <a:lnTo>
                    <a:pt x="22123" y="341630"/>
                  </a:lnTo>
                  <a:lnTo>
                    <a:pt x="22021" y="339090"/>
                  </a:lnTo>
                  <a:lnTo>
                    <a:pt x="21907" y="336550"/>
                  </a:lnTo>
                  <a:lnTo>
                    <a:pt x="21856" y="335280"/>
                  </a:lnTo>
                  <a:lnTo>
                    <a:pt x="21755" y="332740"/>
                  </a:lnTo>
                  <a:lnTo>
                    <a:pt x="21628" y="326390"/>
                  </a:lnTo>
                  <a:lnTo>
                    <a:pt x="21577" y="316230"/>
                  </a:lnTo>
                  <a:lnTo>
                    <a:pt x="21437" y="317500"/>
                  </a:lnTo>
                  <a:lnTo>
                    <a:pt x="21336" y="322580"/>
                  </a:lnTo>
                  <a:lnTo>
                    <a:pt x="21221" y="330200"/>
                  </a:lnTo>
                  <a:lnTo>
                    <a:pt x="21120" y="337820"/>
                  </a:lnTo>
                  <a:lnTo>
                    <a:pt x="21005" y="345440"/>
                  </a:lnTo>
                  <a:lnTo>
                    <a:pt x="20662" y="341630"/>
                  </a:lnTo>
                  <a:lnTo>
                    <a:pt x="20777" y="311924"/>
                  </a:lnTo>
                  <a:lnTo>
                    <a:pt x="20891" y="303530"/>
                  </a:lnTo>
                  <a:lnTo>
                    <a:pt x="20942" y="299720"/>
                  </a:lnTo>
                  <a:lnTo>
                    <a:pt x="21056" y="290830"/>
                  </a:lnTo>
                  <a:lnTo>
                    <a:pt x="21170" y="281940"/>
                  </a:lnTo>
                  <a:lnTo>
                    <a:pt x="21285" y="273050"/>
                  </a:lnTo>
                  <a:lnTo>
                    <a:pt x="21310" y="270510"/>
                  </a:lnTo>
                  <a:lnTo>
                    <a:pt x="21323" y="269240"/>
                  </a:lnTo>
                  <a:lnTo>
                    <a:pt x="21412" y="262890"/>
                  </a:lnTo>
                  <a:lnTo>
                    <a:pt x="21488" y="265112"/>
                  </a:lnTo>
                  <a:lnTo>
                    <a:pt x="21602" y="268173"/>
                  </a:lnTo>
                  <a:lnTo>
                    <a:pt x="21729" y="273050"/>
                  </a:lnTo>
                  <a:lnTo>
                    <a:pt x="21844" y="287210"/>
                  </a:lnTo>
                  <a:lnTo>
                    <a:pt x="21971" y="287020"/>
                  </a:lnTo>
                  <a:lnTo>
                    <a:pt x="22098" y="283210"/>
                  </a:lnTo>
                  <a:lnTo>
                    <a:pt x="22225" y="279400"/>
                  </a:lnTo>
                  <a:lnTo>
                    <a:pt x="22301" y="276860"/>
                  </a:lnTo>
                  <a:lnTo>
                    <a:pt x="22428" y="273050"/>
                  </a:lnTo>
                  <a:lnTo>
                    <a:pt x="22453" y="262890"/>
                  </a:lnTo>
                  <a:lnTo>
                    <a:pt x="22326" y="240030"/>
                  </a:lnTo>
                  <a:lnTo>
                    <a:pt x="22313" y="234950"/>
                  </a:lnTo>
                  <a:lnTo>
                    <a:pt x="22377" y="227330"/>
                  </a:lnTo>
                  <a:lnTo>
                    <a:pt x="22466" y="226060"/>
                  </a:lnTo>
                  <a:lnTo>
                    <a:pt x="22555" y="224790"/>
                  </a:lnTo>
                  <a:lnTo>
                    <a:pt x="22631" y="223520"/>
                  </a:lnTo>
                  <a:lnTo>
                    <a:pt x="22720" y="222250"/>
                  </a:lnTo>
                  <a:lnTo>
                    <a:pt x="22809" y="220980"/>
                  </a:lnTo>
                  <a:lnTo>
                    <a:pt x="22898" y="219710"/>
                  </a:lnTo>
                  <a:lnTo>
                    <a:pt x="22987" y="218440"/>
                  </a:lnTo>
                  <a:lnTo>
                    <a:pt x="23063" y="217170"/>
                  </a:lnTo>
                  <a:lnTo>
                    <a:pt x="23152" y="215900"/>
                  </a:lnTo>
                  <a:lnTo>
                    <a:pt x="23241" y="214630"/>
                  </a:lnTo>
                  <a:lnTo>
                    <a:pt x="23291" y="215900"/>
                  </a:lnTo>
                  <a:lnTo>
                    <a:pt x="23380" y="218440"/>
                  </a:lnTo>
                  <a:lnTo>
                    <a:pt x="23482" y="220980"/>
                  </a:lnTo>
                  <a:lnTo>
                    <a:pt x="23583" y="223520"/>
                  </a:lnTo>
                  <a:lnTo>
                    <a:pt x="23672" y="226060"/>
                  </a:lnTo>
                  <a:lnTo>
                    <a:pt x="23774" y="228600"/>
                  </a:lnTo>
                  <a:lnTo>
                    <a:pt x="23863" y="231140"/>
                  </a:lnTo>
                  <a:lnTo>
                    <a:pt x="23964" y="233680"/>
                  </a:lnTo>
                  <a:lnTo>
                    <a:pt x="24066" y="236220"/>
                  </a:lnTo>
                  <a:lnTo>
                    <a:pt x="24155" y="238760"/>
                  </a:lnTo>
                  <a:lnTo>
                    <a:pt x="24257" y="241300"/>
                  </a:lnTo>
                  <a:lnTo>
                    <a:pt x="24371" y="250190"/>
                  </a:lnTo>
                  <a:lnTo>
                    <a:pt x="24498" y="259080"/>
                  </a:lnTo>
                  <a:lnTo>
                    <a:pt x="24612" y="287680"/>
                  </a:lnTo>
                  <a:lnTo>
                    <a:pt x="24726" y="300990"/>
                  </a:lnTo>
                  <a:lnTo>
                    <a:pt x="24853" y="313690"/>
                  </a:lnTo>
                  <a:lnTo>
                    <a:pt x="23939" y="317500"/>
                  </a:lnTo>
                  <a:lnTo>
                    <a:pt x="23837" y="314960"/>
                  </a:lnTo>
                  <a:lnTo>
                    <a:pt x="23723" y="311924"/>
                  </a:lnTo>
                  <a:lnTo>
                    <a:pt x="23596" y="308610"/>
                  </a:lnTo>
                  <a:lnTo>
                    <a:pt x="23482" y="303530"/>
                  </a:lnTo>
                  <a:lnTo>
                    <a:pt x="23368" y="297180"/>
                  </a:lnTo>
                  <a:lnTo>
                    <a:pt x="23304" y="293370"/>
                  </a:lnTo>
                  <a:lnTo>
                    <a:pt x="23215" y="292100"/>
                  </a:lnTo>
                  <a:lnTo>
                    <a:pt x="23139" y="290830"/>
                  </a:lnTo>
                  <a:lnTo>
                    <a:pt x="23012" y="288912"/>
                  </a:lnTo>
                  <a:lnTo>
                    <a:pt x="22898" y="287210"/>
                  </a:lnTo>
                  <a:lnTo>
                    <a:pt x="22771" y="287680"/>
                  </a:lnTo>
                  <a:lnTo>
                    <a:pt x="22669" y="292100"/>
                  </a:lnTo>
                  <a:lnTo>
                    <a:pt x="22555" y="297726"/>
                  </a:lnTo>
                  <a:lnTo>
                    <a:pt x="22428" y="303530"/>
                  </a:lnTo>
                  <a:lnTo>
                    <a:pt x="22326" y="308610"/>
                  </a:lnTo>
                  <a:lnTo>
                    <a:pt x="22910" y="313690"/>
                  </a:lnTo>
                  <a:lnTo>
                    <a:pt x="22948" y="314960"/>
                  </a:lnTo>
                  <a:lnTo>
                    <a:pt x="23050" y="318770"/>
                  </a:lnTo>
                  <a:lnTo>
                    <a:pt x="23152" y="322580"/>
                  </a:lnTo>
                  <a:lnTo>
                    <a:pt x="23266" y="326390"/>
                  </a:lnTo>
                  <a:lnTo>
                    <a:pt x="23329" y="328930"/>
                  </a:lnTo>
                  <a:lnTo>
                    <a:pt x="23672" y="335280"/>
                  </a:lnTo>
                  <a:lnTo>
                    <a:pt x="23736" y="336550"/>
                  </a:lnTo>
                  <a:lnTo>
                    <a:pt x="23799" y="337820"/>
                  </a:lnTo>
                  <a:lnTo>
                    <a:pt x="23863" y="339090"/>
                  </a:lnTo>
                  <a:lnTo>
                    <a:pt x="23939" y="340360"/>
                  </a:lnTo>
                  <a:lnTo>
                    <a:pt x="24003" y="341630"/>
                  </a:lnTo>
                  <a:lnTo>
                    <a:pt x="25298" y="341630"/>
                  </a:lnTo>
                  <a:lnTo>
                    <a:pt x="25412" y="332740"/>
                  </a:lnTo>
                  <a:lnTo>
                    <a:pt x="25501" y="326390"/>
                  </a:lnTo>
                  <a:lnTo>
                    <a:pt x="25996" y="284480"/>
                  </a:lnTo>
                  <a:lnTo>
                    <a:pt x="26339" y="233680"/>
                  </a:lnTo>
                  <a:lnTo>
                    <a:pt x="26403" y="196850"/>
                  </a:lnTo>
                  <a:lnTo>
                    <a:pt x="38252" y="238493"/>
                  </a:lnTo>
                  <a:lnTo>
                    <a:pt x="37820" y="238493"/>
                  </a:lnTo>
                  <a:lnTo>
                    <a:pt x="38252" y="247129"/>
                  </a:lnTo>
                  <a:lnTo>
                    <a:pt x="38468" y="253098"/>
                  </a:lnTo>
                  <a:lnTo>
                    <a:pt x="38544" y="255308"/>
                  </a:lnTo>
                  <a:lnTo>
                    <a:pt x="38620" y="257378"/>
                  </a:lnTo>
                  <a:lnTo>
                    <a:pt x="38074" y="255308"/>
                  </a:lnTo>
                  <a:lnTo>
                    <a:pt x="37426" y="253098"/>
                  </a:lnTo>
                  <a:lnTo>
                    <a:pt x="37465" y="284048"/>
                  </a:lnTo>
                  <a:lnTo>
                    <a:pt x="37871" y="294284"/>
                  </a:lnTo>
                  <a:lnTo>
                    <a:pt x="38430" y="304609"/>
                  </a:lnTo>
                  <a:lnTo>
                    <a:pt x="38531" y="306451"/>
                  </a:lnTo>
                  <a:lnTo>
                    <a:pt x="38595" y="310400"/>
                  </a:lnTo>
                  <a:lnTo>
                    <a:pt x="38658" y="313486"/>
                  </a:lnTo>
                  <a:lnTo>
                    <a:pt x="40906" y="313486"/>
                  </a:lnTo>
                  <a:lnTo>
                    <a:pt x="41008" y="279895"/>
                  </a:lnTo>
                  <a:lnTo>
                    <a:pt x="40906" y="264134"/>
                  </a:lnTo>
                  <a:lnTo>
                    <a:pt x="40855" y="257378"/>
                  </a:lnTo>
                  <a:lnTo>
                    <a:pt x="40779" y="247129"/>
                  </a:lnTo>
                  <a:lnTo>
                    <a:pt x="39090" y="241160"/>
                  </a:lnTo>
                  <a:lnTo>
                    <a:pt x="39052" y="240030"/>
                  </a:lnTo>
                  <a:lnTo>
                    <a:pt x="38963" y="237490"/>
                  </a:lnTo>
                  <a:lnTo>
                    <a:pt x="38963" y="276161"/>
                  </a:lnTo>
                  <a:lnTo>
                    <a:pt x="38658" y="279107"/>
                  </a:lnTo>
                  <a:lnTo>
                    <a:pt x="38582" y="279895"/>
                  </a:lnTo>
                  <a:lnTo>
                    <a:pt x="38633" y="276161"/>
                  </a:lnTo>
                  <a:lnTo>
                    <a:pt x="38722" y="270281"/>
                  </a:lnTo>
                  <a:lnTo>
                    <a:pt x="38811" y="264134"/>
                  </a:lnTo>
                  <a:lnTo>
                    <a:pt x="38950" y="270281"/>
                  </a:lnTo>
                  <a:lnTo>
                    <a:pt x="38963" y="276161"/>
                  </a:lnTo>
                  <a:lnTo>
                    <a:pt x="38963" y="237490"/>
                  </a:lnTo>
                  <a:lnTo>
                    <a:pt x="38874" y="234950"/>
                  </a:lnTo>
                  <a:lnTo>
                    <a:pt x="38785" y="232410"/>
                  </a:lnTo>
                  <a:lnTo>
                    <a:pt x="38696" y="229870"/>
                  </a:lnTo>
                  <a:lnTo>
                    <a:pt x="38671" y="229146"/>
                  </a:lnTo>
                  <a:lnTo>
                    <a:pt x="38671" y="239699"/>
                  </a:lnTo>
                  <a:lnTo>
                    <a:pt x="38404" y="238760"/>
                  </a:lnTo>
                  <a:lnTo>
                    <a:pt x="38671" y="239699"/>
                  </a:lnTo>
                  <a:lnTo>
                    <a:pt x="38671" y="229146"/>
                  </a:lnTo>
                  <a:lnTo>
                    <a:pt x="38608" y="227330"/>
                  </a:lnTo>
                  <a:lnTo>
                    <a:pt x="38506" y="224790"/>
                  </a:lnTo>
                  <a:lnTo>
                    <a:pt x="38417" y="222250"/>
                  </a:lnTo>
                  <a:lnTo>
                    <a:pt x="38379" y="220980"/>
                  </a:lnTo>
                  <a:lnTo>
                    <a:pt x="36753" y="214630"/>
                  </a:lnTo>
                  <a:lnTo>
                    <a:pt x="35064" y="213360"/>
                  </a:lnTo>
                  <a:lnTo>
                    <a:pt x="34112" y="210820"/>
                  </a:lnTo>
                  <a:lnTo>
                    <a:pt x="33997" y="207010"/>
                  </a:lnTo>
                  <a:lnTo>
                    <a:pt x="33883" y="203200"/>
                  </a:lnTo>
                  <a:lnTo>
                    <a:pt x="33578" y="196850"/>
                  </a:lnTo>
                  <a:lnTo>
                    <a:pt x="33553" y="195580"/>
                  </a:lnTo>
                  <a:lnTo>
                    <a:pt x="33515" y="189230"/>
                  </a:lnTo>
                  <a:lnTo>
                    <a:pt x="33769" y="184150"/>
                  </a:lnTo>
                  <a:lnTo>
                    <a:pt x="34429" y="189230"/>
                  </a:lnTo>
                  <a:lnTo>
                    <a:pt x="34328" y="186690"/>
                  </a:lnTo>
                  <a:lnTo>
                    <a:pt x="34213" y="184150"/>
                  </a:lnTo>
                  <a:lnTo>
                    <a:pt x="34163" y="182880"/>
                  </a:lnTo>
                  <a:lnTo>
                    <a:pt x="34112" y="181610"/>
                  </a:lnTo>
                  <a:lnTo>
                    <a:pt x="33997" y="179070"/>
                  </a:lnTo>
                  <a:lnTo>
                    <a:pt x="33896" y="176530"/>
                  </a:lnTo>
                  <a:lnTo>
                    <a:pt x="32943" y="167640"/>
                  </a:lnTo>
                  <a:lnTo>
                    <a:pt x="32931" y="163830"/>
                  </a:lnTo>
                  <a:lnTo>
                    <a:pt x="32880" y="156210"/>
                  </a:lnTo>
                  <a:lnTo>
                    <a:pt x="32753" y="154940"/>
                  </a:lnTo>
                  <a:lnTo>
                    <a:pt x="32639" y="153670"/>
                  </a:lnTo>
                  <a:lnTo>
                    <a:pt x="32512" y="152400"/>
                  </a:lnTo>
                  <a:lnTo>
                    <a:pt x="32397" y="151130"/>
                  </a:lnTo>
                  <a:lnTo>
                    <a:pt x="32321" y="153670"/>
                  </a:lnTo>
                  <a:lnTo>
                    <a:pt x="32207" y="158750"/>
                  </a:lnTo>
                  <a:lnTo>
                    <a:pt x="32118" y="163830"/>
                  </a:lnTo>
                  <a:lnTo>
                    <a:pt x="31661" y="161290"/>
                  </a:lnTo>
                  <a:lnTo>
                    <a:pt x="31546" y="156210"/>
                  </a:lnTo>
                  <a:lnTo>
                    <a:pt x="31419" y="151130"/>
                  </a:lnTo>
                  <a:lnTo>
                    <a:pt x="31330" y="147320"/>
                  </a:lnTo>
                  <a:lnTo>
                    <a:pt x="30365" y="138430"/>
                  </a:lnTo>
                  <a:lnTo>
                    <a:pt x="29883" y="132080"/>
                  </a:lnTo>
                  <a:lnTo>
                    <a:pt x="29845" y="107950"/>
                  </a:lnTo>
                  <a:lnTo>
                    <a:pt x="29870" y="105410"/>
                  </a:lnTo>
                  <a:lnTo>
                    <a:pt x="30403" y="106680"/>
                  </a:lnTo>
                  <a:lnTo>
                    <a:pt x="31076" y="106680"/>
                  </a:lnTo>
                  <a:lnTo>
                    <a:pt x="31686" y="111760"/>
                  </a:lnTo>
                  <a:lnTo>
                    <a:pt x="31750" y="114300"/>
                  </a:lnTo>
                  <a:lnTo>
                    <a:pt x="31826" y="116840"/>
                  </a:lnTo>
                  <a:lnTo>
                    <a:pt x="31927" y="120650"/>
                  </a:lnTo>
                  <a:lnTo>
                    <a:pt x="32004" y="123190"/>
                  </a:lnTo>
                  <a:lnTo>
                    <a:pt x="32169" y="121920"/>
                  </a:lnTo>
                  <a:lnTo>
                    <a:pt x="32715" y="111760"/>
                  </a:lnTo>
                  <a:lnTo>
                    <a:pt x="32778" y="110490"/>
                  </a:lnTo>
                  <a:lnTo>
                    <a:pt x="32842" y="109220"/>
                  </a:lnTo>
                  <a:lnTo>
                    <a:pt x="32918" y="107950"/>
                  </a:lnTo>
                  <a:lnTo>
                    <a:pt x="32981" y="106680"/>
                  </a:lnTo>
                  <a:lnTo>
                    <a:pt x="33045" y="105410"/>
                  </a:lnTo>
                  <a:lnTo>
                    <a:pt x="33108" y="104140"/>
                  </a:lnTo>
                  <a:lnTo>
                    <a:pt x="33185" y="102870"/>
                  </a:lnTo>
                  <a:lnTo>
                    <a:pt x="33248" y="101600"/>
                  </a:lnTo>
                  <a:lnTo>
                    <a:pt x="33375" y="106680"/>
                  </a:lnTo>
                  <a:lnTo>
                    <a:pt x="33489" y="111760"/>
                  </a:lnTo>
                  <a:lnTo>
                    <a:pt x="33616" y="116840"/>
                  </a:lnTo>
                  <a:lnTo>
                    <a:pt x="33718" y="121920"/>
                  </a:lnTo>
                  <a:lnTo>
                    <a:pt x="33845" y="139700"/>
                  </a:lnTo>
                  <a:lnTo>
                    <a:pt x="35001" y="147320"/>
                  </a:lnTo>
                  <a:lnTo>
                    <a:pt x="36995" y="154940"/>
                  </a:lnTo>
                  <a:lnTo>
                    <a:pt x="37998" y="161290"/>
                  </a:lnTo>
                  <a:lnTo>
                    <a:pt x="37642" y="156210"/>
                  </a:lnTo>
                  <a:lnTo>
                    <a:pt x="37553" y="154940"/>
                  </a:lnTo>
                  <a:lnTo>
                    <a:pt x="36969" y="151130"/>
                  </a:lnTo>
                  <a:lnTo>
                    <a:pt x="36614" y="147320"/>
                  </a:lnTo>
                  <a:lnTo>
                    <a:pt x="36639" y="129540"/>
                  </a:lnTo>
                  <a:lnTo>
                    <a:pt x="36957" y="132080"/>
                  </a:lnTo>
                  <a:lnTo>
                    <a:pt x="37096" y="134620"/>
                  </a:lnTo>
                  <a:lnTo>
                    <a:pt x="37172" y="135890"/>
                  </a:lnTo>
                  <a:lnTo>
                    <a:pt x="37236" y="137160"/>
                  </a:lnTo>
                  <a:lnTo>
                    <a:pt x="37312" y="138430"/>
                  </a:lnTo>
                  <a:lnTo>
                    <a:pt x="37706" y="142240"/>
                  </a:lnTo>
                  <a:lnTo>
                    <a:pt x="37604" y="139700"/>
                  </a:lnTo>
                  <a:lnTo>
                    <a:pt x="37503" y="137160"/>
                  </a:lnTo>
                  <a:lnTo>
                    <a:pt x="37414" y="134620"/>
                  </a:lnTo>
                  <a:lnTo>
                    <a:pt x="37312" y="132080"/>
                  </a:lnTo>
                  <a:lnTo>
                    <a:pt x="37211" y="129540"/>
                  </a:lnTo>
                  <a:lnTo>
                    <a:pt x="37287" y="123190"/>
                  </a:lnTo>
                  <a:lnTo>
                    <a:pt x="37414" y="120650"/>
                  </a:lnTo>
                  <a:lnTo>
                    <a:pt x="37528" y="118110"/>
                  </a:lnTo>
                  <a:lnTo>
                    <a:pt x="37642" y="115570"/>
                  </a:lnTo>
                  <a:lnTo>
                    <a:pt x="37693" y="114300"/>
                  </a:lnTo>
                  <a:lnTo>
                    <a:pt x="37807" y="111760"/>
                  </a:lnTo>
                  <a:lnTo>
                    <a:pt x="37922" y="109220"/>
                  </a:lnTo>
                  <a:lnTo>
                    <a:pt x="37973" y="107950"/>
                  </a:lnTo>
                  <a:lnTo>
                    <a:pt x="37922" y="101600"/>
                  </a:lnTo>
                  <a:lnTo>
                    <a:pt x="37820" y="99060"/>
                  </a:lnTo>
                  <a:lnTo>
                    <a:pt x="37719" y="96520"/>
                  </a:lnTo>
                  <a:lnTo>
                    <a:pt x="37617" y="93980"/>
                  </a:lnTo>
                  <a:lnTo>
                    <a:pt x="37566" y="92710"/>
                  </a:lnTo>
                  <a:lnTo>
                    <a:pt x="35623" y="96520"/>
                  </a:lnTo>
                  <a:lnTo>
                    <a:pt x="35661" y="93980"/>
                  </a:lnTo>
                  <a:lnTo>
                    <a:pt x="35483" y="95250"/>
                  </a:lnTo>
                  <a:lnTo>
                    <a:pt x="34963" y="101600"/>
                  </a:lnTo>
                  <a:lnTo>
                    <a:pt x="34861" y="102870"/>
                  </a:lnTo>
                  <a:lnTo>
                    <a:pt x="34747" y="104140"/>
                  </a:lnTo>
                  <a:lnTo>
                    <a:pt x="34645" y="105410"/>
                  </a:lnTo>
                  <a:lnTo>
                    <a:pt x="34544" y="106680"/>
                  </a:lnTo>
                  <a:lnTo>
                    <a:pt x="34442" y="107950"/>
                  </a:lnTo>
                  <a:lnTo>
                    <a:pt x="34366" y="101600"/>
                  </a:lnTo>
                  <a:lnTo>
                    <a:pt x="34315" y="97790"/>
                  </a:lnTo>
                  <a:lnTo>
                    <a:pt x="34404" y="93980"/>
                  </a:lnTo>
                  <a:lnTo>
                    <a:pt x="34505" y="91440"/>
                  </a:lnTo>
                  <a:lnTo>
                    <a:pt x="34607" y="88900"/>
                  </a:lnTo>
                  <a:lnTo>
                    <a:pt x="34696" y="86360"/>
                  </a:lnTo>
                  <a:lnTo>
                    <a:pt x="34747" y="85090"/>
                  </a:lnTo>
                  <a:lnTo>
                    <a:pt x="34874" y="83820"/>
                  </a:lnTo>
                  <a:lnTo>
                    <a:pt x="35001" y="82550"/>
                  </a:lnTo>
                  <a:lnTo>
                    <a:pt x="35636" y="76200"/>
                  </a:lnTo>
                  <a:lnTo>
                    <a:pt x="36817" y="73660"/>
                  </a:lnTo>
                  <a:lnTo>
                    <a:pt x="35267" y="71120"/>
                  </a:lnTo>
                  <a:lnTo>
                    <a:pt x="35356" y="69850"/>
                  </a:lnTo>
                  <a:lnTo>
                    <a:pt x="35458" y="68580"/>
                  </a:lnTo>
                  <a:lnTo>
                    <a:pt x="35560" y="64770"/>
                  </a:lnTo>
                  <a:lnTo>
                    <a:pt x="35661" y="60960"/>
                  </a:lnTo>
                  <a:lnTo>
                    <a:pt x="35750" y="57150"/>
                  </a:lnTo>
                  <a:lnTo>
                    <a:pt x="35890" y="57150"/>
                  </a:lnTo>
                  <a:lnTo>
                    <a:pt x="36017" y="55880"/>
                  </a:lnTo>
                  <a:lnTo>
                    <a:pt x="36068" y="54610"/>
                  </a:lnTo>
                  <a:lnTo>
                    <a:pt x="36207" y="54610"/>
                  </a:lnTo>
                  <a:lnTo>
                    <a:pt x="36106" y="52082"/>
                  </a:lnTo>
                  <a:lnTo>
                    <a:pt x="35699" y="52082"/>
                  </a:lnTo>
                  <a:lnTo>
                    <a:pt x="35166" y="54610"/>
                  </a:lnTo>
                  <a:lnTo>
                    <a:pt x="34836" y="54610"/>
                  </a:lnTo>
                  <a:lnTo>
                    <a:pt x="34785" y="55880"/>
                  </a:lnTo>
                  <a:lnTo>
                    <a:pt x="34493" y="57150"/>
                  </a:lnTo>
                  <a:lnTo>
                    <a:pt x="34404" y="58420"/>
                  </a:lnTo>
                  <a:lnTo>
                    <a:pt x="34315" y="59690"/>
                  </a:lnTo>
                  <a:lnTo>
                    <a:pt x="34201" y="62230"/>
                  </a:lnTo>
                  <a:lnTo>
                    <a:pt x="34150" y="88900"/>
                  </a:lnTo>
                  <a:lnTo>
                    <a:pt x="33299" y="87642"/>
                  </a:lnTo>
                  <a:lnTo>
                    <a:pt x="32410" y="88900"/>
                  </a:lnTo>
                  <a:lnTo>
                    <a:pt x="31648" y="86360"/>
                  </a:lnTo>
                  <a:lnTo>
                    <a:pt x="31546" y="83820"/>
                  </a:lnTo>
                  <a:lnTo>
                    <a:pt x="31445" y="81280"/>
                  </a:lnTo>
                  <a:lnTo>
                    <a:pt x="31343" y="78740"/>
                  </a:lnTo>
                  <a:lnTo>
                    <a:pt x="31242" y="76200"/>
                  </a:lnTo>
                  <a:lnTo>
                    <a:pt x="31203" y="63500"/>
                  </a:lnTo>
                  <a:lnTo>
                    <a:pt x="31330" y="64770"/>
                  </a:lnTo>
                  <a:lnTo>
                    <a:pt x="31445" y="66040"/>
                  </a:lnTo>
                  <a:lnTo>
                    <a:pt x="31572" y="67310"/>
                  </a:lnTo>
                  <a:lnTo>
                    <a:pt x="31699" y="68580"/>
                  </a:lnTo>
                  <a:lnTo>
                    <a:pt x="31813" y="69850"/>
                  </a:lnTo>
                  <a:lnTo>
                    <a:pt x="31940" y="71120"/>
                  </a:lnTo>
                  <a:lnTo>
                    <a:pt x="32067" y="72390"/>
                  </a:lnTo>
                  <a:lnTo>
                    <a:pt x="32512" y="72390"/>
                  </a:lnTo>
                  <a:lnTo>
                    <a:pt x="32524" y="63500"/>
                  </a:lnTo>
                  <a:lnTo>
                    <a:pt x="32537" y="54610"/>
                  </a:lnTo>
                  <a:lnTo>
                    <a:pt x="33070" y="49530"/>
                  </a:lnTo>
                  <a:lnTo>
                    <a:pt x="34493" y="46990"/>
                  </a:lnTo>
                  <a:lnTo>
                    <a:pt x="36220" y="44450"/>
                  </a:lnTo>
                  <a:lnTo>
                    <a:pt x="39738" y="38100"/>
                  </a:lnTo>
                  <a:lnTo>
                    <a:pt x="44259" y="35560"/>
                  </a:lnTo>
                  <a:lnTo>
                    <a:pt x="48247" y="34366"/>
                  </a:lnTo>
                  <a:lnTo>
                    <a:pt x="48437" y="34366"/>
                  </a:lnTo>
                  <a:lnTo>
                    <a:pt x="49555" y="33020"/>
                  </a:lnTo>
                  <a:lnTo>
                    <a:pt x="53936" y="33020"/>
                  </a:lnTo>
                  <a:lnTo>
                    <a:pt x="52959" y="34366"/>
                  </a:lnTo>
                  <a:lnTo>
                    <a:pt x="50927" y="34366"/>
                  </a:lnTo>
                  <a:lnTo>
                    <a:pt x="47485" y="35560"/>
                  </a:lnTo>
                  <a:lnTo>
                    <a:pt x="44145" y="38100"/>
                  </a:lnTo>
                  <a:lnTo>
                    <a:pt x="41859" y="40640"/>
                  </a:lnTo>
                  <a:lnTo>
                    <a:pt x="45377" y="38100"/>
                  </a:lnTo>
                  <a:lnTo>
                    <a:pt x="49237" y="35560"/>
                  </a:lnTo>
                  <a:lnTo>
                    <a:pt x="53365" y="34366"/>
                  </a:lnTo>
                  <a:lnTo>
                    <a:pt x="56832" y="34366"/>
                  </a:lnTo>
                  <a:lnTo>
                    <a:pt x="59093" y="33020"/>
                  </a:lnTo>
                  <a:lnTo>
                    <a:pt x="71081" y="33020"/>
                  </a:lnTo>
                  <a:lnTo>
                    <a:pt x="64325" y="34366"/>
                  </a:lnTo>
                  <a:lnTo>
                    <a:pt x="71196" y="35560"/>
                  </a:lnTo>
                  <a:lnTo>
                    <a:pt x="76428" y="34366"/>
                  </a:lnTo>
                  <a:lnTo>
                    <a:pt x="88798" y="34366"/>
                  </a:lnTo>
                  <a:lnTo>
                    <a:pt x="108153" y="33020"/>
                  </a:lnTo>
                  <a:lnTo>
                    <a:pt x="131229" y="31750"/>
                  </a:lnTo>
                  <a:lnTo>
                    <a:pt x="157238" y="31750"/>
                  </a:lnTo>
                  <a:lnTo>
                    <a:pt x="184315" y="33020"/>
                  </a:lnTo>
                  <a:lnTo>
                    <a:pt x="175628" y="33020"/>
                  </a:lnTo>
                  <a:lnTo>
                    <a:pt x="160096" y="34366"/>
                  </a:lnTo>
                  <a:lnTo>
                    <a:pt x="152133" y="34366"/>
                  </a:lnTo>
                  <a:lnTo>
                    <a:pt x="159131" y="35560"/>
                  </a:lnTo>
                  <a:lnTo>
                    <a:pt x="169278" y="34366"/>
                  </a:lnTo>
                  <a:lnTo>
                    <a:pt x="180428" y="34366"/>
                  </a:lnTo>
                  <a:lnTo>
                    <a:pt x="194538" y="33020"/>
                  </a:lnTo>
                  <a:lnTo>
                    <a:pt x="212394" y="34366"/>
                  </a:lnTo>
                  <a:lnTo>
                    <a:pt x="213487" y="34366"/>
                  </a:lnTo>
                  <a:lnTo>
                    <a:pt x="219544" y="35560"/>
                  </a:lnTo>
                  <a:lnTo>
                    <a:pt x="222707" y="35560"/>
                  </a:lnTo>
                  <a:lnTo>
                    <a:pt x="258127" y="33020"/>
                  </a:lnTo>
                  <a:lnTo>
                    <a:pt x="290042" y="33020"/>
                  </a:lnTo>
                  <a:lnTo>
                    <a:pt x="307657" y="31750"/>
                  </a:lnTo>
                  <a:lnTo>
                    <a:pt x="325132" y="33020"/>
                  </a:lnTo>
                  <a:lnTo>
                    <a:pt x="365074" y="33020"/>
                  </a:lnTo>
                  <a:lnTo>
                    <a:pt x="350126" y="34366"/>
                  </a:lnTo>
                  <a:lnTo>
                    <a:pt x="366572" y="34366"/>
                  </a:lnTo>
                  <a:lnTo>
                    <a:pt x="382663" y="33020"/>
                  </a:lnTo>
                  <a:lnTo>
                    <a:pt x="410819" y="33020"/>
                  </a:lnTo>
                  <a:lnTo>
                    <a:pt x="410286" y="34302"/>
                  </a:lnTo>
                  <a:lnTo>
                    <a:pt x="418058" y="33020"/>
                  </a:lnTo>
                  <a:lnTo>
                    <a:pt x="433438" y="31750"/>
                  </a:lnTo>
                  <a:lnTo>
                    <a:pt x="450024" y="31750"/>
                  </a:lnTo>
                  <a:lnTo>
                    <a:pt x="461403" y="30480"/>
                  </a:lnTo>
                  <a:lnTo>
                    <a:pt x="429094" y="31750"/>
                  </a:lnTo>
                  <a:lnTo>
                    <a:pt x="389343" y="30480"/>
                  </a:lnTo>
                  <a:lnTo>
                    <a:pt x="358025" y="30480"/>
                  </a:lnTo>
                  <a:lnTo>
                    <a:pt x="372592" y="29210"/>
                  </a:lnTo>
                  <a:lnTo>
                    <a:pt x="386232" y="29210"/>
                  </a:lnTo>
                  <a:lnTo>
                    <a:pt x="415734" y="26670"/>
                  </a:lnTo>
                  <a:lnTo>
                    <a:pt x="424218" y="26670"/>
                  </a:lnTo>
                  <a:lnTo>
                    <a:pt x="427583" y="27940"/>
                  </a:lnTo>
                  <a:lnTo>
                    <a:pt x="428231" y="27940"/>
                  </a:lnTo>
                  <a:lnTo>
                    <a:pt x="435470" y="26670"/>
                  </a:lnTo>
                  <a:lnTo>
                    <a:pt x="437603" y="25400"/>
                  </a:lnTo>
                  <a:lnTo>
                    <a:pt x="476529" y="25400"/>
                  </a:lnTo>
                  <a:lnTo>
                    <a:pt x="490372" y="24130"/>
                  </a:lnTo>
                  <a:lnTo>
                    <a:pt x="503910" y="24130"/>
                  </a:lnTo>
                  <a:lnTo>
                    <a:pt x="522198" y="23012"/>
                  </a:lnTo>
                  <a:lnTo>
                    <a:pt x="524433" y="23012"/>
                  </a:lnTo>
                  <a:lnTo>
                    <a:pt x="522503" y="24130"/>
                  </a:lnTo>
                  <a:lnTo>
                    <a:pt x="509104" y="25400"/>
                  </a:lnTo>
                  <a:lnTo>
                    <a:pt x="490258" y="26670"/>
                  </a:lnTo>
                  <a:lnTo>
                    <a:pt x="471690" y="26670"/>
                  </a:lnTo>
                  <a:lnTo>
                    <a:pt x="473557" y="27940"/>
                  </a:lnTo>
                  <a:lnTo>
                    <a:pt x="462622" y="27940"/>
                  </a:lnTo>
                  <a:lnTo>
                    <a:pt x="452221" y="29210"/>
                  </a:lnTo>
                  <a:lnTo>
                    <a:pt x="455739" y="30480"/>
                  </a:lnTo>
                  <a:lnTo>
                    <a:pt x="466509" y="29210"/>
                  </a:lnTo>
                  <a:lnTo>
                    <a:pt x="477735" y="29210"/>
                  </a:lnTo>
                  <a:lnTo>
                    <a:pt x="477126" y="29832"/>
                  </a:lnTo>
                  <a:lnTo>
                    <a:pt x="484327" y="29210"/>
                  </a:lnTo>
                  <a:lnTo>
                    <a:pt x="480758" y="30480"/>
                  </a:lnTo>
                  <a:lnTo>
                    <a:pt x="486270" y="29210"/>
                  </a:lnTo>
                  <a:lnTo>
                    <a:pt x="510222" y="29210"/>
                  </a:lnTo>
                  <a:lnTo>
                    <a:pt x="511568" y="30480"/>
                  </a:lnTo>
                  <a:lnTo>
                    <a:pt x="512686" y="31750"/>
                  </a:lnTo>
                  <a:lnTo>
                    <a:pt x="535952" y="31750"/>
                  </a:lnTo>
                  <a:lnTo>
                    <a:pt x="529628" y="33020"/>
                  </a:lnTo>
                  <a:lnTo>
                    <a:pt x="514210" y="33020"/>
                  </a:lnTo>
                  <a:lnTo>
                    <a:pt x="517220" y="34302"/>
                  </a:lnTo>
                  <a:lnTo>
                    <a:pt x="487273" y="33020"/>
                  </a:lnTo>
                  <a:lnTo>
                    <a:pt x="486664" y="34366"/>
                  </a:lnTo>
                  <a:lnTo>
                    <a:pt x="517410" y="34366"/>
                  </a:lnTo>
                  <a:lnTo>
                    <a:pt x="519023" y="34366"/>
                  </a:lnTo>
                  <a:lnTo>
                    <a:pt x="532625" y="34366"/>
                  </a:lnTo>
                  <a:lnTo>
                    <a:pt x="550062" y="31750"/>
                  </a:lnTo>
                  <a:lnTo>
                    <a:pt x="564134" y="30480"/>
                  </a:lnTo>
                  <a:lnTo>
                    <a:pt x="547217" y="30480"/>
                  </a:lnTo>
                  <a:lnTo>
                    <a:pt x="548640" y="29210"/>
                  </a:lnTo>
                  <a:lnTo>
                    <a:pt x="542531" y="27940"/>
                  </a:lnTo>
                  <a:lnTo>
                    <a:pt x="555472" y="27940"/>
                  </a:lnTo>
                  <a:lnTo>
                    <a:pt x="559244" y="29210"/>
                  </a:lnTo>
                  <a:lnTo>
                    <a:pt x="560870" y="28384"/>
                  </a:lnTo>
                  <a:lnTo>
                    <a:pt x="563003" y="28498"/>
                  </a:lnTo>
                  <a:lnTo>
                    <a:pt x="561543" y="28244"/>
                  </a:lnTo>
                  <a:lnTo>
                    <a:pt x="561174" y="28232"/>
                  </a:lnTo>
                  <a:lnTo>
                    <a:pt x="561759" y="27940"/>
                  </a:lnTo>
                  <a:lnTo>
                    <a:pt x="578967" y="27940"/>
                  </a:lnTo>
                  <a:lnTo>
                    <a:pt x="576694" y="26670"/>
                  </a:lnTo>
                  <a:lnTo>
                    <a:pt x="592721" y="29210"/>
                  </a:lnTo>
                  <a:lnTo>
                    <a:pt x="618782" y="30480"/>
                  </a:lnTo>
                  <a:lnTo>
                    <a:pt x="640130" y="31750"/>
                  </a:lnTo>
                  <a:lnTo>
                    <a:pt x="642124" y="34366"/>
                  </a:lnTo>
                  <a:lnTo>
                    <a:pt x="696645" y="34366"/>
                  </a:lnTo>
                  <a:lnTo>
                    <a:pt x="737311" y="33020"/>
                  </a:lnTo>
                  <a:lnTo>
                    <a:pt x="774344" y="33020"/>
                  </a:lnTo>
                  <a:lnTo>
                    <a:pt x="761149" y="34366"/>
                  </a:lnTo>
                  <a:lnTo>
                    <a:pt x="804164" y="34366"/>
                  </a:lnTo>
                  <a:lnTo>
                    <a:pt x="816102" y="31750"/>
                  </a:lnTo>
                  <a:lnTo>
                    <a:pt x="832129" y="30480"/>
                  </a:lnTo>
                  <a:lnTo>
                    <a:pt x="825322" y="31750"/>
                  </a:lnTo>
                  <a:lnTo>
                    <a:pt x="835063" y="31750"/>
                  </a:lnTo>
                  <a:lnTo>
                    <a:pt x="851281" y="33020"/>
                  </a:lnTo>
                  <a:lnTo>
                    <a:pt x="863892" y="33020"/>
                  </a:lnTo>
                  <a:lnTo>
                    <a:pt x="895959" y="31750"/>
                  </a:lnTo>
                  <a:lnTo>
                    <a:pt x="913714" y="30480"/>
                  </a:lnTo>
                  <a:lnTo>
                    <a:pt x="934758" y="30480"/>
                  </a:lnTo>
                  <a:lnTo>
                    <a:pt x="943279" y="33020"/>
                  </a:lnTo>
                  <a:lnTo>
                    <a:pt x="950544" y="34366"/>
                  </a:lnTo>
                  <a:lnTo>
                    <a:pt x="960996" y="34366"/>
                  </a:lnTo>
                  <a:lnTo>
                    <a:pt x="975182" y="33020"/>
                  </a:lnTo>
                  <a:lnTo>
                    <a:pt x="1048778" y="33020"/>
                  </a:lnTo>
                  <a:lnTo>
                    <a:pt x="1046391" y="31750"/>
                  </a:lnTo>
                  <a:lnTo>
                    <a:pt x="1036942" y="31750"/>
                  </a:lnTo>
                  <a:lnTo>
                    <a:pt x="1057973" y="30480"/>
                  </a:lnTo>
                  <a:lnTo>
                    <a:pt x="1079500" y="30480"/>
                  </a:lnTo>
                  <a:lnTo>
                    <a:pt x="1104252" y="29146"/>
                  </a:lnTo>
                  <a:lnTo>
                    <a:pt x="1104480" y="29286"/>
                  </a:lnTo>
                  <a:lnTo>
                    <a:pt x="1105839" y="29349"/>
                  </a:lnTo>
                  <a:lnTo>
                    <a:pt x="1107744" y="29298"/>
                  </a:lnTo>
                  <a:lnTo>
                    <a:pt x="1106944" y="29146"/>
                  </a:lnTo>
                  <a:lnTo>
                    <a:pt x="1106030" y="29057"/>
                  </a:lnTo>
                  <a:lnTo>
                    <a:pt x="1126528" y="27940"/>
                  </a:lnTo>
                  <a:lnTo>
                    <a:pt x="1141514" y="27940"/>
                  </a:lnTo>
                  <a:lnTo>
                    <a:pt x="1156157" y="27940"/>
                  </a:lnTo>
                  <a:lnTo>
                    <a:pt x="1163853" y="29210"/>
                  </a:lnTo>
                  <a:lnTo>
                    <a:pt x="1166291" y="30480"/>
                  </a:lnTo>
                  <a:lnTo>
                    <a:pt x="1153960" y="30480"/>
                  </a:lnTo>
                  <a:lnTo>
                    <a:pt x="1150988" y="29210"/>
                  </a:lnTo>
                  <a:lnTo>
                    <a:pt x="1145438" y="29210"/>
                  </a:lnTo>
                  <a:lnTo>
                    <a:pt x="1141514" y="27940"/>
                  </a:lnTo>
                  <a:lnTo>
                    <a:pt x="1131049" y="29210"/>
                  </a:lnTo>
                  <a:lnTo>
                    <a:pt x="1113675" y="29210"/>
                  </a:lnTo>
                  <a:lnTo>
                    <a:pt x="1107744" y="30480"/>
                  </a:lnTo>
                  <a:lnTo>
                    <a:pt x="1112469" y="30480"/>
                  </a:lnTo>
                  <a:lnTo>
                    <a:pt x="1108290" y="33020"/>
                  </a:lnTo>
                  <a:lnTo>
                    <a:pt x="1100582" y="34302"/>
                  </a:lnTo>
                  <a:lnTo>
                    <a:pt x="1166495" y="31750"/>
                  </a:lnTo>
                  <a:lnTo>
                    <a:pt x="1199134" y="31750"/>
                  </a:lnTo>
                  <a:lnTo>
                    <a:pt x="1215936" y="29210"/>
                  </a:lnTo>
                  <a:lnTo>
                    <a:pt x="1333474" y="29210"/>
                  </a:lnTo>
                  <a:lnTo>
                    <a:pt x="1368171" y="30480"/>
                  </a:lnTo>
                  <a:lnTo>
                    <a:pt x="1360182" y="30480"/>
                  </a:lnTo>
                  <a:lnTo>
                    <a:pt x="1383055" y="31750"/>
                  </a:lnTo>
                  <a:lnTo>
                    <a:pt x="1385417" y="33020"/>
                  </a:lnTo>
                  <a:lnTo>
                    <a:pt x="1367091" y="33020"/>
                  </a:lnTo>
                  <a:lnTo>
                    <a:pt x="1361681" y="34290"/>
                  </a:lnTo>
                  <a:lnTo>
                    <a:pt x="1358887" y="33566"/>
                  </a:lnTo>
                  <a:lnTo>
                    <a:pt x="1354175" y="34366"/>
                  </a:lnTo>
                  <a:lnTo>
                    <a:pt x="1360017" y="34366"/>
                  </a:lnTo>
                  <a:lnTo>
                    <a:pt x="1352664" y="35560"/>
                  </a:lnTo>
                  <a:lnTo>
                    <a:pt x="1366520" y="35560"/>
                  </a:lnTo>
                  <a:lnTo>
                    <a:pt x="1360843" y="34366"/>
                  </a:lnTo>
                  <a:lnTo>
                    <a:pt x="1361363" y="34366"/>
                  </a:lnTo>
                  <a:lnTo>
                    <a:pt x="1361986" y="34366"/>
                  </a:lnTo>
                  <a:lnTo>
                    <a:pt x="1368945" y="34366"/>
                  </a:lnTo>
                  <a:lnTo>
                    <a:pt x="1366520" y="35560"/>
                  </a:lnTo>
                  <a:lnTo>
                    <a:pt x="1366875" y="35560"/>
                  </a:lnTo>
                  <a:lnTo>
                    <a:pt x="1380693" y="34366"/>
                  </a:lnTo>
                  <a:lnTo>
                    <a:pt x="1394993" y="34366"/>
                  </a:lnTo>
                  <a:lnTo>
                    <a:pt x="1406715" y="35560"/>
                  </a:lnTo>
                  <a:lnTo>
                    <a:pt x="1412354" y="35560"/>
                  </a:lnTo>
                  <a:lnTo>
                    <a:pt x="1418704" y="34366"/>
                  </a:lnTo>
                  <a:lnTo>
                    <a:pt x="1447076" y="34366"/>
                  </a:lnTo>
                  <a:lnTo>
                    <a:pt x="1448854" y="35560"/>
                  </a:lnTo>
                  <a:lnTo>
                    <a:pt x="1452714" y="36830"/>
                  </a:lnTo>
                  <a:lnTo>
                    <a:pt x="1456169" y="39370"/>
                  </a:lnTo>
                  <a:lnTo>
                    <a:pt x="1457820" y="41935"/>
                  </a:lnTo>
                  <a:lnTo>
                    <a:pt x="1459496" y="43180"/>
                  </a:lnTo>
                  <a:lnTo>
                    <a:pt x="1461846" y="48260"/>
                  </a:lnTo>
                  <a:lnTo>
                    <a:pt x="1462024" y="49530"/>
                  </a:lnTo>
                  <a:lnTo>
                    <a:pt x="1462595" y="50800"/>
                  </a:lnTo>
                  <a:lnTo>
                    <a:pt x="1462697" y="52082"/>
                  </a:lnTo>
                  <a:lnTo>
                    <a:pt x="1462735" y="52362"/>
                  </a:lnTo>
                  <a:lnTo>
                    <a:pt x="1462849" y="53340"/>
                  </a:lnTo>
                  <a:lnTo>
                    <a:pt x="1462570" y="53340"/>
                  </a:lnTo>
                  <a:lnTo>
                    <a:pt x="1462900" y="54610"/>
                  </a:lnTo>
                  <a:lnTo>
                    <a:pt x="1462900" y="81280"/>
                  </a:lnTo>
                  <a:lnTo>
                    <a:pt x="1463446" y="82550"/>
                  </a:lnTo>
                  <a:lnTo>
                    <a:pt x="1463065" y="80010"/>
                  </a:lnTo>
                  <a:lnTo>
                    <a:pt x="1463141" y="67310"/>
                  </a:lnTo>
                  <a:lnTo>
                    <a:pt x="1463217" y="66040"/>
                  </a:lnTo>
                  <a:lnTo>
                    <a:pt x="1463281" y="64770"/>
                  </a:lnTo>
                  <a:lnTo>
                    <a:pt x="1463344" y="63500"/>
                  </a:lnTo>
                  <a:lnTo>
                    <a:pt x="1463421" y="62230"/>
                  </a:lnTo>
                  <a:lnTo>
                    <a:pt x="1463484" y="60960"/>
                  </a:lnTo>
                  <a:lnTo>
                    <a:pt x="1463586" y="63500"/>
                  </a:lnTo>
                  <a:lnTo>
                    <a:pt x="1463687" y="66040"/>
                  </a:lnTo>
                  <a:lnTo>
                    <a:pt x="1463802" y="68580"/>
                  </a:lnTo>
                  <a:lnTo>
                    <a:pt x="1463903" y="71120"/>
                  </a:lnTo>
                  <a:lnTo>
                    <a:pt x="1464894" y="72390"/>
                  </a:lnTo>
                  <a:lnTo>
                    <a:pt x="1464818" y="77470"/>
                  </a:lnTo>
                  <a:lnTo>
                    <a:pt x="1464703" y="85090"/>
                  </a:lnTo>
                  <a:lnTo>
                    <a:pt x="1464576" y="88900"/>
                  </a:lnTo>
                  <a:lnTo>
                    <a:pt x="1465199" y="93980"/>
                  </a:lnTo>
                  <a:lnTo>
                    <a:pt x="1466367" y="99060"/>
                  </a:lnTo>
                  <a:lnTo>
                    <a:pt x="1467370" y="105410"/>
                  </a:lnTo>
                  <a:lnTo>
                    <a:pt x="1467446" y="107950"/>
                  </a:lnTo>
                  <a:lnTo>
                    <a:pt x="1467523" y="152400"/>
                  </a:lnTo>
                  <a:lnTo>
                    <a:pt x="1466126" y="146050"/>
                  </a:lnTo>
                  <a:lnTo>
                    <a:pt x="1464894" y="132080"/>
                  </a:lnTo>
                  <a:lnTo>
                    <a:pt x="1464779" y="130810"/>
                  </a:lnTo>
                  <a:lnTo>
                    <a:pt x="1464665" y="129540"/>
                  </a:lnTo>
                  <a:lnTo>
                    <a:pt x="1464551" y="128270"/>
                  </a:lnTo>
                  <a:lnTo>
                    <a:pt x="1464449" y="127000"/>
                  </a:lnTo>
                  <a:lnTo>
                    <a:pt x="1463332" y="120650"/>
                  </a:lnTo>
                  <a:lnTo>
                    <a:pt x="1463421" y="121920"/>
                  </a:lnTo>
                  <a:lnTo>
                    <a:pt x="1463522" y="123190"/>
                  </a:lnTo>
                  <a:lnTo>
                    <a:pt x="1463611" y="124460"/>
                  </a:lnTo>
                  <a:lnTo>
                    <a:pt x="1463700" y="125730"/>
                  </a:lnTo>
                  <a:lnTo>
                    <a:pt x="1463802" y="127000"/>
                  </a:lnTo>
                  <a:lnTo>
                    <a:pt x="1463890" y="168910"/>
                  </a:lnTo>
                  <a:lnTo>
                    <a:pt x="1487093" y="168910"/>
                  </a:lnTo>
                  <a:lnTo>
                    <a:pt x="1486966" y="167640"/>
                  </a:lnTo>
                  <a:lnTo>
                    <a:pt x="1486281" y="156210"/>
                  </a:lnTo>
                  <a:lnTo>
                    <a:pt x="1486204" y="154940"/>
                  </a:lnTo>
                  <a:lnTo>
                    <a:pt x="1486154" y="152400"/>
                  </a:lnTo>
                  <a:lnTo>
                    <a:pt x="1486268" y="146050"/>
                  </a:lnTo>
                  <a:lnTo>
                    <a:pt x="1486369" y="139700"/>
                  </a:lnTo>
                  <a:lnTo>
                    <a:pt x="1486484" y="128270"/>
                  </a:lnTo>
                  <a:lnTo>
                    <a:pt x="1485658" y="118110"/>
                  </a:lnTo>
                  <a:lnTo>
                    <a:pt x="1485760" y="106680"/>
                  </a:lnTo>
                  <a:lnTo>
                    <a:pt x="1486204" y="93980"/>
                  </a:lnTo>
                  <a:lnTo>
                    <a:pt x="1486954" y="101600"/>
                  </a:lnTo>
                  <a:lnTo>
                    <a:pt x="1487081" y="102870"/>
                  </a:lnTo>
                  <a:lnTo>
                    <a:pt x="1487208" y="104140"/>
                  </a:lnTo>
                  <a:lnTo>
                    <a:pt x="1487335" y="107950"/>
                  </a:lnTo>
                  <a:lnTo>
                    <a:pt x="1487462" y="111760"/>
                  </a:lnTo>
                  <a:lnTo>
                    <a:pt x="1487589" y="115570"/>
                  </a:lnTo>
                  <a:lnTo>
                    <a:pt x="1487703" y="120650"/>
                  </a:lnTo>
                  <a:lnTo>
                    <a:pt x="1487779" y="124460"/>
                  </a:lnTo>
                  <a:lnTo>
                    <a:pt x="1487881" y="127000"/>
                  </a:lnTo>
                  <a:lnTo>
                    <a:pt x="1488351" y="134620"/>
                  </a:lnTo>
                  <a:lnTo>
                    <a:pt x="1488325" y="106680"/>
                  </a:lnTo>
                  <a:lnTo>
                    <a:pt x="1488198" y="104140"/>
                  </a:lnTo>
                  <a:lnTo>
                    <a:pt x="1488147" y="102870"/>
                  </a:lnTo>
                  <a:lnTo>
                    <a:pt x="1487868" y="99060"/>
                  </a:lnTo>
                  <a:lnTo>
                    <a:pt x="1487779" y="97790"/>
                  </a:lnTo>
                  <a:lnTo>
                    <a:pt x="1487690" y="96520"/>
                  </a:lnTo>
                  <a:lnTo>
                    <a:pt x="1487157" y="88900"/>
                  </a:lnTo>
                  <a:lnTo>
                    <a:pt x="1487030" y="86360"/>
                  </a:lnTo>
                  <a:lnTo>
                    <a:pt x="1486903" y="81280"/>
                  </a:lnTo>
                  <a:lnTo>
                    <a:pt x="1486789" y="76200"/>
                  </a:lnTo>
                  <a:lnTo>
                    <a:pt x="1486662" y="71120"/>
                  </a:lnTo>
                  <a:lnTo>
                    <a:pt x="1486573" y="67310"/>
                  </a:lnTo>
                  <a:lnTo>
                    <a:pt x="1487754" y="62230"/>
                  </a:lnTo>
                  <a:lnTo>
                    <a:pt x="1487868" y="64770"/>
                  </a:lnTo>
                  <a:lnTo>
                    <a:pt x="1487995" y="67310"/>
                  </a:lnTo>
                  <a:lnTo>
                    <a:pt x="1488109" y="69850"/>
                  </a:lnTo>
                  <a:lnTo>
                    <a:pt x="1488224" y="72390"/>
                  </a:lnTo>
                  <a:lnTo>
                    <a:pt x="1488351" y="76200"/>
                  </a:lnTo>
                  <a:lnTo>
                    <a:pt x="1488452" y="80010"/>
                  </a:lnTo>
                  <a:lnTo>
                    <a:pt x="1488554" y="83820"/>
                  </a:lnTo>
                  <a:lnTo>
                    <a:pt x="1488655" y="87642"/>
                  </a:lnTo>
                  <a:lnTo>
                    <a:pt x="1488757" y="91440"/>
                  </a:lnTo>
                  <a:lnTo>
                    <a:pt x="1489557" y="97790"/>
                  </a:lnTo>
                  <a:lnTo>
                    <a:pt x="1489684" y="85090"/>
                  </a:lnTo>
                  <a:lnTo>
                    <a:pt x="1489760" y="83820"/>
                  </a:lnTo>
                  <a:lnTo>
                    <a:pt x="1489837" y="82550"/>
                  </a:lnTo>
                  <a:lnTo>
                    <a:pt x="1489913" y="81280"/>
                  </a:lnTo>
                  <a:lnTo>
                    <a:pt x="1489976" y="80010"/>
                  </a:lnTo>
                  <a:lnTo>
                    <a:pt x="1490052" y="78740"/>
                  </a:lnTo>
                  <a:lnTo>
                    <a:pt x="1490129" y="77470"/>
                  </a:lnTo>
                  <a:lnTo>
                    <a:pt x="1490205" y="76200"/>
                  </a:lnTo>
                  <a:lnTo>
                    <a:pt x="1490751" y="78740"/>
                  </a:lnTo>
                  <a:lnTo>
                    <a:pt x="1490840" y="99060"/>
                  </a:lnTo>
                  <a:lnTo>
                    <a:pt x="1490891" y="128270"/>
                  </a:lnTo>
                  <a:lnTo>
                    <a:pt x="1490814" y="127000"/>
                  </a:lnTo>
                  <a:lnTo>
                    <a:pt x="1490738" y="125730"/>
                  </a:lnTo>
                  <a:lnTo>
                    <a:pt x="1490662" y="124460"/>
                  </a:lnTo>
                  <a:lnTo>
                    <a:pt x="1490586" y="123190"/>
                  </a:lnTo>
                  <a:lnTo>
                    <a:pt x="1490510" y="121920"/>
                  </a:lnTo>
                  <a:lnTo>
                    <a:pt x="1490243" y="123190"/>
                  </a:lnTo>
                  <a:lnTo>
                    <a:pt x="1490141" y="124460"/>
                  </a:lnTo>
                  <a:lnTo>
                    <a:pt x="1490040" y="125730"/>
                  </a:lnTo>
                  <a:lnTo>
                    <a:pt x="1489938" y="127000"/>
                  </a:lnTo>
                  <a:lnTo>
                    <a:pt x="1489456" y="127000"/>
                  </a:lnTo>
                  <a:lnTo>
                    <a:pt x="1489570" y="129540"/>
                  </a:lnTo>
                  <a:lnTo>
                    <a:pt x="1489697" y="132080"/>
                  </a:lnTo>
                  <a:lnTo>
                    <a:pt x="1489811" y="134620"/>
                  </a:lnTo>
                  <a:lnTo>
                    <a:pt x="1489875" y="135890"/>
                  </a:lnTo>
                  <a:lnTo>
                    <a:pt x="1489989" y="142240"/>
                  </a:lnTo>
                  <a:lnTo>
                    <a:pt x="1490091" y="184150"/>
                  </a:lnTo>
                  <a:lnTo>
                    <a:pt x="1490853" y="182880"/>
                  </a:lnTo>
                  <a:lnTo>
                    <a:pt x="1491056" y="179070"/>
                  </a:lnTo>
                  <a:lnTo>
                    <a:pt x="1491119" y="177800"/>
                  </a:lnTo>
                  <a:lnTo>
                    <a:pt x="1491183" y="176530"/>
                  </a:lnTo>
                  <a:lnTo>
                    <a:pt x="1491297" y="172720"/>
                  </a:lnTo>
                  <a:lnTo>
                    <a:pt x="1491411" y="167640"/>
                  </a:lnTo>
                  <a:lnTo>
                    <a:pt x="1491437" y="128270"/>
                  </a:lnTo>
                  <a:lnTo>
                    <a:pt x="1491335" y="76200"/>
                  </a:lnTo>
                  <a:lnTo>
                    <a:pt x="1491437" y="68580"/>
                  </a:lnTo>
                  <a:lnTo>
                    <a:pt x="1491919" y="68580"/>
                  </a:lnTo>
                  <a:lnTo>
                    <a:pt x="1492465" y="73660"/>
                  </a:lnTo>
                  <a:lnTo>
                    <a:pt x="1492796" y="76200"/>
                  </a:lnTo>
                  <a:lnTo>
                    <a:pt x="1492846" y="68580"/>
                  </a:lnTo>
                  <a:lnTo>
                    <a:pt x="1492885" y="63500"/>
                  </a:lnTo>
                  <a:close/>
                </a:path>
                <a:path w="1494154" h="708659">
                  <a:moveTo>
                    <a:pt x="1493494" y="201930"/>
                  </a:moveTo>
                  <a:lnTo>
                    <a:pt x="1493469" y="196850"/>
                  </a:lnTo>
                  <a:lnTo>
                    <a:pt x="1493443" y="191770"/>
                  </a:lnTo>
                  <a:lnTo>
                    <a:pt x="1492656" y="196850"/>
                  </a:lnTo>
                  <a:lnTo>
                    <a:pt x="1491602" y="194310"/>
                  </a:lnTo>
                  <a:lnTo>
                    <a:pt x="1490459" y="194310"/>
                  </a:lnTo>
                  <a:lnTo>
                    <a:pt x="1489392" y="201930"/>
                  </a:lnTo>
                  <a:lnTo>
                    <a:pt x="1488846" y="191770"/>
                  </a:lnTo>
                  <a:lnTo>
                    <a:pt x="1488782" y="190500"/>
                  </a:lnTo>
                  <a:lnTo>
                    <a:pt x="1488719" y="189230"/>
                  </a:lnTo>
                  <a:lnTo>
                    <a:pt x="1488452" y="184150"/>
                  </a:lnTo>
                  <a:lnTo>
                    <a:pt x="1488376" y="182880"/>
                  </a:lnTo>
                  <a:lnTo>
                    <a:pt x="1488313" y="181610"/>
                  </a:lnTo>
                  <a:lnTo>
                    <a:pt x="1488071" y="179070"/>
                  </a:lnTo>
                  <a:lnTo>
                    <a:pt x="1487944" y="177800"/>
                  </a:lnTo>
                  <a:lnTo>
                    <a:pt x="1487830" y="176530"/>
                  </a:lnTo>
                  <a:lnTo>
                    <a:pt x="1487703" y="175260"/>
                  </a:lnTo>
                  <a:lnTo>
                    <a:pt x="1487462" y="172720"/>
                  </a:lnTo>
                  <a:lnTo>
                    <a:pt x="1464017" y="172720"/>
                  </a:lnTo>
                  <a:lnTo>
                    <a:pt x="1463903" y="171627"/>
                  </a:lnTo>
                  <a:lnTo>
                    <a:pt x="1463916" y="175260"/>
                  </a:lnTo>
                  <a:lnTo>
                    <a:pt x="1463992" y="177800"/>
                  </a:lnTo>
                  <a:lnTo>
                    <a:pt x="1464106" y="191770"/>
                  </a:lnTo>
                  <a:lnTo>
                    <a:pt x="1463967" y="194310"/>
                  </a:lnTo>
                  <a:lnTo>
                    <a:pt x="1463890" y="195580"/>
                  </a:lnTo>
                  <a:lnTo>
                    <a:pt x="1463814" y="196850"/>
                  </a:lnTo>
                  <a:lnTo>
                    <a:pt x="1465186" y="201930"/>
                  </a:lnTo>
                  <a:lnTo>
                    <a:pt x="1466494" y="210820"/>
                  </a:lnTo>
                  <a:lnTo>
                    <a:pt x="1467421" y="215900"/>
                  </a:lnTo>
                  <a:lnTo>
                    <a:pt x="1467523" y="232410"/>
                  </a:lnTo>
                  <a:lnTo>
                    <a:pt x="1467650" y="251460"/>
                  </a:lnTo>
                  <a:lnTo>
                    <a:pt x="1467142" y="246380"/>
                  </a:lnTo>
                  <a:lnTo>
                    <a:pt x="1467015" y="245110"/>
                  </a:lnTo>
                  <a:lnTo>
                    <a:pt x="1467104" y="248920"/>
                  </a:lnTo>
                  <a:lnTo>
                    <a:pt x="1467205" y="251460"/>
                  </a:lnTo>
                  <a:lnTo>
                    <a:pt x="1467294" y="265430"/>
                  </a:lnTo>
                  <a:lnTo>
                    <a:pt x="1466596" y="267970"/>
                  </a:lnTo>
                  <a:lnTo>
                    <a:pt x="1466672" y="270510"/>
                  </a:lnTo>
                  <a:lnTo>
                    <a:pt x="1467065" y="276860"/>
                  </a:lnTo>
                  <a:lnTo>
                    <a:pt x="1467142" y="278130"/>
                  </a:lnTo>
                  <a:lnTo>
                    <a:pt x="1467231" y="279400"/>
                  </a:lnTo>
                  <a:lnTo>
                    <a:pt x="1467307" y="280670"/>
                  </a:lnTo>
                  <a:lnTo>
                    <a:pt x="1467396" y="281940"/>
                  </a:lnTo>
                  <a:lnTo>
                    <a:pt x="1467485" y="283210"/>
                  </a:lnTo>
                  <a:lnTo>
                    <a:pt x="1467561" y="284480"/>
                  </a:lnTo>
                  <a:lnTo>
                    <a:pt x="1467650" y="285750"/>
                  </a:lnTo>
                  <a:lnTo>
                    <a:pt x="1467878" y="287020"/>
                  </a:lnTo>
                  <a:lnTo>
                    <a:pt x="1468005" y="287680"/>
                  </a:lnTo>
                  <a:lnTo>
                    <a:pt x="1468120" y="288302"/>
                  </a:lnTo>
                  <a:lnTo>
                    <a:pt x="1468234" y="288912"/>
                  </a:lnTo>
                  <a:lnTo>
                    <a:pt x="1468348" y="289560"/>
                  </a:lnTo>
                  <a:lnTo>
                    <a:pt x="1468462" y="287020"/>
                  </a:lnTo>
                  <a:lnTo>
                    <a:pt x="1468589" y="284480"/>
                  </a:lnTo>
                  <a:lnTo>
                    <a:pt x="1468704" y="281940"/>
                  </a:lnTo>
                  <a:lnTo>
                    <a:pt x="1468818" y="279400"/>
                  </a:lnTo>
                  <a:lnTo>
                    <a:pt x="1468716" y="300990"/>
                  </a:lnTo>
                  <a:lnTo>
                    <a:pt x="1468386" y="307340"/>
                  </a:lnTo>
                  <a:lnTo>
                    <a:pt x="1468323" y="308610"/>
                  </a:lnTo>
                  <a:lnTo>
                    <a:pt x="1468247" y="318770"/>
                  </a:lnTo>
                  <a:lnTo>
                    <a:pt x="1467370" y="320040"/>
                  </a:lnTo>
                  <a:lnTo>
                    <a:pt x="1467269" y="314960"/>
                  </a:lnTo>
                  <a:lnTo>
                    <a:pt x="1467167" y="309880"/>
                  </a:lnTo>
                  <a:lnTo>
                    <a:pt x="1467116" y="307340"/>
                  </a:lnTo>
                  <a:lnTo>
                    <a:pt x="1466710" y="311924"/>
                  </a:lnTo>
                  <a:lnTo>
                    <a:pt x="1466672" y="312420"/>
                  </a:lnTo>
                  <a:lnTo>
                    <a:pt x="1466557" y="345440"/>
                  </a:lnTo>
                  <a:lnTo>
                    <a:pt x="1466684" y="344170"/>
                  </a:lnTo>
                  <a:lnTo>
                    <a:pt x="1466811" y="341630"/>
                  </a:lnTo>
                  <a:lnTo>
                    <a:pt x="1467142" y="341630"/>
                  </a:lnTo>
                  <a:lnTo>
                    <a:pt x="1467510" y="340360"/>
                  </a:lnTo>
                  <a:lnTo>
                    <a:pt x="1467904" y="332740"/>
                  </a:lnTo>
                  <a:lnTo>
                    <a:pt x="1468094" y="335280"/>
                  </a:lnTo>
                  <a:lnTo>
                    <a:pt x="1468196" y="336550"/>
                  </a:lnTo>
                  <a:lnTo>
                    <a:pt x="1468285" y="337820"/>
                  </a:lnTo>
                  <a:lnTo>
                    <a:pt x="1468386" y="339090"/>
                  </a:lnTo>
                  <a:lnTo>
                    <a:pt x="1468462" y="345440"/>
                  </a:lnTo>
                  <a:lnTo>
                    <a:pt x="1468577" y="344170"/>
                  </a:lnTo>
                  <a:lnTo>
                    <a:pt x="1468716" y="341630"/>
                  </a:lnTo>
                  <a:lnTo>
                    <a:pt x="1468780" y="340360"/>
                  </a:lnTo>
                  <a:lnTo>
                    <a:pt x="1468856" y="339090"/>
                  </a:lnTo>
                  <a:lnTo>
                    <a:pt x="1468920" y="337820"/>
                  </a:lnTo>
                  <a:lnTo>
                    <a:pt x="1468996" y="336550"/>
                  </a:lnTo>
                  <a:lnTo>
                    <a:pt x="1468958" y="353910"/>
                  </a:lnTo>
                  <a:lnTo>
                    <a:pt x="1468856" y="350520"/>
                  </a:lnTo>
                  <a:lnTo>
                    <a:pt x="1468818" y="349250"/>
                  </a:lnTo>
                  <a:lnTo>
                    <a:pt x="1468475" y="346976"/>
                  </a:lnTo>
                  <a:lnTo>
                    <a:pt x="1468577" y="355600"/>
                  </a:lnTo>
                  <a:lnTo>
                    <a:pt x="1468958" y="355600"/>
                  </a:lnTo>
                  <a:lnTo>
                    <a:pt x="1468920" y="386080"/>
                  </a:lnTo>
                  <a:lnTo>
                    <a:pt x="1468805" y="389890"/>
                  </a:lnTo>
                  <a:lnTo>
                    <a:pt x="1468602" y="389890"/>
                  </a:lnTo>
                  <a:lnTo>
                    <a:pt x="1468501" y="388620"/>
                  </a:lnTo>
                  <a:lnTo>
                    <a:pt x="1468399" y="387350"/>
                  </a:lnTo>
                  <a:lnTo>
                    <a:pt x="1468208" y="386080"/>
                  </a:lnTo>
                  <a:lnTo>
                    <a:pt x="1468259" y="387350"/>
                  </a:lnTo>
                  <a:lnTo>
                    <a:pt x="1468374" y="389890"/>
                  </a:lnTo>
                  <a:lnTo>
                    <a:pt x="1468488" y="392430"/>
                  </a:lnTo>
                  <a:lnTo>
                    <a:pt x="1468602" y="394970"/>
                  </a:lnTo>
                  <a:lnTo>
                    <a:pt x="1468666" y="396240"/>
                  </a:lnTo>
                  <a:lnTo>
                    <a:pt x="1468780" y="398780"/>
                  </a:lnTo>
                  <a:lnTo>
                    <a:pt x="1468894" y="401320"/>
                  </a:lnTo>
                  <a:lnTo>
                    <a:pt x="1469009" y="403860"/>
                  </a:lnTo>
                  <a:lnTo>
                    <a:pt x="1469123" y="407670"/>
                  </a:lnTo>
                  <a:lnTo>
                    <a:pt x="1469224" y="411480"/>
                  </a:lnTo>
                  <a:lnTo>
                    <a:pt x="1469288" y="414020"/>
                  </a:lnTo>
                  <a:lnTo>
                    <a:pt x="1469377" y="417830"/>
                  </a:lnTo>
                  <a:lnTo>
                    <a:pt x="1469478" y="421640"/>
                  </a:lnTo>
                  <a:lnTo>
                    <a:pt x="1469567" y="425450"/>
                  </a:lnTo>
                  <a:lnTo>
                    <a:pt x="1469682" y="429260"/>
                  </a:lnTo>
                  <a:lnTo>
                    <a:pt x="1469796" y="433070"/>
                  </a:lnTo>
                  <a:lnTo>
                    <a:pt x="1469910" y="436880"/>
                  </a:lnTo>
                  <a:lnTo>
                    <a:pt x="1470025" y="440690"/>
                  </a:lnTo>
                  <a:lnTo>
                    <a:pt x="1470101" y="443230"/>
                  </a:lnTo>
                  <a:lnTo>
                    <a:pt x="1470215" y="445770"/>
                  </a:lnTo>
                  <a:lnTo>
                    <a:pt x="1471041" y="458444"/>
                  </a:lnTo>
                  <a:lnTo>
                    <a:pt x="1471129" y="459740"/>
                  </a:lnTo>
                  <a:lnTo>
                    <a:pt x="1471193" y="458444"/>
                  </a:lnTo>
                  <a:lnTo>
                    <a:pt x="1471307" y="455930"/>
                  </a:lnTo>
                  <a:lnTo>
                    <a:pt x="1471358" y="450850"/>
                  </a:lnTo>
                  <a:lnTo>
                    <a:pt x="1471117" y="448310"/>
                  </a:lnTo>
                  <a:lnTo>
                    <a:pt x="1470990" y="447040"/>
                  </a:lnTo>
                  <a:lnTo>
                    <a:pt x="1470939" y="435610"/>
                  </a:lnTo>
                  <a:lnTo>
                    <a:pt x="1471155" y="433070"/>
                  </a:lnTo>
                  <a:lnTo>
                    <a:pt x="1471269" y="431800"/>
                  </a:lnTo>
                  <a:lnTo>
                    <a:pt x="1471383" y="430530"/>
                  </a:lnTo>
                  <a:lnTo>
                    <a:pt x="1471752" y="435610"/>
                  </a:lnTo>
                  <a:lnTo>
                    <a:pt x="1471841" y="436880"/>
                  </a:lnTo>
                  <a:lnTo>
                    <a:pt x="1472463" y="433070"/>
                  </a:lnTo>
                  <a:lnTo>
                    <a:pt x="1473136" y="430530"/>
                  </a:lnTo>
                  <a:lnTo>
                    <a:pt x="1473631" y="435610"/>
                  </a:lnTo>
                  <a:lnTo>
                    <a:pt x="1473733" y="486410"/>
                  </a:lnTo>
                  <a:lnTo>
                    <a:pt x="1474330" y="495300"/>
                  </a:lnTo>
                  <a:lnTo>
                    <a:pt x="1474419" y="496570"/>
                  </a:lnTo>
                  <a:lnTo>
                    <a:pt x="1474495" y="497840"/>
                  </a:lnTo>
                  <a:lnTo>
                    <a:pt x="1474622" y="496570"/>
                  </a:lnTo>
                  <a:lnTo>
                    <a:pt x="1474711" y="490220"/>
                  </a:lnTo>
                  <a:lnTo>
                    <a:pt x="1474812" y="482600"/>
                  </a:lnTo>
                  <a:lnTo>
                    <a:pt x="1474914" y="476250"/>
                  </a:lnTo>
                  <a:lnTo>
                    <a:pt x="1474990" y="471170"/>
                  </a:lnTo>
                  <a:lnTo>
                    <a:pt x="1475117" y="463550"/>
                  </a:lnTo>
                  <a:lnTo>
                    <a:pt x="1475232" y="452120"/>
                  </a:lnTo>
                  <a:lnTo>
                    <a:pt x="1475270" y="448310"/>
                  </a:lnTo>
                  <a:lnTo>
                    <a:pt x="1475155" y="438150"/>
                  </a:lnTo>
                  <a:lnTo>
                    <a:pt x="1475079" y="435610"/>
                  </a:lnTo>
                  <a:lnTo>
                    <a:pt x="1475003" y="433070"/>
                  </a:lnTo>
                  <a:lnTo>
                    <a:pt x="1474889" y="448310"/>
                  </a:lnTo>
                  <a:lnTo>
                    <a:pt x="1473873" y="433070"/>
                  </a:lnTo>
                  <a:lnTo>
                    <a:pt x="1473784" y="431800"/>
                  </a:lnTo>
                  <a:lnTo>
                    <a:pt x="1473695" y="430530"/>
                  </a:lnTo>
                  <a:lnTo>
                    <a:pt x="1472933" y="419100"/>
                  </a:lnTo>
                  <a:lnTo>
                    <a:pt x="1472857" y="417830"/>
                  </a:lnTo>
                  <a:lnTo>
                    <a:pt x="1472780" y="389890"/>
                  </a:lnTo>
                  <a:lnTo>
                    <a:pt x="1472780" y="386080"/>
                  </a:lnTo>
                  <a:lnTo>
                    <a:pt x="1473390" y="382270"/>
                  </a:lnTo>
                  <a:lnTo>
                    <a:pt x="1473415" y="383540"/>
                  </a:lnTo>
                  <a:lnTo>
                    <a:pt x="1473530" y="391160"/>
                  </a:lnTo>
                  <a:lnTo>
                    <a:pt x="1473644" y="401320"/>
                  </a:lnTo>
                  <a:lnTo>
                    <a:pt x="1473758" y="412750"/>
                  </a:lnTo>
                  <a:lnTo>
                    <a:pt x="1473936" y="411480"/>
                  </a:lnTo>
                  <a:lnTo>
                    <a:pt x="1474089" y="408940"/>
                  </a:lnTo>
                  <a:lnTo>
                    <a:pt x="1474216" y="389890"/>
                  </a:lnTo>
                  <a:lnTo>
                    <a:pt x="1474241" y="384810"/>
                  </a:lnTo>
                  <a:lnTo>
                    <a:pt x="1474279" y="372110"/>
                  </a:lnTo>
                  <a:lnTo>
                    <a:pt x="1474127" y="374650"/>
                  </a:lnTo>
                  <a:lnTo>
                    <a:pt x="1474038" y="377190"/>
                  </a:lnTo>
                  <a:lnTo>
                    <a:pt x="1473949" y="379730"/>
                  </a:lnTo>
                  <a:lnTo>
                    <a:pt x="1473873" y="382270"/>
                  </a:lnTo>
                  <a:lnTo>
                    <a:pt x="1473784" y="384810"/>
                  </a:lnTo>
                  <a:lnTo>
                    <a:pt x="1473708" y="382270"/>
                  </a:lnTo>
                  <a:lnTo>
                    <a:pt x="1473606" y="378460"/>
                  </a:lnTo>
                  <a:lnTo>
                    <a:pt x="1473504" y="374650"/>
                  </a:lnTo>
                  <a:lnTo>
                    <a:pt x="1472984" y="349250"/>
                  </a:lnTo>
                  <a:lnTo>
                    <a:pt x="1472869" y="340360"/>
                  </a:lnTo>
                  <a:lnTo>
                    <a:pt x="1472831" y="336550"/>
                  </a:lnTo>
                  <a:lnTo>
                    <a:pt x="1472780" y="332740"/>
                  </a:lnTo>
                  <a:lnTo>
                    <a:pt x="1472666" y="321310"/>
                  </a:lnTo>
                  <a:lnTo>
                    <a:pt x="1472653" y="320040"/>
                  </a:lnTo>
                  <a:lnTo>
                    <a:pt x="1472539" y="311924"/>
                  </a:lnTo>
                  <a:lnTo>
                    <a:pt x="1472438" y="307340"/>
                  </a:lnTo>
                  <a:lnTo>
                    <a:pt x="1472361" y="303530"/>
                  </a:lnTo>
                  <a:lnTo>
                    <a:pt x="1472234" y="297878"/>
                  </a:lnTo>
                  <a:lnTo>
                    <a:pt x="1472107" y="292100"/>
                  </a:lnTo>
                  <a:lnTo>
                    <a:pt x="1472755" y="297180"/>
                  </a:lnTo>
                  <a:lnTo>
                    <a:pt x="1472857" y="294640"/>
                  </a:lnTo>
                  <a:lnTo>
                    <a:pt x="1472971" y="292100"/>
                  </a:lnTo>
                  <a:lnTo>
                    <a:pt x="1473085" y="289560"/>
                  </a:lnTo>
                  <a:lnTo>
                    <a:pt x="1473200" y="287020"/>
                  </a:lnTo>
                  <a:lnTo>
                    <a:pt x="1473301" y="284480"/>
                  </a:lnTo>
                  <a:lnTo>
                    <a:pt x="1473415" y="281940"/>
                  </a:lnTo>
                  <a:lnTo>
                    <a:pt x="1473530" y="279400"/>
                  </a:lnTo>
                  <a:lnTo>
                    <a:pt x="1473581" y="278130"/>
                  </a:lnTo>
                  <a:lnTo>
                    <a:pt x="1474266" y="280670"/>
                  </a:lnTo>
                  <a:lnTo>
                    <a:pt x="1474901" y="287020"/>
                  </a:lnTo>
                  <a:lnTo>
                    <a:pt x="1474978" y="280670"/>
                  </a:lnTo>
                  <a:lnTo>
                    <a:pt x="1475054" y="279400"/>
                  </a:lnTo>
                  <a:lnTo>
                    <a:pt x="1475143" y="278130"/>
                  </a:lnTo>
                  <a:lnTo>
                    <a:pt x="1475219" y="276860"/>
                  </a:lnTo>
                  <a:lnTo>
                    <a:pt x="1475270" y="273050"/>
                  </a:lnTo>
                  <a:lnTo>
                    <a:pt x="1475041" y="270510"/>
                  </a:lnTo>
                  <a:lnTo>
                    <a:pt x="1474939" y="269240"/>
                  </a:lnTo>
                  <a:lnTo>
                    <a:pt x="1474825" y="267970"/>
                  </a:lnTo>
                  <a:lnTo>
                    <a:pt x="1474749" y="266700"/>
                  </a:lnTo>
                  <a:lnTo>
                    <a:pt x="1474660" y="265112"/>
                  </a:lnTo>
                  <a:lnTo>
                    <a:pt x="1474533" y="262890"/>
                  </a:lnTo>
                  <a:lnTo>
                    <a:pt x="1474457" y="261620"/>
                  </a:lnTo>
                  <a:lnTo>
                    <a:pt x="1474393" y="260350"/>
                  </a:lnTo>
                  <a:lnTo>
                    <a:pt x="1474317" y="259080"/>
                  </a:lnTo>
                  <a:lnTo>
                    <a:pt x="1473784" y="254000"/>
                  </a:lnTo>
                  <a:lnTo>
                    <a:pt x="1473149" y="259080"/>
                  </a:lnTo>
                  <a:lnTo>
                    <a:pt x="1473263" y="251460"/>
                  </a:lnTo>
                  <a:lnTo>
                    <a:pt x="1473327" y="217170"/>
                  </a:lnTo>
                  <a:lnTo>
                    <a:pt x="1472539" y="214630"/>
                  </a:lnTo>
                  <a:lnTo>
                    <a:pt x="1472438" y="212090"/>
                  </a:lnTo>
                  <a:lnTo>
                    <a:pt x="1472349" y="209550"/>
                  </a:lnTo>
                  <a:lnTo>
                    <a:pt x="1472247" y="207010"/>
                  </a:lnTo>
                  <a:lnTo>
                    <a:pt x="1472145" y="201930"/>
                  </a:lnTo>
                  <a:lnTo>
                    <a:pt x="1472031" y="195580"/>
                  </a:lnTo>
                  <a:lnTo>
                    <a:pt x="1471841" y="191770"/>
                  </a:lnTo>
                  <a:lnTo>
                    <a:pt x="1471891" y="181610"/>
                  </a:lnTo>
                  <a:lnTo>
                    <a:pt x="1472082" y="179070"/>
                  </a:lnTo>
                  <a:lnTo>
                    <a:pt x="1472196" y="177800"/>
                  </a:lnTo>
                  <a:lnTo>
                    <a:pt x="1472311" y="176530"/>
                  </a:lnTo>
                  <a:lnTo>
                    <a:pt x="1472425" y="175260"/>
                  </a:lnTo>
                  <a:lnTo>
                    <a:pt x="1473593" y="201930"/>
                  </a:lnTo>
                  <a:lnTo>
                    <a:pt x="1473644" y="203200"/>
                  </a:lnTo>
                  <a:lnTo>
                    <a:pt x="1473758" y="205740"/>
                  </a:lnTo>
                  <a:lnTo>
                    <a:pt x="1473809" y="207010"/>
                  </a:lnTo>
                  <a:lnTo>
                    <a:pt x="1473923" y="209550"/>
                  </a:lnTo>
                  <a:lnTo>
                    <a:pt x="1473962" y="232410"/>
                  </a:lnTo>
                  <a:lnTo>
                    <a:pt x="1474292" y="229870"/>
                  </a:lnTo>
                  <a:lnTo>
                    <a:pt x="1474863" y="229870"/>
                  </a:lnTo>
                  <a:lnTo>
                    <a:pt x="1474914" y="231140"/>
                  </a:lnTo>
                  <a:lnTo>
                    <a:pt x="1475041" y="233680"/>
                  </a:lnTo>
                  <a:lnTo>
                    <a:pt x="1476184" y="259080"/>
                  </a:lnTo>
                  <a:lnTo>
                    <a:pt x="1476248" y="260350"/>
                  </a:lnTo>
                  <a:lnTo>
                    <a:pt x="1476819" y="273050"/>
                  </a:lnTo>
                  <a:lnTo>
                    <a:pt x="1476883" y="274320"/>
                  </a:lnTo>
                  <a:lnTo>
                    <a:pt x="1476997" y="276860"/>
                  </a:lnTo>
                  <a:lnTo>
                    <a:pt x="1477060" y="278130"/>
                  </a:lnTo>
                  <a:lnTo>
                    <a:pt x="1477175" y="280670"/>
                  </a:lnTo>
                  <a:lnTo>
                    <a:pt x="1477289" y="283210"/>
                  </a:lnTo>
                  <a:lnTo>
                    <a:pt x="1477403" y="285750"/>
                  </a:lnTo>
                  <a:lnTo>
                    <a:pt x="1477518" y="288302"/>
                  </a:lnTo>
                  <a:lnTo>
                    <a:pt x="1477632" y="290830"/>
                  </a:lnTo>
                  <a:lnTo>
                    <a:pt x="1477746" y="293370"/>
                  </a:lnTo>
                  <a:lnTo>
                    <a:pt x="1477860" y="295910"/>
                  </a:lnTo>
                  <a:lnTo>
                    <a:pt x="1477975" y="298450"/>
                  </a:lnTo>
                  <a:lnTo>
                    <a:pt x="1478089" y="300990"/>
                  </a:lnTo>
                  <a:lnTo>
                    <a:pt x="1478203" y="303530"/>
                  </a:lnTo>
                  <a:lnTo>
                    <a:pt x="1478267" y="304800"/>
                  </a:lnTo>
                  <a:lnTo>
                    <a:pt x="1477759" y="299720"/>
                  </a:lnTo>
                  <a:lnTo>
                    <a:pt x="1477632" y="298450"/>
                  </a:lnTo>
                  <a:lnTo>
                    <a:pt x="1477683" y="300990"/>
                  </a:lnTo>
                  <a:lnTo>
                    <a:pt x="1477810" y="303530"/>
                  </a:lnTo>
                  <a:lnTo>
                    <a:pt x="1477860" y="304800"/>
                  </a:lnTo>
                  <a:lnTo>
                    <a:pt x="1477987" y="307340"/>
                  </a:lnTo>
                  <a:lnTo>
                    <a:pt x="1478114" y="309880"/>
                  </a:lnTo>
                  <a:lnTo>
                    <a:pt x="1478203" y="311924"/>
                  </a:lnTo>
                  <a:lnTo>
                    <a:pt x="1478292" y="313690"/>
                  </a:lnTo>
                  <a:lnTo>
                    <a:pt x="1478368" y="350520"/>
                  </a:lnTo>
                  <a:lnTo>
                    <a:pt x="1478495" y="354330"/>
                  </a:lnTo>
                  <a:lnTo>
                    <a:pt x="1478622" y="358140"/>
                  </a:lnTo>
                  <a:lnTo>
                    <a:pt x="1478699" y="360680"/>
                  </a:lnTo>
                  <a:lnTo>
                    <a:pt x="1478826" y="364490"/>
                  </a:lnTo>
                  <a:lnTo>
                    <a:pt x="1478546" y="364490"/>
                  </a:lnTo>
                  <a:lnTo>
                    <a:pt x="1478508" y="363220"/>
                  </a:lnTo>
                  <a:lnTo>
                    <a:pt x="1478546" y="378460"/>
                  </a:lnTo>
                  <a:lnTo>
                    <a:pt x="1478661" y="384810"/>
                  </a:lnTo>
                  <a:lnTo>
                    <a:pt x="1478775" y="387350"/>
                  </a:lnTo>
                  <a:lnTo>
                    <a:pt x="1478889" y="389890"/>
                  </a:lnTo>
                  <a:lnTo>
                    <a:pt x="1479003" y="392430"/>
                  </a:lnTo>
                  <a:lnTo>
                    <a:pt x="1479118" y="394970"/>
                  </a:lnTo>
                  <a:lnTo>
                    <a:pt x="1479169" y="396240"/>
                  </a:lnTo>
                  <a:lnTo>
                    <a:pt x="1479283" y="398780"/>
                  </a:lnTo>
                  <a:lnTo>
                    <a:pt x="1479372" y="401320"/>
                  </a:lnTo>
                  <a:lnTo>
                    <a:pt x="1479499" y="427990"/>
                  </a:lnTo>
                  <a:lnTo>
                    <a:pt x="1478686" y="425450"/>
                  </a:lnTo>
                  <a:lnTo>
                    <a:pt x="1478775" y="426720"/>
                  </a:lnTo>
                  <a:lnTo>
                    <a:pt x="1478838" y="427990"/>
                  </a:lnTo>
                  <a:lnTo>
                    <a:pt x="1478953" y="430530"/>
                  </a:lnTo>
                  <a:lnTo>
                    <a:pt x="1479080" y="433070"/>
                  </a:lnTo>
                  <a:lnTo>
                    <a:pt x="1479207" y="435610"/>
                  </a:lnTo>
                  <a:lnTo>
                    <a:pt x="1479321" y="438150"/>
                  </a:lnTo>
                  <a:lnTo>
                    <a:pt x="1479448" y="440690"/>
                  </a:lnTo>
                  <a:lnTo>
                    <a:pt x="1480362" y="438150"/>
                  </a:lnTo>
                  <a:lnTo>
                    <a:pt x="1480248" y="431800"/>
                  </a:lnTo>
                  <a:lnTo>
                    <a:pt x="1480185" y="427990"/>
                  </a:lnTo>
                  <a:lnTo>
                    <a:pt x="1480058" y="421640"/>
                  </a:lnTo>
                  <a:lnTo>
                    <a:pt x="1479931" y="397510"/>
                  </a:lnTo>
                  <a:lnTo>
                    <a:pt x="1480375" y="403860"/>
                  </a:lnTo>
                  <a:lnTo>
                    <a:pt x="1480464" y="405130"/>
                  </a:lnTo>
                  <a:lnTo>
                    <a:pt x="1480820" y="411480"/>
                  </a:lnTo>
                  <a:lnTo>
                    <a:pt x="1480896" y="412750"/>
                  </a:lnTo>
                  <a:lnTo>
                    <a:pt x="1480972" y="415290"/>
                  </a:lnTo>
                  <a:lnTo>
                    <a:pt x="1481086" y="419100"/>
                  </a:lnTo>
                  <a:lnTo>
                    <a:pt x="1481188" y="422910"/>
                  </a:lnTo>
                  <a:lnTo>
                    <a:pt x="1481289" y="430822"/>
                  </a:lnTo>
                  <a:lnTo>
                    <a:pt x="1481035" y="430530"/>
                  </a:lnTo>
                  <a:lnTo>
                    <a:pt x="1481289" y="431533"/>
                  </a:lnTo>
                  <a:lnTo>
                    <a:pt x="1481302" y="431800"/>
                  </a:lnTo>
                  <a:lnTo>
                    <a:pt x="1482750" y="433070"/>
                  </a:lnTo>
                  <a:lnTo>
                    <a:pt x="1483169" y="440690"/>
                  </a:lnTo>
                  <a:lnTo>
                    <a:pt x="1483131" y="455930"/>
                  </a:lnTo>
                  <a:lnTo>
                    <a:pt x="1483004" y="464820"/>
                  </a:lnTo>
                  <a:lnTo>
                    <a:pt x="1483309" y="471170"/>
                  </a:lnTo>
                  <a:lnTo>
                    <a:pt x="1483423" y="473710"/>
                  </a:lnTo>
                  <a:lnTo>
                    <a:pt x="1483550" y="476250"/>
                  </a:lnTo>
                  <a:lnTo>
                    <a:pt x="1484223" y="464820"/>
                  </a:lnTo>
                  <a:lnTo>
                    <a:pt x="1484337" y="448310"/>
                  </a:lnTo>
                  <a:lnTo>
                    <a:pt x="1483995" y="445770"/>
                  </a:lnTo>
                  <a:lnTo>
                    <a:pt x="1484045" y="425450"/>
                  </a:lnTo>
                  <a:lnTo>
                    <a:pt x="1484147" y="422910"/>
                  </a:lnTo>
                  <a:lnTo>
                    <a:pt x="1484210" y="421640"/>
                  </a:lnTo>
                  <a:lnTo>
                    <a:pt x="1484312" y="419100"/>
                  </a:lnTo>
                  <a:lnTo>
                    <a:pt x="1484426" y="416560"/>
                  </a:lnTo>
                  <a:lnTo>
                    <a:pt x="1485277" y="408940"/>
                  </a:lnTo>
                  <a:lnTo>
                    <a:pt x="1486039" y="403860"/>
                  </a:lnTo>
                  <a:lnTo>
                    <a:pt x="1486535" y="398780"/>
                  </a:lnTo>
                  <a:lnTo>
                    <a:pt x="1487233" y="401320"/>
                  </a:lnTo>
                  <a:lnTo>
                    <a:pt x="1488008" y="405130"/>
                  </a:lnTo>
                  <a:lnTo>
                    <a:pt x="1488744" y="406400"/>
                  </a:lnTo>
                  <a:lnTo>
                    <a:pt x="1488643" y="403860"/>
                  </a:lnTo>
                  <a:lnTo>
                    <a:pt x="1488554" y="401320"/>
                  </a:lnTo>
                  <a:lnTo>
                    <a:pt x="1488452" y="398780"/>
                  </a:lnTo>
                  <a:lnTo>
                    <a:pt x="1488414" y="397510"/>
                  </a:lnTo>
                  <a:lnTo>
                    <a:pt x="1488313" y="394970"/>
                  </a:lnTo>
                  <a:lnTo>
                    <a:pt x="1488071" y="392430"/>
                  </a:lnTo>
                  <a:lnTo>
                    <a:pt x="1487944" y="391160"/>
                  </a:lnTo>
                  <a:lnTo>
                    <a:pt x="1487830" y="389890"/>
                  </a:lnTo>
                  <a:lnTo>
                    <a:pt x="1487703" y="388620"/>
                  </a:lnTo>
                  <a:lnTo>
                    <a:pt x="1487576" y="387350"/>
                  </a:lnTo>
                  <a:lnTo>
                    <a:pt x="1487462" y="386080"/>
                  </a:lnTo>
                  <a:lnTo>
                    <a:pt x="1487335" y="384810"/>
                  </a:lnTo>
                  <a:lnTo>
                    <a:pt x="1487208" y="383540"/>
                  </a:lnTo>
                  <a:lnTo>
                    <a:pt x="1487093" y="382270"/>
                  </a:lnTo>
                  <a:lnTo>
                    <a:pt x="1486966" y="381000"/>
                  </a:lnTo>
                  <a:lnTo>
                    <a:pt x="1486877" y="378460"/>
                  </a:lnTo>
                  <a:lnTo>
                    <a:pt x="1486827" y="377190"/>
                  </a:lnTo>
                  <a:lnTo>
                    <a:pt x="1486725" y="364490"/>
                  </a:lnTo>
                  <a:lnTo>
                    <a:pt x="1486598" y="358140"/>
                  </a:lnTo>
                  <a:lnTo>
                    <a:pt x="1486535" y="354330"/>
                  </a:lnTo>
                  <a:lnTo>
                    <a:pt x="1486776" y="350520"/>
                  </a:lnTo>
                  <a:lnTo>
                    <a:pt x="1486877" y="347980"/>
                  </a:lnTo>
                  <a:lnTo>
                    <a:pt x="1486979" y="345440"/>
                  </a:lnTo>
                  <a:lnTo>
                    <a:pt x="1487030" y="344170"/>
                  </a:lnTo>
                  <a:lnTo>
                    <a:pt x="1487131" y="341630"/>
                  </a:lnTo>
                  <a:lnTo>
                    <a:pt x="1487220" y="340360"/>
                  </a:lnTo>
                  <a:lnTo>
                    <a:pt x="1487309" y="339090"/>
                  </a:lnTo>
                  <a:lnTo>
                    <a:pt x="1487411" y="337820"/>
                  </a:lnTo>
                  <a:lnTo>
                    <a:pt x="1487500" y="336550"/>
                  </a:lnTo>
                  <a:lnTo>
                    <a:pt x="1487589" y="335280"/>
                  </a:lnTo>
                  <a:lnTo>
                    <a:pt x="1488109" y="340360"/>
                  </a:lnTo>
                  <a:lnTo>
                    <a:pt x="1488198" y="350520"/>
                  </a:lnTo>
                  <a:lnTo>
                    <a:pt x="1488363" y="349250"/>
                  </a:lnTo>
                  <a:lnTo>
                    <a:pt x="1488465" y="346151"/>
                  </a:lnTo>
                  <a:lnTo>
                    <a:pt x="1488541" y="344170"/>
                  </a:lnTo>
                  <a:lnTo>
                    <a:pt x="1488630" y="341630"/>
                  </a:lnTo>
                  <a:lnTo>
                    <a:pt x="1488719" y="339090"/>
                  </a:lnTo>
                  <a:lnTo>
                    <a:pt x="1488808" y="336550"/>
                  </a:lnTo>
                  <a:lnTo>
                    <a:pt x="1488846" y="335280"/>
                  </a:lnTo>
                  <a:lnTo>
                    <a:pt x="1489303" y="322580"/>
                  </a:lnTo>
                  <a:lnTo>
                    <a:pt x="1489392" y="320040"/>
                  </a:lnTo>
                  <a:lnTo>
                    <a:pt x="1489494" y="317500"/>
                  </a:lnTo>
                  <a:lnTo>
                    <a:pt x="1489583" y="314960"/>
                  </a:lnTo>
                  <a:lnTo>
                    <a:pt x="1489697" y="311924"/>
                  </a:lnTo>
                  <a:lnTo>
                    <a:pt x="1489811" y="308610"/>
                  </a:lnTo>
                  <a:lnTo>
                    <a:pt x="1489862" y="307340"/>
                  </a:lnTo>
                  <a:lnTo>
                    <a:pt x="1490205" y="300990"/>
                  </a:lnTo>
                  <a:lnTo>
                    <a:pt x="1490281" y="299720"/>
                  </a:lnTo>
                  <a:lnTo>
                    <a:pt x="1490395" y="297726"/>
                  </a:lnTo>
                  <a:lnTo>
                    <a:pt x="1490484" y="295910"/>
                  </a:lnTo>
                  <a:lnTo>
                    <a:pt x="1490560" y="294640"/>
                  </a:lnTo>
                  <a:lnTo>
                    <a:pt x="1490637" y="293370"/>
                  </a:lnTo>
                  <a:lnTo>
                    <a:pt x="1490700" y="292100"/>
                  </a:lnTo>
                  <a:lnTo>
                    <a:pt x="1490776" y="290830"/>
                  </a:lnTo>
                  <a:lnTo>
                    <a:pt x="1490840" y="289560"/>
                  </a:lnTo>
                  <a:lnTo>
                    <a:pt x="1491970" y="283210"/>
                  </a:lnTo>
                  <a:lnTo>
                    <a:pt x="1492021" y="248920"/>
                  </a:lnTo>
                  <a:lnTo>
                    <a:pt x="1491449" y="246380"/>
                  </a:lnTo>
                  <a:lnTo>
                    <a:pt x="1491170" y="245110"/>
                  </a:lnTo>
                  <a:lnTo>
                    <a:pt x="1490345" y="242570"/>
                  </a:lnTo>
                  <a:lnTo>
                    <a:pt x="1489583" y="237490"/>
                  </a:lnTo>
                  <a:lnTo>
                    <a:pt x="1489506" y="236220"/>
                  </a:lnTo>
                  <a:lnTo>
                    <a:pt x="1489443" y="234950"/>
                  </a:lnTo>
                  <a:lnTo>
                    <a:pt x="1489379" y="233680"/>
                  </a:lnTo>
                  <a:lnTo>
                    <a:pt x="1489316" y="232410"/>
                  </a:lnTo>
                  <a:lnTo>
                    <a:pt x="1489252" y="231140"/>
                  </a:lnTo>
                  <a:lnTo>
                    <a:pt x="1489189" y="229870"/>
                  </a:lnTo>
                  <a:lnTo>
                    <a:pt x="1489113" y="228600"/>
                  </a:lnTo>
                  <a:lnTo>
                    <a:pt x="1489049" y="227330"/>
                  </a:lnTo>
                  <a:lnTo>
                    <a:pt x="1488986" y="226060"/>
                  </a:lnTo>
                  <a:lnTo>
                    <a:pt x="1488960" y="236220"/>
                  </a:lnTo>
                  <a:lnTo>
                    <a:pt x="1488948" y="237477"/>
                  </a:lnTo>
                  <a:lnTo>
                    <a:pt x="1489011" y="238760"/>
                  </a:lnTo>
                  <a:lnTo>
                    <a:pt x="1489113" y="241300"/>
                  </a:lnTo>
                  <a:lnTo>
                    <a:pt x="1489227" y="243840"/>
                  </a:lnTo>
                  <a:lnTo>
                    <a:pt x="1489329" y="246380"/>
                  </a:lnTo>
                  <a:lnTo>
                    <a:pt x="1489430" y="248920"/>
                  </a:lnTo>
                  <a:lnTo>
                    <a:pt x="1490040" y="246380"/>
                  </a:lnTo>
                  <a:lnTo>
                    <a:pt x="1491145" y="250190"/>
                  </a:lnTo>
                  <a:lnTo>
                    <a:pt x="1491018" y="260350"/>
                  </a:lnTo>
                  <a:lnTo>
                    <a:pt x="1490891" y="270510"/>
                  </a:lnTo>
                  <a:lnTo>
                    <a:pt x="1490573" y="276860"/>
                  </a:lnTo>
                  <a:lnTo>
                    <a:pt x="1490497" y="278130"/>
                  </a:lnTo>
                  <a:lnTo>
                    <a:pt x="1490433" y="279400"/>
                  </a:lnTo>
                  <a:lnTo>
                    <a:pt x="1490370" y="280670"/>
                  </a:lnTo>
                  <a:lnTo>
                    <a:pt x="1490306" y="281940"/>
                  </a:lnTo>
                  <a:lnTo>
                    <a:pt x="1490243" y="283210"/>
                  </a:lnTo>
                  <a:lnTo>
                    <a:pt x="1490179" y="284480"/>
                  </a:lnTo>
                  <a:lnTo>
                    <a:pt x="1490091" y="285750"/>
                  </a:lnTo>
                  <a:lnTo>
                    <a:pt x="1489989" y="287020"/>
                  </a:lnTo>
                  <a:lnTo>
                    <a:pt x="1489900" y="288302"/>
                  </a:lnTo>
                  <a:lnTo>
                    <a:pt x="1489811" y="289560"/>
                  </a:lnTo>
                  <a:lnTo>
                    <a:pt x="1489722" y="290830"/>
                  </a:lnTo>
                  <a:lnTo>
                    <a:pt x="1489621" y="292100"/>
                  </a:lnTo>
                  <a:lnTo>
                    <a:pt x="1489532" y="293370"/>
                  </a:lnTo>
                  <a:lnTo>
                    <a:pt x="1489443" y="294640"/>
                  </a:lnTo>
                  <a:lnTo>
                    <a:pt x="1489354" y="295910"/>
                  </a:lnTo>
                  <a:lnTo>
                    <a:pt x="1488732" y="307340"/>
                  </a:lnTo>
                  <a:lnTo>
                    <a:pt x="1488567" y="304800"/>
                  </a:lnTo>
                  <a:lnTo>
                    <a:pt x="1488325" y="300990"/>
                  </a:lnTo>
                  <a:lnTo>
                    <a:pt x="1488198" y="298450"/>
                  </a:lnTo>
                  <a:lnTo>
                    <a:pt x="1488109" y="295910"/>
                  </a:lnTo>
                  <a:lnTo>
                    <a:pt x="1488020" y="293370"/>
                  </a:lnTo>
                  <a:lnTo>
                    <a:pt x="1487932" y="290830"/>
                  </a:lnTo>
                  <a:lnTo>
                    <a:pt x="1487817" y="289560"/>
                  </a:lnTo>
                  <a:lnTo>
                    <a:pt x="1487716" y="288302"/>
                  </a:lnTo>
                  <a:lnTo>
                    <a:pt x="1487614" y="287020"/>
                  </a:lnTo>
                  <a:lnTo>
                    <a:pt x="1487500" y="285750"/>
                  </a:lnTo>
                  <a:lnTo>
                    <a:pt x="1486725" y="287020"/>
                  </a:lnTo>
                  <a:lnTo>
                    <a:pt x="1486636" y="231140"/>
                  </a:lnTo>
                  <a:lnTo>
                    <a:pt x="1486573" y="229870"/>
                  </a:lnTo>
                  <a:lnTo>
                    <a:pt x="1486458" y="227330"/>
                  </a:lnTo>
                  <a:lnTo>
                    <a:pt x="1486331" y="224790"/>
                  </a:lnTo>
                  <a:lnTo>
                    <a:pt x="1486598" y="226060"/>
                  </a:lnTo>
                  <a:lnTo>
                    <a:pt x="1486712" y="224790"/>
                  </a:lnTo>
                  <a:lnTo>
                    <a:pt x="1486623" y="214630"/>
                  </a:lnTo>
                  <a:lnTo>
                    <a:pt x="1486522" y="212090"/>
                  </a:lnTo>
                  <a:lnTo>
                    <a:pt x="1486115" y="213360"/>
                  </a:lnTo>
                  <a:lnTo>
                    <a:pt x="1485582" y="214630"/>
                  </a:lnTo>
                  <a:lnTo>
                    <a:pt x="1484757" y="203200"/>
                  </a:lnTo>
                  <a:lnTo>
                    <a:pt x="1485011" y="196850"/>
                  </a:lnTo>
                  <a:lnTo>
                    <a:pt x="1485112" y="194310"/>
                  </a:lnTo>
                  <a:lnTo>
                    <a:pt x="1485214" y="191770"/>
                  </a:lnTo>
                  <a:lnTo>
                    <a:pt x="1486065" y="189230"/>
                  </a:lnTo>
                  <a:lnTo>
                    <a:pt x="1486992" y="190500"/>
                  </a:lnTo>
                  <a:lnTo>
                    <a:pt x="1487703" y="189230"/>
                  </a:lnTo>
                  <a:lnTo>
                    <a:pt x="1488795" y="205740"/>
                  </a:lnTo>
                  <a:lnTo>
                    <a:pt x="1488871" y="207010"/>
                  </a:lnTo>
                  <a:lnTo>
                    <a:pt x="1489760" y="209550"/>
                  </a:lnTo>
                  <a:lnTo>
                    <a:pt x="1490573" y="212090"/>
                  </a:lnTo>
                  <a:lnTo>
                    <a:pt x="1490700" y="214630"/>
                  </a:lnTo>
                  <a:lnTo>
                    <a:pt x="1490814" y="217170"/>
                  </a:lnTo>
                  <a:lnTo>
                    <a:pt x="1490941" y="219710"/>
                  </a:lnTo>
                  <a:lnTo>
                    <a:pt x="1491068" y="222250"/>
                  </a:lnTo>
                  <a:lnTo>
                    <a:pt x="1491195" y="224790"/>
                  </a:lnTo>
                  <a:lnTo>
                    <a:pt x="1491310" y="227330"/>
                  </a:lnTo>
                  <a:lnTo>
                    <a:pt x="1491437" y="229870"/>
                  </a:lnTo>
                  <a:lnTo>
                    <a:pt x="1491564" y="232410"/>
                  </a:lnTo>
                  <a:lnTo>
                    <a:pt x="1492681" y="228600"/>
                  </a:lnTo>
                  <a:lnTo>
                    <a:pt x="1492770" y="227330"/>
                  </a:lnTo>
                  <a:lnTo>
                    <a:pt x="1492859" y="226060"/>
                  </a:lnTo>
                  <a:lnTo>
                    <a:pt x="1492935" y="224790"/>
                  </a:lnTo>
                  <a:lnTo>
                    <a:pt x="1493024" y="223520"/>
                  </a:lnTo>
                  <a:lnTo>
                    <a:pt x="1493113" y="222250"/>
                  </a:lnTo>
                  <a:lnTo>
                    <a:pt x="1493202" y="220980"/>
                  </a:lnTo>
                  <a:lnTo>
                    <a:pt x="1493316" y="218440"/>
                  </a:lnTo>
                  <a:lnTo>
                    <a:pt x="1493431" y="212090"/>
                  </a:lnTo>
                  <a:lnTo>
                    <a:pt x="1493494" y="201930"/>
                  </a:lnTo>
                  <a:close/>
                </a:path>
                <a:path w="1494154" h="708659">
                  <a:moveTo>
                    <a:pt x="1493939" y="127050"/>
                  </a:moveTo>
                  <a:lnTo>
                    <a:pt x="1493062" y="117233"/>
                  </a:lnTo>
                  <a:lnTo>
                    <a:pt x="1492846" y="111975"/>
                  </a:lnTo>
                  <a:lnTo>
                    <a:pt x="1492796" y="116255"/>
                  </a:lnTo>
                  <a:lnTo>
                    <a:pt x="1492567" y="122250"/>
                  </a:lnTo>
                  <a:lnTo>
                    <a:pt x="1493050" y="128473"/>
                  </a:lnTo>
                  <a:lnTo>
                    <a:pt x="1493939" y="127050"/>
                  </a:lnTo>
                  <a:close/>
                </a:path>
              </a:pathLst>
            </a:custGeom>
            <a:solidFill>
              <a:srgbClr val="C4BD8C"/>
            </a:solidFill>
          </p:spPr>
          <p:txBody>
            <a:bodyPr wrap="square" lIns="0" tIns="0" rIns="0" bIns="0" rtlCol="0"/>
            <a:lstStyle/>
            <a:p>
              <a:endParaRPr/>
            </a:p>
          </p:txBody>
        </p:sp>
        <p:sp>
          <p:nvSpPr>
            <p:cNvPr id="96" name="object 96"/>
            <p:cNvSpPr/>
            <p:nvPr/>
          </p:nvSpPr>
          <p:spPr>
            <a:xfrm>
              <a:off x="2277071" y="7345933"/>
              <a:ext cx="1395730" cy="718185"/>
            </a:xfrm>
            <a:custGeom>
              <a:avLst/>
              <a:gdLst/>
              <a:ahLst/>
              <a:cxnLst/>
              <a:rect l="l" t="t" r="r" b="b"/>
              <a:pathLst>
                <a:path w="1395729" h="718184">
                  <a:moveTo>
                    <a:pt x="1752" y="599122"/>
                  </a:moveTo>
                  <a:lnTo>
                    <a:pt x="1663" y="597903"/>
                  </a:lnTo>
                  <a:lnTo>
                    <a:pt x="1600" y="599122"/>
                  </a:lnTo>
                  <a:lnTo>
                    <a:pt x="1752" y="599122"/>
                  </a:lnTo>
                  <a:close/>
                </a:path>
                <a:path w="1395729" h="718184">
                  <a:moveTo>
                    <a:pt x="2171" y="74561"/>
                  </a:moveTo>
                  <a:lnTo>
                    <a:pt x="1536" y="58877"/>
                  </a:lnTo>
                  <a:lnTo>
                    <a:pt x="1206" y="62153"/>
                  </a:lnTo>
                  <a:lnTo>
                    <a:pt x="1841" y="77889"/>
                  </a:lnTo>
                  <a:lnTo>
                    <a:pt x="2171" y="74561"/>
                  </a:lnTo>
                  <a:close/>
                </a:path>
                <a:path w="1395729" h="718184">
                  <a:moveTo>
                    <a:pt x="3263" y="578269"/>
                  </a:moveTo>
                  <a:lnTo>
                    <a:pt x="3149" y="546290"/>
                  </a:lnTo>
                  <a:lnTo>
                    <a:pt x="2667" y="549592"/>
                  </a:lnTo>
                  <a:lnTo>
                    <a:pt x="2273" y="546049"/>
                  </a:lnTo>
                  <a:lnTo>
                    <a:pt x="1930" y="540105"/>
                  </a:lnTo>
                  <a:lnTo>
                    <a:pt x="1562" y="536194"/>
                  </a:lnTo>
                  <a:lnTo>
                    <a:pt x="1574" y="575360"/>
                  </a:lnTo>
                  <a:lnTo>
                    <a:pt x="1168" y="575487"/>
                  </a:lnTo>
                  <a:lnTo>
                    <a:pt x="800" y="577888"/>
                  </a:lnTo>
                  <a:lnTo>
                    <a:pt x="546" y="586689"/>
                  </a:lnTo>
                  <a:lnTo>
                    <a:pt x="927" y="588010"/>
                  </a:lnTo>
                  <a:lnTo>
                    <a:pt x="1270" y="592162"/>
                  </a:lnTo>
                  <a:lnTo>
                    <a:pt x="1600" y="596811"/>
                  </a:lnTo>
                  <a:lnTo>
                    <a:pt x="1587" y="575360"/>
                  </a:lnTo>
                  <a:lnTo>
                    <a:pt x="2146" y="575183"/>
                  </a:lnTo>
                  <a:lnTo>
                    <a:pt x="2755" y="579056"/>
                  </a:lnTo>
                  <a:lnTo>
                    <a:pt x="3263" y="578269"/>
                  </a:lnTo>
                  <a:close/>
                </a:path>
                <a:path w="1395729" h="718184">
                  <a:moveTo>
                    <a:pt x="6388" y="629539"/>
                  </a:moveTo>
                  <a:lnTo>
                    <a:pt x="6324" y="625068"/>
                  </a:lnTo>
                  <a:lnTo>
                    <a:pt x="6273" y="636676"/>
                  </a:lnTo>
                  <a:lnTo>
                    <a:pt x="6350" y="633336"/>
                  </a:lnTo>
                  <a:lnTo>
                    <a:pt x="6388" y="629539"/>
                  </a:lnTo>
                  <a:close/>
                </a:path>
                <a:path w="1395729" h="718184">
                  <a:moveTo>
                    <a:pt x="30467" y="599973"/>
                  </a:moveTo>
                  <a:lnTo>
                    <a:pt x="29997" y="582549"/>
                  </a:lnTo>
                  <a:lnTo>
                    <a:pt x="30048" y="589483"/>
                  </a:lnTo>
                  <a:lnTo>
                    <a:pt x="30467" y="599973"/>
                  </a:lnTo>
                  <a:close/>
                </a:path>
                <a:path w="1395729" h="718184">
                  <a:moveTo>
                    <a:pt x="37973" y="683234"/>
                  </a:moveTo>
                  <a:lnTo>
                    <a:pt x="35610" y="680618"/>
                  </a:lnTo>
                  <a:lnTo>
                    <a:pt x="32499" y="676643"/>
                  </a:lnTo>
                  <a:lnTo>
                    <a:pt x="30543" y="672363"/>
                  </a:lnTo>
                  <a:lnTo>
                    <a:pt x="28778" y="668655"/>
                  </a:lnTo>
                  <a:lnTo>
                    <a:pt x="28968" y="669404"/>
                  </a:lnTo>
                  <a:lnTo>
                    <a:pt x="29591" y="671068"/>
                  </a:lnTo>
                  <a:lnTo>
                    <a:pt x="29857" y="672160"/>
                  </a:lnTo>
                  <a:lnTo>
                    <a:pt x="30391" y="673176"/>
                  </a:lnTo>
                  <a:lnTo>
                    <a:pt x="31153" y="674814"/>
                  </a:lnTo>
                  <a:lnTo>
                    <a:pt x="31470" y="675398"/>
                  </a:lnTo>
                  <a:lnTo>
                    <a:pt x="31902" y="676033"/>
                  </a:lnTo>
                  <a:lnTo>
                    <a:pt x="32258" y="676643"/>
                  </a:lnTo>
                  <a:lnTo>
                    <a:pt x="33401" y="678408"/>
                  </a:lnTo>
                  <a:lnTo>
                    <a:pt x="34975" y="680618"/>
                  </a:lnTo>
                  <a:lnTo>
                    <a:pt x="37973" y="683234"/>
                  </a:lnTo>
                  <a:close/>
                </a:path>
                <a:path w="1395729" h="718184">
                  <a:moveTo>
                    <a:pt x="42227" y="674141"/>
                  </a:moveTo>
                  <a:lnTo>
                    <a:pt x="42037" y="673887"/>
                  </a:lnTo>
                  <a:lnTo>
                    <a:pt x="41910" y="673569"/>
                  </a:lnTo>
                  <a:lnTo>
                    <a:pt x="41757" y="673290"/>
                  </a:lnTo>
                  <a:lnTo>
                    <a:pt x="39687" y="670953"/>
                  </a:lnTo>
                  <a:lnTo>
                    <a:pt x="38100" y="668185"/>
                  </a:lnTo>
                  <a:lnTo>
                    <a:pt x="37160" y="665162"/>
                  </a:lnTo>
                  <a:lnTo>
                    <a:pt x="38150" y="668489"/>
                  </a:lnTo>
                  <a:lnTo>
                    <a:pt x="39827" y="671626"/>
                  </a:lnTo>
                  <a:lnTo>
                    <a:pt x="42227" y="674141"/>
                  </a:lnTo>
                  <a:close/>
                </a:path>
                <a:path w="1395729" h="718184">
                  <a:moveTo>
                    <a:pt x="45605" y="716762"/>
                  </a:moveTo>
                  <a:lnTo>
                    <a:pt x="44945" y="716559"/>
                  </a:lnTo>
                  <a:lnTo>
                    <a:pt x="44005" y="716368"/>
                  </a:lnTo>
                  <a:lnTo>
                    <a:pt x="45605" y="716762"/>
                  </a:lnTo>
                  <a:close/>
                </a:path>
                <a:path w="1395729" h="718184">
                  <a:moveTo>
                    <a:pt x="107391" y="3251"/>
                  </a:moveTo>
                  <a:lnTo>
                    <a:pt x="86677" y="3378"/>
                  </a:lnTo>
                  <a:lnTo>
                    <a:pt x="88404" y="3556"/>
                  </a:lnTo>
                  <a:lnTo>
                    <a:pt x="107391" y="3251"/>
                  </a:lnTo>
                  <a:close/>
                </a:path>
                <a:path w="1395729" h="718184">
                  <a:moveTo>
                    <a:pt x="114922" y="710526"/>
                  </a:moveTo>
                  <a:lnTo>
                    <a:pt x="102146" y="710793"/>
                  </a:lnTo>
                  <a:lnTo>
                    <a:pt x="102793" y="710793"/>
                  </a:lnTo>
                  <a:lnTo>
                    <a:pt x="103352" y="710996"/>
                  </a:lnTo>
                  <a:lnTo>
                    <a:pt x="114922" y="710526"/>
                  </a:lnTo>
                  <a:close/>
                </a:path>
                <a:path w="1395729" h="718184">
                  <a:moveTo>
                    <a:pt x="117182" y="33693"/>
                  </a:moveTo>
                  <a:lnTo>
                    <a:pt x="110286" y="33693"/>
                  </a:lnTo>
                  <a:lnTo>
                    <a:pt x="116624" y="35077"/>
                  </a:lnTo>
                  <a:lnTo>
                    <a:pt x="117182" y="33693"/>
                  </a:lnTo>
                  <a:close/>
                </a:path>
                <a:path w="1395729" h="718184">
                  <a:moveTo>
                    <a:pt x="135407" y="34061"/>
                  </a:moveTo>
                  <a:lnTo>
                    <a:pt x="135267" y="33693"/>
                  </a:lnTo>
                  <a:lnTo>
                    <a:pt x="118808" y="33693"/>
                  </a:lnTo>
                  <a:lnTo>
                    <a:pt x="134302" y="34061"/>
                  </a:lnTo>
                  <a:lnTo>
                    <a:pt x="130937" y="34061"/>
                  </a:lnTo>
                  <a:lnTo>
                    <a:pt x="115684" y="35356"/>
                  </a:lnTo>
                  <a:lnTo>
                    <a:pt x="124637" y="35217"/>
                  </a:lnTo>
                  <a:lnTo>
                    <a:pt x="131546" y="34696"/>
                  </a:lnTo>
                  <a:lnTo>
                    <a:pt x="135407" y="34061"/>
                  </a:lnTo>
                  <a:close/>
                </a:path>
                <a:path w="1395729" h="718184">
                  <a:moveTo>
                    <a:pt x="152107" y="683387"/>
                  </a:moveTo>
                  <a:lnTo>
                    <a:pt x="150444" y="683209"/>
                  </a:lnTo>
                  <a:lnTo>
                    <a:pt x="134696" y="683856"/>
                  </a:lnTo>
                  <a:lnTo>
                    <a:pt x="136347" y="684022"/>
                  </a:lnTo>
                  <a:lnTo>
                    <a:pt x="152107" y="683387"/>
                  </a:lnTo>
                  <a:close/>
                </a:path>
                <a:path w="1395729" h="718184">
                  <a:moveTo>
                    <a:pt x="166547" y="63"/>
                  </a:moveTo>
                  <a:lnTo>
                    <a:pt x="165938" y="25"/>
                  </a:lnTo>
                  <a:lnTo>
                    <a:pt x="165049" y="0"/>
                  </a:lnTo>
                  <a:lnTo>
                    <a:pt x="163766" y="25"/>
                  </a:lnTo>
                  <a:lnTo>
                    <a:pt x="166547" y="63"/>
                  </a:lnTo>
                  <a:close/>
                </a:path>
                <a:path w="1395729" h="718184">
                  <a:moveTo>
                    <a:pt x="180911" y="279"/>
                  </a:moveTo>
                  <a:lnTo>
                    <a:pt x="166547" y="76"/>
                  </a:lnTo>
                  <a:lnTo>
                    <a:pt x="170662" y="330"/>
                  </a:lnTo>
                  <a:lnTo>
                    <a:pt x="163220" y="1638"/>
                  </a:lnTo>
                  <a:lnTo>
                    <a:pt x="169405" y="977"/>
                  </a:lnTo>
                  <a:lnTo>
                    <a:pt x="180911" y="279"/>
                  </a:lnTo>
                  <a:close/>
                </a:path>
                <a:path w="1395729" h="718184">
                  <a:moveTo>
                    <a:pt x="236829" y="684428"/>
                  </a:moveTo>
                  <a:lnTo>
                    <a:pt x="232714" y="684555"/>
                  </a:lnTo>
                  <a:lnTo>
                    <a:pt x="229463" y="684745"/>
                  </a:lnTo>
                  <a:lnTo>
                    <a:pt x="227291" y="685050"/>
                  </a:lnTo>
                  <a:lnTo>
                    <a:pt x="231190" y="684847"/>
                  </a:lnTo>
                  <a:lnTo>
                    <a:pt x="234137" y="684644"/>
                  </a:lnTo>
                  <a:lnTo>
                    <a:pt x="236829" y="684428"/>
                  </a:lnTo>
                  <a:close/>
                </a:path>
                <a:path w="1395729" h="718184">
                  <a:moveTo>
                    <a:pt x="253542" y="710793"/>
                  </a:moveTo>
                  <a:lnTo>
                    <a:pt x="239471" y="711441"/>
                  </a:lnTo>
                  <a:lnTo>
                    <a:pt x="253301" y="711441"/>
                  </a:lnTo>
                  <a:lnTo>
                    <a:pt x="253542" y="710793"/>
                  </a:lnTo>
                  <a:close/>
                </a:path>
                <a:path w="1395729" h="718184">
                  <a:moveTo>
                    <a:pt x="265734" y="674801"/>
                  </a:moveTo>
                  <a:lnTo>
                    <a:pt x="257149" y="674674"/>
                  </a:lnTo>
                  <a:lnTo>
                    <a:pt x="249262" y="674992"/>
                  </a:lnTo>
                  <a:lnTo>
                    <a:pt x="250685" y="675881"/>
                  </a:lnTo>
                  <a:lnTo>
                    <a:pt x="258800" y="674839"/>
                  </a:lnTo>
                  <a:lnTo>
                    <a:pt x="265734" y="674801"/>
                  </a:lnTo>
                  <a:close/>
                </a:path>
                <a:path w="1395729" h="718184">
                  <a:moveTo>
                    <a:pt x="323938" y="24193"/>
                  </a:moveTo>
                  <a:lnTo>
                    <a:pt x="321906" y="24295"/>
                  </a:lnTo>
                  <a:lnTo>
                    <a:pt x="319963" y="24422"/>
                  </a:lnTo>
                  <a:lnTo>
                    <a:pt x="317969" y="24599"/>
                  </a:lnTo>
                  <a:lnTo>
                    <a:pt x="320548" y="24472"/>
                  </a:lnTo>
                  <a:lnTo>
                    <a:pt x="322313" y="24345"/>
                  </a:lnTo>
                  <a:lnTo>
                    <a:pt x="323938" y="24193"/>
                  </a:lnTo>
                  <a:close/>
                </a:path>
                <a:path w="1395729" h="718184">
                  <a:moveTo>
                    <a:pt x="340969" y="680275"/>
                  </a:moveTo>
                  <a:lnTo>
                    <a:pt x="339471" y="678472"/>
                  </a:lnTo>
                  <a:lnTo>
                    <a:pt x="338302" y="676567"/>
                  </a:lnTo>
                  <a:lnTo>
                    <a:pt x="330758" y="676198"/>
                  </a:lnTo>
                  <a:lnTo>
                    <a:pt x="316293" y="676109"/>
                  </a:lnTo>
                  <a:lnTo>
                    <a:pt x="301993" y="676452"/>
                  </a:lnTo>
                  <a:lnTo>
                    <a:pt x="294906" y="677379"/>
                  </a:lnTo>
                  <a:lnTo>
                    <a:pt x="299262" y="678103"/>
                  </a:lnTo>
                  <a:lnTo>
                    <a:pt x="290410" y="679018"/>
                  </a:lnTo>
                  <a:lnTo>
                    <a:pt x="303657" y="679373"/>
                  </a:lnTo>
                  <a:lnTo>
                    <a:pt x="302641" y="680199"/>
                  </a:lnTo>
                  <a:lnTo>
                    <a:pt x="296240" y="680910"/>
                  </a:lnTo>
                  <a:lnTo>
                    <a:pt x="286245" y="681342"/>
                  </a:lnTo>
                  <a:lnTo>
                    <a:pt x="274434" y="681253"/>
                  </a:lnTo>
                  <a:lnTo>
                    <a:pt x="277279" y="680732"/>
                  </a:lnTo>
                  <a:lnTo>
                    <a:pt x="283705" y="680161"/>
                  </a:lnTo>
                  <a:lnTo>
                    <a:pt x="280238" y="679615"/>
                  </a:lnTo>
                  <a:lnTo>
                    <a:pt x="269506" y="680758"/>
                  </a:lnTo>
                  <a:lnTo>
                    <a:pt x="265417" y="679983"/>
                  </a:lnTo>
                  <a:lnTo>
                    <a:pt x="269163" y="681469"/>
                  </a:lnTo>
                  <a:lnTo>
                    <a:pt x="258216" y="682193"/>
                  </a:lnTo>
                  <a:lnTo>
                    <a:pt x="236829" y="684428"/>
                  </a:lnTo>
                  <a:lnTo>
                    <a:pt x="257048" y="684263"/>
                  </a:lnTo>
                  <a:lnTo>
                    <a:pt x="282321" y="684390"/>
                  </a:lnTo>
                  <a:lnTo>
                    <a:pt x="308698" y="684276"/>
                  </a:lnTo>
                  <a:lnTo>
                    <a:pt x="332219" y="683387"/>
                  </a:lnTo>
                  <a:lnTo>
                    <a:pt x="339610" y="681939"/>
                  </a:lnTo>
                  <a:lnTo>
                    <a:pt x="340969" y="680275"/>
                  </a:lnTo>
                  <a:close/>
                </a:path>
                <a:path w="1395729" h="718184">
                  <a:moveTo>
                    <a:pt x="391668" y="23495"/>
                  </a:moveTo>
                  <a:lnTo>
                    <a:pt x="386448" y="23266"/>
                  </a:lnTo>
                  <a:lnTo>
                    <a:pt x="378269" y="23164"/>
                  </a:lnTo>
                  <a:lnTo>
                    <a:pt x="370941" y="23279"/>
                  </a:lnTo>
                  <a:lnTo>
                    <a:pt x="368338" y="23736"/>
                  </a:lnTo>
                  <a:lnTo>
                    <a:pt x="376936" y="23863"/>
                  </a:lnTo>
                  <a:lnTo>
                    <a:pt x="383819" y="23812"/>
                  </a:lnTo>
                  <a:lnTo>
                    <a:pt x="391668" y="23495"/>
                  </a:lnTo>
                  <a:close/>
                </a:path>
                <a:path w="1395729" h="718184">
                  <a:moveTo>
                    <a:pt x="414299" y="717600"/>
                  </a:moveTo>
                  <a:lnTo>
                    <a:pt x="146443" y="717270"/>
                  </a:lnTo>
                  <a:lnTo>
                    <a:pt x="145389" y="716762"/>
                  </a:lnTo>
                  <a:lnTo>
                    <a:pt x="393649" y="716762"/>
                  </a:lnTo>
                  <a:lnTo>
                    <a:pt x="382066" y="716368"/>
                  </a:lnTo>
                  <a:lnTo>
                    <a:pt x="383425" y="716368"/>
                  </a:lnTo>
                  <a:lnTo>
                    <a:pt x="366217" y="715886"/>
                  </a:lnTo>
                  <a:lnTo>
                    <a:pt x="371233" y="715073"/>
                  </a:lnTo>
                  <a:lnTo>
                    <a:pt x="353339" y="714679"/>
                  </a:lnTo>
                  <a:lnTo>
                    <a:pt x="350558" y="713930"/>
                  </a:lnTo>
                  <a:lnTo>
                    <a:pt x="356196" y="713689"/>
                  </a:lnTo>
                  <a:lnTo>
                    <a:pt x="373862" y="713689"/>
                  </a:lnTo>
                  <a:lnTo>
                    <a:pt x="379933" y="713930"/>
                  </a:lnTo>
                  <a:lnTo>
                    <a:pt x="382790" y="713092"/>
                  </a:lnTo>
                  <a:lnTo>
                    <a:pt x="372605" y="712406"/>
                  </a:lnTo>
                  <a:lnTo>
                    <a:pt x="371779" y="712406"/>
                  </a:lnTo>
                  <a:lnTo>
                    <a:pt x="373024" y="711441"/>
                  </a:lnTo>
                  <a:lnTo>
                    <a:pt x="352196" y="711441"/>
                  </a:lnTo>
                  <a:lnTo>
                    <a:pt x="323240" y="713473"/>
                  </a:lnTo>
                  <a:lnTo>
                    <a:pt x="321017" y="713473"/>
                  </a:lnTo>
                  <a:lnTo>
                    <a:pt x="304139" y="713689"/>
                  </a:lnTo>
                  <a:lnTo>
                    <a:pt x="306438" y="712838"/>
                  </a:lnTo>
                  <a:lnTo>
                    <a:pt x="307543" y="712406"/>
                  </a:lnTo>
                  <a:lnTo>
                    <a:pt x="282968" y="712406"/>
                  </a:lnTo>
                  <a:lnTo>
                    <a:pt x="307771" y="711441"/>
                  </a:lnTo>
                  <a:lnTo>
                    <a:pt x="273659" y="711441"/>
                  </a:lnTo>
                  <a:lnTo>
                    <a:pt x="267258" y="711250"/>
                  </a:lnTo>
                  <a:lnTo>
                    <a:pt x="263512" y="711250"/>
                  </a:lnTo>
                  <a:lnTo>
                    <a:pt x="252996" y="712241"/>
                  </a:lnTo>
                  <a:lnTo>
                    <a:pt x="253288" y="711454"/>
                  </a:lnTo>
                  <a:lnTo>
                    <a:pt x="192608" y="712101"/>
                  </a:lnTo>
                  <a:lnTo>
                    <a:pt x="193700" y="711809"/>
                  </a:lnTo>
                  <a:lnTo>
                    <a:pt x="179755" y="712241"/>
                  </a:lnTo>
                  <a:lnTo>
                    <a:pt x="164452" y="712406"/>
                  </a:lnTo>
                  <a:lnTo>
                    <a:pt x="170002" y="712406"/>
                  </a:lnTo>
                  <a:lnTo>
                    <a:pt x="115747" y="712838"/>
                  </a:lnTo>
                  <a:lnTo>
                    <a:pt x="121958" y="712406"/>
                  </a:lnTo>
                  <a:lnTo>
                    <a:pt x="138569" y="711250"/>
                  </a:lnTo>
                  <a:lnTo>
                    <a:pt x="124383" y="711250"/>
                  </a:lnTo>
                  <a:lnTo>
                    <a:pt x="120345" y="711441"/>
                  </a:lnTo>
                  <a:lnTo>
                    <a:pt x="106362" y="712406"/>
                  </a:lnTo>
                  <a:lnTo>
                    <a:pt x="103784" y="712406"/>
                  </a:lnTo>
                  <a:lnTo>
                    <a:pt x="107073" y="711441"/>
                  </a:lnTo>
                  <a:lnTo>
                    <a:pt x="104648" y="711441"/>
                  </a:lnTo>
                  <a:lnTo>
                    <a:pt x="104089" y="711250"/>
                  </a:lnTo>
                  <a:lnTo>
                    <a:pt x="96951" y="711250"/>
                  </a:lnTo>
                  <a:lnTo>
                    <a:pt x="58013" y="712825"/>
                  </a:lnTo>
                  <a:lnTo>
                    <a:pt x="58013" y="717600"/>
                  </a:lnTo>
                  <a:lnTo>
                    <a:pt x="52501" y="717791"/>
                  </a:lnTo>
                  <a:lnTo>
                    <a:pt x="51104" y="717600"/>
                  </a:lnTo>
                  <a:lnTo>
                    <a:pt x="51244" y="717600"/>
                  </a:lnTo>
                  <a:lnTo>
                    <a:pt x="58013" y="717600"/>
                  </a:lnTo>
                  <a:lnTo>
                    <a:pt x="58013" y="712825"/>
                  </a:lnTo>
                  <a:lnTo>
                    <a:pt x="57543" y="712838"/>
                  </a:lnTo>
                  <a:lnTo>
                    <a:pt x="53568" y="712838"/>
                  </a:lnTo>
                  <a:lnTo>
                    <a:pt x="51130" y="712406"/>
                  </a:lnTo>
                  <a:lnTo>
                    <a:pt x="50876" y="712406"/>
                  </a:lnTo>
                  <a:lnTo>
                    <a:pt x="44348" y="711441"/>
                  </a:lnTo>
                  <a:lnTo>
                    <a:pt x="45085" y="711441"/>
                  </a:lnTo>
                  <a:lnTo>
                    <a:pt x="44272" y="711250"/>
                  </a:lnTo>
                  <a:lnTo>
                    <a:pt x="41719" y="710793"/>
                  </a:lnTo>
                  <a:lnTo>
                    <a:pt x="42075" y="710793"/>
                  </a:lnTo>
                  <a:lnTo>
                    <a:pt x="41021" y="710526"/>
                  </a:lnTo>
                  <a:lnTo>
                    <a:pt x="40246" y="710526"/>
                  </a:lnTo>
                  <a:lnTo>
                    <a:pt x="41630" y="711250"/>
                  </a:lnTo>
                  <a:lnTo>
                    <a:pt x="41808" y="711250"/>
                  </a:lnTo>
                  <a:lnTo>
                    <a:pt x="42418" y="711441"/>
                  </a:lnTo>
                  <a:lnTo>
                    <a:pt x="47625" y="713473"/>
                  </a:lnTo>
                  <a:lnTo>
                    <a:pt x="48183" y="713473"/>
                  </a:lnTo>
                  <a:lnTo>
                    <a:pt x="54800" y="714425"/>
                  </a:lnTo>
                  <a:lnTo>
                    <a:pt x="56870" y="714679"/>
                  </a:lnTo>
                  <a:lnTo>
                    <a:pt x="50342" y="714679"/>
                  </a:lnTo>
                  <a:lnTo>
                    <a:pt x="45402" y="713473"/>
                  </a:lnTo>
                  <a:lnTo>
                    <a:pt x="40538" y="712406"/>
                  </a:lnTo>
                  <a:lnTo>
                    <a:pt x="34874" y="710082"/>
                  </a:lnTo>
                  <a:lnTo>
                    <a:pt x="30048" y="706996"/>
                  </a:lnTo>
                  <a:lnTo>
                    <a:pt x="25171" y="703948"/>
                  </a:lnTo>
                  <a:lnTo>
                    <a:pt x="14097" y="690613"/>
                  </a:lnTo>
                  <a:lnTo>
                    <a:pt x="15811" y="692759"/>
                  </a:lnTo>
                  <a:lnTo>
                    <a:pt x="20116" y="697903"/>
                  </a:lnTo>
                  <a:lnTo>
                    <a:pt x="23672" y="700443"/>
                  </a:lnTo>
                  <a:lnTo>
                    <a:pt x="25323" y="701840"/>
                  </a:lnTo>
                  <a:lnTo>
                    <a:pt x="26873" y="702652"/>
                  </a:lnTo>
                  <a:lnTo>
                    <a:pt x="26898" y="702462"/>
                  </a:lnTo>
                  <a:lnTo>
                    <a:pt x="25882" y="701535"/>
                  </a:lnTo>
                  <a:lnTo>
                    <a:pt x="25019" y="700824"/>
                  </a:lnTo>
                  <a:lnTo>
                    <a:pt x="23850" y="699630"/>
                  </a:lnTo>
                  <a:lnTo>
                    <a:pt x="19710" y="696556"/>
                  </a:lnTo>
                  <a:lnTo>
                    <a:pt x="16078" y="692759"/>
                  </a:lnTo>
                  <a:lnTo>
                    <a:pt x="14516" y="690613"/>
                  </a:lnTo>
                  <a:lnTo>
                    <a:pt x="12966" y="688505"/>
                  </a:lnTo>
                  <a:lnTo>
                    <a:pt x="4343" y="666292"/>
                  </a:lnTo>
                  <a:lnTo>
                    <a:pt x="4432" y="661581"/>
                  </a:lnTo>
                  <a:lnTo>
                    <a:pt x="4597" y="661111"/>
                  </a:lnTo>
                  <a:lnTo>
                    <a:pt x="5257" y="663092"/>
                  </a:lnTo>
                  <a:lnTo>
                    <a:pt x="5346" y="664527"/>
                  </a:lnTo>
                  <a:lnTo>
                    <a:pt x="5435" y="665937"/>
                  </a:lnTo>
                  <a:lnTo>
                    <a:pt x="5537" y="667613"/>
                  </a:lnTo>
                  <a:lnTo>
                    <a:pt x="5626" y="669112"/>
                  </a:lnTo>
                  <a:lnTo>
                    <a:pt x="8407" y="676452"/>
                  </a:lnTo>
                  <a:lnTo>
                    <a:pt x="37299" y="707224"/>
                  </a:lnTo>
                  <a:lnTo>
                    <a:pt x="42049" y="708558"/>
                  </a:lnTo>
                  <a:lnTo>
                    <a:pt x="35344" y="705637"/>
                  </a:lnTo>
                  <a:lnTo>
                    <a:pt x="29603" y="702183"/>
                  </a:lnTo>
                  <a:lnTo>
                    <a:pt x="7645" y="669861"/>
                  </a:lnTo>
                  <a:lnTo>
                    <a:pt x="7112" y="666292"/>
                  </a:lnTo>
                  <a:lnTo>
                    <a:pt x="6819" y="664527"/>
                  </a:lnTo>
                  <a:lnTo>
                    <a:pt x="6769" y="662686"/>
                  </a:lnTo>
                  <a:lnTo>
                    <a:pt x="6654" y="661111"/>
                  </a:lnTo>
                  <a:lnTo>
                    <a:pt x="6604" y="660057"/>
                  </a:lnTo>
                  <a:lnTo>
                    <a:pt x="6502" y="656513"/>
                  </a:lnTo>
                  <a:lnTo>
                    <a:pt x="6375" y="651319"/>
                  </a:lnTo>
                  <a:lnTo>
                    <a:pt x="6299" y="640346"/>
                  </a:lnTo>
                  <a:lnTo>
                    <a:pt x="6159" y="641870"/>
                  </a:lnTo>
                  <a:lnTo>
                    <a:pt x="6070" y="645858"/>
                  </a:lnTo>
                  <a:lnTo>
                    <a:pt x="5003" y="656513"/>
                  </a:lnTo>
                  <a:lnTo>
                    <a:pt x="4191" y="652272"/>
                  </a:lnTo>
                  <a:lnTo>
                    <a:pt x="4165" y="650849"/>
                  </a:lnTo>
                  <a:lnTo>
                    <a:pt x="4038" y="644880"/>
                  </a:lnTo>
                  <a:lnTo>
                    <a:pt x="3975" y="641870"/>
                  </a:lnTo>
                  <a:lnTo>
                    <a:pt x="3987" y="614362"/>
                  </a:lnTo>
                  <a:lnTo>
                    <a:pt x="3987" y="607834"/>
                  </a:lnTo>
                  <a:lnTo>
                    <a:pt x="3517" y="613778"/>
                  </a:lnTo>
                  <a:lnTo>
                    <a:pt x="3479" y="614121"/>
                  </a:lnTo>
                  <a:lnTo>
                    <a:pt x="3009" y="614362"/>
                  </a:lnTo>
                  <a:lnTo>
                    <a:pt x="2540" y="610323"/>
                  </a:lnTo>
                  <a:lnTo>
                    <a:pt x="2070" y="603770"/>
                  </a:lnTo>
                  <a:lnTo>
                    <a:pt x="1981" y="601472"/>
                  </a:lnTo>
                  <a:lnTo>
                    <a:pt x="1930" y="600900"/>
                  </a:lnTo>
                  <a:lnTo>
                    <a:pt x="1816" y="600075"/>
                  </a:lnTo>
                  <a:lnTo>
                    <a:pt x="1765" y="599300"/>
                  </a:lnTo>
                  <a:lnTo>
                    <a:pt x="1600" y="599300"/>
                  </a:lnTo>
                  <a:lnTo>
                    <a:pt x="1346" y="599300"/>
                  </a:lnTo>
                  <a:lnTo>
                    <a:pt x="1193" y="599668"/>
                  </a:lnTo>
                  <a:lnTo>
                    <a:pt x="1003" y="600900"/>
                  </a:lnTo>
                  <a:lnTo>
                    <a:pt x="952" y="614362"/>
                  </a:lnTo>
                  <a:lnTo>
                    <a:pt x="635" y="624738"/>
                  </a:lnTo>
                  <a:lnTo>
                    <a:pt x="215" y="634542"/>
                  </a:lnTo>
                  <a:lnTo>
                    <a:pt x="165" y="636676"/>
                  </a:lnTo>
                  <a:lnTo>
                    <a:pt x="76" y="640346"/>
                  </a:lnTo>
                  <a:lnTo>
                    <a:pt x="0" y="643382"/>
                  </a:lnTo>
                  <a:lnTo>
                    <a:pt x="787" y="641870"/>
                  </a:lnTo>
                  <a:lnTo>
                    <a:pt x="1219" y="644880"/>
                  </a:lnTo>
                  <a:lnTo>
                    <a:pt x="1371" y="650849"/>
                  </a:lnTo>
                  <a:lnTo>
                    <a:pt x="1435" y="660806"/>
                  </a:lnTo>
                  <a:lnTo>
                    <a:pt x="1562" y="662686"/>
                  </a:lnTo>
                  <a:lnTo>
                    <a:pt x="1676" y="664527"/>
                  </a:lnTo>
                  <a:lnTo>
                    <a:pt x="1778" y="665937"/>
                  </a:lnTo>
                  <a:lnTo>
                    <a:pt x="1879" y="667613"/>
                  </a:lnTo>
                  <a:lnTo>
                    <a:pt x="21424" y="704278"/>
                  </a:lnTo>
                  <a:lnTo>
                    <a:pt x="26174" y="707224"/>
                  </a:lnTo>
                  <a:lnTo>
                    <a:pt x="33642" y="712406"/>
                  </a:lnTo>
                  <a:lnTo>
                    <a:pt x="34175" y="712406"/>
                  </a:lnTo>
                  <a:lnTo>
                    <a:pt x="40551" y="714870"/>
                  </a:lnTo>
                  <a:lnTo>
                    <a:pt x="41173" y="715073"/>
                  </a:lnTo>
                  <a:lnTo>
                    <a:pt x="49352" y="716368"/>
                  </a:lnTo>
                  <a:lnTo>
                    <a:pt x="51447" y="716762"/>
                  </a:lnTo>
                  <a:lnTo>
                    <a:pt x="45605" y="716762"/>
                  </a:lnTo>
                  <a:lnTo>
                    <a:pt x="45415" y="716762"/>
                  </a:lnTo>
                  <a:lnTo>
                    <a:pt x="44005" y="716762"/>
                  </a:lnTo>
                  <a:lnTo>
                    <a:pt x="47142" y="717130"/>
                  </a:lnTo>
                  <a:lnTo>
                    <a:pt x="49161" y="717600"/>
                  </a:lnTo>
                  <a:lnTo>
                    <a:pt x="50279" y="717867"/>
                  </a:lnTo>
                  <a:lnTo>
                    <a:pt x="47917" y="717943"/>
                  </a:lnTo>
                  <a:lnTo>
                    <a:pt x="50622" y="717943"/>
                  </a:lnTo>
                  <a:lnTo>
                    <a:pt x="53670" y="717943"/>
                  </a:lnTo>
                  <a:lnTo>
                    <a:pt x="65506" y="717943"/>
                  </a:lnTo>
                  <a:lnTo>
                    <a:pt x="84747" y="717600"/>
                  </a:lnTo>
                  <a:lnTo>
                    <a:pt x="147154" y="717600"/>
                  </a:lnTo>
                  <a:lnTo>
                    <a:pt x="414299" y="717600"/>
                  </a:lnTo>
                  <a:close/>
                </a:path>
                <a:path w="1395729" h="718184">
                  <a:moveTo>
                    <a:pt x="420928" y="716953"/>
                  </a:moveTo>
                  <a:lnTo>
                    <a:pt x="402894" y="716965"/>
                  </a:lnTo>
                  <a:lnTo>
                    <a:pt x="408482" y="717054"/>
                  </a:lnTo>
                  <a:lnTo>
                    <a:pt x="414312" y="717080"/>
                  </a:lnTo>
                  <a:lnTo>
                    <a:pt x="420928" y="716953"/>
                  </a:lnTo>
                  <a:close/>
                </a:path>
                <a:path w="1395729" h="718184">
                  <a:moveTo>
                    <a:pt x="437095" y="4965"/>
                  </a:moveTo>
                  <a:lnTo>
                    <a:pt x="433946" y="4521"/>
                  </a:lnTo>
                  <a:lnTo>
                    <a:pt x="422262" y="4635"/>
                  </a:lnTo>
                  <a:lnTo>
                    <a:pt x="426542" y="4699"/>
                  </a:lnTo>
                  <a:lnTo>
                    <a:pt x="433120" y="5372"/>
                  </a:lnTo>
                  <a:lnTo>
                    <a:pt x="430276" y="6184"/>
                  </a:lnTo>
                  <a:lnTo>
                    <a:pt x="434835" y="5638"/>
                  </a:lnTo>
                  <a:lnTo>
                    <a:pt x="437095" y="4965"/>
                  </a:lnTo>
                  <a:close/>
                </a:path>
                <a:path w="1395729" h="718184">
                  <a:moveTo>
                    <a:pt x="453224" y="693293"/>
                  </a:moveTo>
                  <a:lnTo>
                    <a:pt x="450646" y="693267"/>
                  </a:lnTo>
                  <a:lnTo>
                    <a:pt x="447446" y="693318"/>
                  </a:lnTo>
                  <a:lnTo>
                    <a:pt x="442899" y="693496"/>
                  </a:lnTo>
                  <a:lnTo>
                    <a:pt x="453224" y="693293"/>
                  </a:lnTo>
                  <a:close/>
                </a:path>
                <a:path w="1395729" h="718184">
                  <a:moveTo>
                    <a:pt x="464045" y="694524"/>
                  </a:moveTo>
                  <a:lnTo>
                    <a:pt x="463677" y="694448"/>
                  </a:lnTo>
                  <a:lnTo>
                    <a:pt x="463334" y="694385"/>
                  </a:lnTo>
                  <a:lnTo>
                    <a:pt x="462927" y="694296"/>
                  </a:lnTo>
                  <a:lnTo>
                    <a:pt x="462597" y="694372"/>
                  </a:lnTo>
                  <a:lnTo>
                    <a:pt x="464045" y="694524"/>
                  </a:lnTo>
                  <a:close/>
                </a:path>
                <a:path w="1395729" h="718184">
                  <a:moveTo>
                    <a:pt x="480085" y="693470"/>
                  </a:moveTo>
                  <a:lnTo>
                    <a:pt x="476758" y="692835"/>
                  </a:lnTo>
                  <a:lnTo>
                    <a:pt x="453224" y="693293"/>
                  </a:lnTo>
                  <a:lnTo>
                    <a:pt x="458736" y="693356"/>
                  </a:lnTo>
                  <a:lnTo>
                    <a:pt x="462927" y="694296"/>
                  </a:lnTo>
                  <a:lnTo>
                    <a:pt x="464566" y="693928"/>
                  </a:lnTo>
                  <a:lnTo>
                    <a:pt x="480085" y="693470"/>
                  </a:lnTo>
                  <a:close/>
                </a:path>
                <a:path w="1395729" h="718184">
                  <a:moveTo>
                    <a:pt x="501624" y="31280"/>
                  </a:moveTo>
                  <a:lnTo>
                    <a:pt x="484390" y="31991"/>
                  </a:lnTo>
                  <a:lnTo>
                    <a:pt x="464045" y="32499"/>
                  </a:lnTo>
                  <a:lnTo>
                    <a:pt x="447548" y="33134"/>
                  </a:lnTo>
                  <a:lnTo>
                    <a:pt x="441896" y="34163"/>
                  </a:lnTo>
                  <a:lnTo>
                    <a:pt x="453110" y="34290"/>
                  </a:lnTo>
                  <a:lnTo>
                    <a:pt x="464185" y="34150"/>
                  </a:lnTo>
                  <a:lnTo>
                    <a:pt x="473875" y="33807"/>
                  </a:lnTo>
                  <a:lnTo>
                    <a:pt x="480974" y="33286"/>
                  </a:lnTo>
                  <a:lnTo>
                    <a:pt x="475005" y="33058"/>
                  </a:lnTo>
                  <a:lnTo>
                    <a:pt x="501624" y="31280"/>
                  </a:lnTo>
                  <a:close/>
                </a:path>
                <a:path w="1395729" h="718184">
                  <a:moveTo>
                    <a:pt x="502983" y="889"/>
                  </a:moveTo>
                  <a:lnTo>
                    <a:pt x="500634" y="419"/>
                  </a:lnTo>
                  <a:lnTo>
                    <a:pt x="494588" y="317"/>
                  </a:lnTo>
                  <a:lnTo>
                    <a:pt x="489115" y="431"/>
                  </a:lnTo>
                  <a:lnTo>
                    <a:pt x="488480" y="533"/>
                  </a:lnTo>
                  <a:lnTo>
                    <a:pt x="492760" y="596"/>
                  </a:lnTo>
                  <a:lnTo>
                    <a:pt x="499618" y="558"/>
                  </a:lnTo>
                  <a:lnTo>
                    <a:pt x="502983" y="889"/>
                  </a:lnTo>
                  <a:close/>
                </a:path>
                <a:path w="1395729" h="718184">
                  <a:moveTo>
                    <a:pt x="554393" y="19507"/>
                  </a:moveTo>
                  <a:lnTo>
                    <a:pt x="535305" y="19812"/>
                  </a:lnTo>
                  <a:lnTo>
                    <a:pt x="538594" y="20142"/>
                  </a:lnTo>
                  <a:lnTo>
                    <a:pt x="554393" y="19507"/>
                  </a:lnTo>
                  <a:close/>
                </a:path>
                <a:path w="1395729" h="718184">
                  <a:moveTo>
                    <a:pt x="562749" y="711238"/>
                  </a:moveTo>
                  <a:lnTo>
                    <a:pt x="558838" y="711225"/>
                  </a:lnTo>
                  <a:lnTo>
                    <a:pt x="556285" y="711263"/>
                  </a:lnTo>
                  <a:lnTo>
                    <a:pt x="554215" y="711327"/>
                  </a:lnTo>
                  <a:lnTo>
                    <a:pt x="562749" y="711238"/>
                  </a:lnTo>
                  <a:close/>
                </a:path>
                <a:path w="1395729" h="718184">
                  <a:moveTo>
                    <a:pt x="567969" y="32080"/>
                  </a:moveTo>
                  <a:lnTo>
                    <a:pt x="565492" y="32016"/>
                  </a:lnTo>
                  <a:lnTo>
                    <a:pt x="562813" y="31978"/>
                  </a:lnTo>
                  <a:lnTo>
                    <a:pt x="559892" y="31978"/>
                  </a:lnTo>
                  <a:lnTo>
                    <a:pt x="567969" y="32080"/>
                  </a:lnTo>
                  <a:close/>
                </a:path>
                <a:path w="1395729" h="718184">
                  <a:moveTo>
                    <a:pt x="582244" y="952"/>
                  </a:moveTo>
                  <a:lnTo>
                    <a:pt x="541045" y="901"/>
                  </a:lnTo>
                  <a:lnTo>
                    <a:pt x="522732" y="1041"/>
                  </a:lnTo>
                  <a:lnTo>
                    <a:pt x="536981" y="1371"/>
                  </a:lnTo>
                  <a:lnTo>
                    <a:pt x="545744" y="1701"/>
                  </a:lnTo>
                  <a:lnTo>
                    <a:pt x="549948" y="2120"/>
                  </a:lnTo>
                  <a:lnTo>
                    <a:pt x="550532" y="2743"/>
                  </a:lnTo>
                  <a:lnTo>
                    <a:pt x="562864" y="2654"/>
                  </a:lnTo>
                  <a:lnTo>
                    <a:pt x="569645" y="2108"/>
                  </a:lnTo>
                  <a:lnTo>
                    <a:pt x="574789" y="1447"/>
                  </a:lnTo>
                  <a:lnTo>
                    <a:pt x="582244" y="952"/>
                  </a:lnTo>
                  <a:close/>
                </a:path>
                <a:path w="1395729" h="718184">
                  <a:moveTo>
                    <a:pt x="590892" y="876"/>
                  </a:moveTo>
                  <a:lnTo>
                    <a:pt x="587286" y="838"/>
                  </a:lnTo>
                  <a:lnTo>
                    <a:pt x="584619" y="889"/>
                  </a:lnTo>
                  <a:lnTo>
                    <a:pt x="582244" y="952"/>
                  </a:lnTo>
                  <a:lnTo>
                    <a:pt x="590892" y="876"/>
                  </a:lnTo>
                  <a:close/>
                </a:path>
                <a:path w="1395729" h="718184">
                  <a:moveTo>
                    <a:pt x="595210" y="33502"/>
                  </a:moveTo>
                  <a:lnTo>
                    <a:pt x="588035" y="32461"/>
                  </a:lnTo>
                  <a:lnTo>
                    <a:pt x="583272" y="31457"/>
                  </a:lnTo>
                  <a:lnTo>
                    <a:pt x="594055" y="30594"/>
                  </a:lnTo>
                  <a:lnTo>
                    <a:pt x="577430" y="30340"/>
                  </a:lnTo>
                  <a:lnTo>
                    <a:pt x="577138" y="30949"/>
                  </a:lnTo>
                  <a:lnTo>
                    <a:pt x="578777" y="31762"/>
                  </a:lnTo>
                  <a:lnTo>
                    <a:pt x="567969" y="32080"/>
                  </a:lnTo>
                  <a:lnTo>
                    <a:pt x="579107" y="32562"/>
                  </a:lnTo>
                  <a:lnTo>
                    <a:pt x="586854" y="33248"/>
                  </a:lnTo>
                  <a:lnTo>
                    <a:pt x="591070" y="33947"/>
                  </a:lnTo>
                  <a:lnTo>
                    <a:pt x="591642" y="34455"/>
                  </a:lnTo>
                  <a:lnTo>
                    <a:pt x="595210" y="33502"/>
                  </a:lnTo>
                  <a:close/>
                </a:path>
                <a:path w="1395729" h="718184">
                  <a:moveTo>
                    <a:pt x="600608" y="20472"/>
                  </a:moveTo>
                  <a:lnTo>
                    <a:pt x="596988" y="20320"/>
                  </a:lnTo>
                  <a:lnTo>
                    <a:pt x="592112" y="20320"/>
                  </a:lnTo>
                  <a:lnTo>
                    <a:pt x="584949" y="18503"/>
                  </a:lnTo>
                  <a:lnTo>
                    <a:pt x="577481" y="19989"/>
                  </a:lnTo>
                  <a:lnTo>
                    <a:pt x="579335" y="20472"/>
                  </a:lnTo>
                  <a:lnTo>
                    <a:pt x="584911" y="20472"/>
                  </a:lnTo>
                  <a:lnTo>
                    <a:pt x="590740" y="20320"/>
                  </a:lnTo>
                  <a:lnTo>
                    <a:pt x="600608" y="20472"/>
                  </a:lnTo>
                  <a:close/>
                </a:path>
                <a:path w="1395729" h="718184">
                  <a:moveTo>
                    <a:pt x="660400" y="714756"/>
                  </a:moveTo>
                  <a:lnTo>
                    <a:pt x="651243" y="713168"/>
                  </a:lnTo>
                  <a:lnTo>
                    <a:pt x="656285" y="712152"/>
                  </a:lnTo>
                  <a:lnTo>
                    <a:pt x="608571" y="711873"/>
                  </a:lnTo>
                  <a:lnTo>
                    <a:pt x="589673" y="712101"/>
                  </a:lnTo>
                  <a:lnTo>
                    <a:pt x="580974" y="713079"/>
                  </a:lnTo>
                  <a:lnTo>
                    <a:pt x="583882" y="712254"/>
                  </a:lnTo>
                  <a:lnTo>
                    <a:pt x="577951" y="712025"/>
                  </a:lnTo>
                  <a:lnTo>
                    <a:pt x="561009" y="713651"/>
                  </a:lnTo>
                  <a:lnTo>
                    <a:pt x="577164" y="714171"/>
                  </a:lnTo>
                  <a:lnTo>
                    <a:pt x="558558" y="715035"/>
                  </a:lnTo>
                  <a:lnTo>
                    <a:pt x="533501" y="715289"/>
                  </a:lnTo>
                  <a:lnTo>
                    <a:pt x="509778" y="715035"/>
                  </a:lnTo>
                  <a:lnTo>
                    <a:pt x="495160" y="714425"/>
                  </a:lnTo>
                  <a:lnTo>
                    <a:pt x="511479" y="713816"/>
                  </a:lnTo>
                  <a:lnTo>
                    <a:pt x="520128" y="713092"/>
                  </a:lnTo>
                  <a:lnTo>
                    <a:pt x="531101" y="712673"/>
                  </a:lnTo>
                  <a:lnTo>
                    <a:pt x="554329" y="712978"/>
                  </a:lnTo>
                  <a:lnTo>
                    <a:pt x="552373" y="712470"/>
                  </a:lnTo>
                  <a:lnTo>
                    <a:pt x="544398" y="711593"/>
                  </a:lnTo>
                  <a:lnTo>
                    <a:pt x="554202" y="711314"/>
                  </a:lnTo>
                  <a:lnTo>
                    <a:pt x="443001" y="711847"/>
                  </a:lnTo>
                  <a:lnTo>
                    <a:pt x="404456" y="712685"/>
                  </a:lnTo>
                  <a:lnTo>
                    <a:pt x="417957" y="713613"/>
                  </a:lnTo>
                  <a:lnTo>
                    <a:pt x="392811" y="714908"/>
                  </a:lnTo>
                  <a:lnTo>
                    <a:pt x="390258" y="716076"/>
                  </a:lnTo>
                  <a:lnTo>
                    <a:pt x="412915" y="715403"/>
                  </a:lnTo>
                  <a:lnTo>
                    <a:pt x="410984" y="715949"/>
                  </a:lnTo>
                  <a:lnTo>
                    <a:pt x="438619" y="715772"/>
                  </a:lnTo>
                  <a:lnTo>
                    <a:pt x="432943" y="714819"/>
                  </a:lnTo>
                  <a:lnTo>
                    <a:pt x="428688" y="714768"/>
                  </a:lnTo>
                  <a:lnTo>
                    <a:pt x="429920" y="713778"/>
                  </a:lnTo>
                  <a:lnTo>
                    <a:pt x="447725" y="714146"/>
                  </a:lnTo>
                  <a:lnTo>
                    <a:pt x="452945" y="714667"/>
                  </a:lnTo>
                  <a:lnTo>
                    <a:pt x="456336" y="715352"/>
                  </a:lnTo>
                  <a:lnTo>
                    <a:pt x="468604" y="716203"/>
                  </a:lnTo>
                  <a:lnTo>
                    <a:pt x="509828" y="716026"/>
                  </a:lnTo>
                  <a:lnTo>
                    <a:pt x="506488" y="716318"/>
                  </a:lnTo>
                  <a:lnTo>
                    <a:pt x="512686" y="716013"/>
                  </a:lnTo>
                  <a:lnTo>
                    <a:pt x="651624" y="715391"/>
                  </a:lnTo>
                  <a:lnTo>
                    <a:pt x="660400" y="714756"/>
                  </a:lnTo>
                  <a:close/>
                </a:path>
                <a:path w="1395729" h="718184">
                  <a:moveTo>
                    <a:pt x="703567" y="713105"/>
                  </a:moveTo>
                  <a:lnTo>
                    <a:pt x="689673" y="712927"/>
                  </a:lnTo>
                  <a:lnTo>
                    <a:pt x="697928" y="713765"/>
                  </a:lnTo>
                  <a:lnTo>
                    <a:pt x="703567" y="713105"/>
                  </a:lnTo>
                  <a:close/>
                </a:path>
                <a:path w="1395729" h="718184">
                  <a:moveTo>
                    <a:pt x="717346" y="713270"/>
                  </a:moveTo>
                  <a:lnTo>
                    <a:pt x="715454" y="712292"/>
                  </a:lnTo>
                  <a:lnTo>
                    <a:pt x="713206" y="711962"/>
                  </a:lnTo>
                  <a:lnTo>
                    <a:pt x="703567" y="713092"/>
                  </a:lnTo>
                  <a:lnTo>
                    <a:pt x="717346" y="713270"/>
                  </a:lnTo>
                  <a:close/>
                </a:path>
                <a:path w="1395729" h="718184">
                  <a:moveTo>
                    <a:pt x="742137" y="715264"/>
                  </a:moveTo>
                  <a:lnTo>
                    <a:pt x="738212" y="713536"/>
                  </a:lnTo>
                  <a:lnTo>
                    <a:pt x="717346" y="713270"/>
                  </a:lnTo>
                  <a:lnTo>
                    <a:pt x="719582" y="714387"/>
                  </a:lnTo>
                  <a:lnTo>
                    <a:pt x="722210" y="715568"/>
                  </a:lnTo>
                  <a:lnTo>
                    <a:pt x="742137" y="715264"/>
                  </a:lnTo>
                  <a:close/>
                </a:path>
                <a:path w="1395729" h="718184">
                  <a:moveTo>
                    <a:pt x="753516" y="713727"/>
                  </a:moveTo>
                  <a:lnTo>
                    <a:pt x="737755" y="713320"/>
                  </a:lnTo>
                  <a:lnTo>
                    <a:pt x="738212" y="713536"/>
                  </a:lnTo>
                  <a:lnTo>
                    <a:pt x="753516" y="713727"/>
                  </a:lnTo>
                  <a:close/>
                </a:path>
                <a:path w="1395729" h="718184">
                  <a:moveTo>
                    <a:pt x="773658" y="713994"/>
                  </a:moveTo>
                  <a:lnTo>
                    <a:pt x="753516" y="713740"/>
                  </a:lnTo>
                  <a:lnTo>
                    <a:pt x="759358" y="713867"/>
                  </a:lnTo>
                  <a:lnTo>
                    <a:pt x="765810" y="713955"/>
                  </a:lnTo>
                  <a:lnTo>
                    <a:pt x="773658" y="713994"/>
                  </a:lnTo>
                  <a:close/>
                </a:path>
                <a:path w="1395729" h="718184">
                  <a:moveTo>
                    <a:pt x="826046" y="714451"/>
                  </a:moveTo>
                  <a:lnTo>
                    <a:pt x="821766" y="714387"/>
                  </a:lnTo>
                  <a:lnTo>
                    <a:pt x="815759" y="714159"/>
                  </a:lnTo>
                  <a:lnTo>
                    <a:pt x="810628" y="714375"/>
                  </a:lnTo>
                  <a:lnTo>
                    <a:pt x="810298" y="715086"/>
                  </a:lnTo>
                  <a:lnTo>
                    <a:pt x="826046" y="714451"/>
                  </a:lnTo>
                  <a:close/>
                </a:path>
                <a:path w="1395729" h="718184">
                  <a:moveTo>
                    <a:pt x="835736" y="21463"/>
                  </a:moveTo>
                  <a:lnTo>
                    <a:pt x="830313" y="21932"/>
                  </a:lnTo>
                  <a:lnTo>
                    <a:pt x="820051" y="21920"/>
                  </a:lnTo>
                  <a:lnTo>
                    <a:pt x="813790" y="21983"/>
                  </a:lnTo>
                  <a:lnTo>
                    <a:pt x="816038" y="22567"/>
                  </a:lnTo>
                  <a:lnTo>
                    <a:pt x="822286" y="22656"/>
                  </a:lnTo>
                  <a:lnTo>
                    <a:pt x="815898" y="23291"/>
                  </a:lnTo>
                  <a:lnTo>
                    <a:pt x="818934" y="23202"/>
                  </a:lnTo>
                  <a:lnTo>
                    <a:pt x="824623" y="22694"/>
                  </a:lnTo>
                  <a:lnTo>
                    <a:pt x="831253" y="22644"/>
                  </a:lnTo>
                  <a:lnTo>
                    <a:pt x="830884" y="22237"/>
                  </a:lnTo>
                  <a:lnTo>
                    <a:pt x="831672" y="21971"/>
                  </a:lnTo>
                  <a:lnTo>
                    <a:pt x="835736" y="21463"/>
                  </a:lnTo>
                  <a:close/>
                </a:path>
                <a:path w="1395729" h="718184">
                  <a:moveTo>
                    <a:pt x="876223" y="711720"/>
                  </a:moveTo>
                  <a:lnTo>
                    <a:pt x="872363" y="711161"/>
                  </a:lnTo>
                  <a:lnTo>
                    <a:pt x="863866" y="711073"/>
                  </a:lnTo>
                  <a:lnTo>
                    <a:pt x="854481" y="711238"/>
                  </a:lnTo>
                  <a:lnTo>
                    <a:pt x="847915" y="711454"/>
                  </a:lnTo>
                  <a:lnTo>
                    <a:pt x="845820" y="714603"/>
                  </a:lnTo>
                  <a:lnTo>
                    <a:pt x="857059" y="714006"/>
                  </a:lnTo>
                  <a:lnTo>
                    <a:pt x="861441" y="713206"/>
                  </a:lnTo>
                  <a:lnTo>
                    <a:pt x="860018" y="712368"/>
                  </a:lnTo>
                  <a:lnTo>
                    <a:pt x="853846" y="711695"/>
                  </a:lnTo>
                  <a:lnTo>
                    <a:pt x="863320" y="711619"/>
                  </a:lnTo>
                  <a:lnTo>
                    <a:pt x="867181" y="712063"/>
                  </a:lnTo>
                  <a:lnTo>
                    <a:pt x="869962" y="712317"/>
                  </a:lnTo>
                  <a:lnTo>
                    <a:pt x="876223" y="711720"/>
                  </a:lnTo>
                  <a:close/>
                </a:path>
                <a:path w="1395729" h="718184">
                  <a:moveTo>
                    <a:pt x="908329" y="33413"/>
                  </a:moveTo>
                  <a:lnTo>
                    <a:pt x="893991" y="34937"/>
                  </a:lnTo>
                  <a:lnTo>
                    <a:pt x="899248" y="34721"/>
                  </a:lnTo>
                  <a:lnTo>
                    <a:pt x="908329" y="33413"/>
                  </a:lnTo>
                  <a:close/>
                </a:path>
                <a:path w="1395729" h="718184">
                  <a:moveTo>
                    <a:pt x="913511" y="22390"/>
                  </a:moveTo>
                  <a:lnTo>
                    <a:pt x="904925" y="21818"/>
                  </a:lnTo>
                  <a:lnTo>
                    <a:pt x="901801" y="22034"/>
                  </a:lnTo>
                  <a:lnTo>
                    <a:pt x="895007" y="22275"/>
                  </a:lnTo>
                  <a:lnTo>
                    <a:pt x="901903" y="22275"/>
                  </a:lnTo>
                  <a:lnTo>
                    <a:pt x="908786" y="22758"/>
                  </a:lnTo>
                  <a:lnTo>
                    <a:pt x="913511" y="22390"/>
                  </a:lnTo>
                  <a:close/>
                </a:path>
                <a:path w="1395729" h="718184">
                  <a:moveTo>
                    <a:pt x="916355" y="711911"/>
                  </a:moveTo>
                  <a:lnTo>
                    <a:pt x="912926" y="712266"/>
                  </a:lnTo>
                  <a:lnTo>
                    <a:pt x="899312" y="712952"/>
                  </a:lnTo>
                  <a:lnTo>
                    <a:pt x="894041" y="712419"/>
                  </a:lnTo>
                  <a:lnTo>
                    <a:pt x="899617" y="711492"/>
                  </a:lnTo>
                  <a:lnTo>
                    <a:pt x="874725" y="713435"/>
                  </a:lnTo>
                  <a:lnTo>
                    <a:pt x="913536" y="713270"/>
                  </a:lnTo>
                  <a:lnTo>
                    <a:pt x="916355" y="711911"/>
                  </a:lnTo>
                  <a:close/>
                </a:path>
                <a:path w="1395729" h="718184">
                  <a:moveTo>
                    <a:pt x="917575" y="711746"/>
                  </a:moveTo>
                  <a:lnTo>
                    <a:pt x="916762" y="711733"/>
                  </a:lnTo>
                  <a:lnTo>
                    <a:pt x="916355" y="711911"/>
                  </a:lnTo>
                  <a:lnTo>
                    <a:pt x="917282" y="711822"/>
                  </a:lnTo>
                  <a:lnTo>
                    <a:pt x="917575" y="711746"/>
                  </a:lnTo>
                  <a:close/>
                </a:path>
                <a:path w="1395729" h="718184">
                  <a:moveTo>
                    <a:pt x="1214716" y="712152"/>
                  </a:moveTo>
                  <a:lnTo>
                    <a:pt x="1209763" y="711644"/>
                  </a:lnTo>
                  <a:lnTo>
                    <a:pt x="1205445" y="711581"/>
                  </a:lnTo>
                  <a:lnTo>
                    <a:pt x="1214716" y="712152"/>
                  </a:lnTo>
                  <a:close/>
                </a:path>
                <a:path w="1395729" h="718184">
                  <a:moveTo>
                    <a:pt x="1350124" y="691807"/>
                  </a:moveTo>
                  <a:lnTo>
                    <a:pt x="1349197" y="691896"/>
                  </a:lnTo>
                  <a:lnTo>
                    <a:pt x="1348549" y="692023"/>
                  </a:lnTo>
                  <a:lnTo>
                    <a:pt x="1349197" y="691921"/>
                  </a:lnTo>
                  <a:lnTo>
                    <a:pt x="1350124" y="691807"/>
                  </a:lnTo>
                  <a:close/>
                </a:path>
                <a:path w="1395729" h="718184">
                  <a:moveTo>
                    <a:pt x="1395196" y="690981"/>
                  </a:moveTo>
                  <a:lnTo>
                    <a:pt x="1370723" y="691108"/>
                  </a:lnTo>
                  <a:lnTo>
                    <a:pt x="1358430" y="691324"/>
                  </a:lnTo>
                  <a:lnTo>
                    <a:pt x="1350124" y="691807"/>
                  </a:lnTo>
                  <a:lnTo>
                    <a:pt x="1356931" y="691603"/>
                  </a:lnTo>
                  <a:lnTo>
                    <a:pt x="1375803" y="691629"/>
                  </a:lnTo>
                  <a:lnTo>
                    <a:pt x="1383017" y="691235"/>
                  </a:lnTo>
                  <a:lnTo>
                    <a:pt x="1382115" y="691515"/>
                  </a:lnTo>
                  <a:lnTo>
                    <a:pt x="1395196" y="690981"/>
                  </a:lnTo>
                  <a:close/>
                </a:path>
              </a:pathLst>
            </a:custGeom>
            <a:solidFill>
              <a:srgbClr val="C4BD8C"/>
            </a:solidFill>
          </p:spPr>
          <p:txBody>
            <a:bodyPr wrap="square" lIns="0" tIns="0" rIns="0" bIns="0" rtlCol="0"/>
            <a:lstStyle/>
            <a:p>
              <a:endParaRPr/>
            </a:p>
          </p:txBody>
        </p:sp>
        <p:sp>
          <p:nvSpPr>
            <p:cNvPr id="97" name="object 97"/>
            <p:cNvSpPr/>
            <p:nvPr/>
          </p:nvSpPr>
          <p:spPr>
            <a:xfrm>
              <a:off x="2818701" y="7530007"/>
              <a:ext cx="821690" cy="330200"/>
            </a:xfrm>
            <a:custGeom>
              <a:avLst/>
              <a:gdLst/>
              <a:ahLst/>
              <a:cxnLst/>
              <a:rect l="l" t="t" r="r" b="b"/>
              <a:pathLst>
                <a:path w="821689" h="330200">
                  <a:moveTo>
                    <a:pt x="90817" y="102971"/>
                  </a:moveTo>
                  <a:lnTo>
                    <a:pt x="89954" y="91782"/>
                  </a:lnTo>
                  <a:lnTo>
                    <a:pt x="86702" y="89954"/>
                  </a:lnTo>
                  <a:lnTo>
                    <a:pt x="81749" y="96062"/>
                  </a:lnTo>
                  <a:lnTo>
                    <a:pt x="79311" y="99885"/>
                  </a:lnTo>
                  <a:lnTo>
                    <a:pt x="73342" y="106908"/>
                  </a:lnTo>
                  <a:lnTo>
                    <a:pt x="65163" y="110794"/>
                  </a:lnTo>
                  <a:lnTo>
                    <a:pt x="55854" y="112344"/>
                  </a:lnTo>
                  <a:lnTo>
                    <a:pt x="46482" y="112369"/>
                  </a:lnTo>
                  <a:lnTo>
                    <a:pt x="35090" y="112039"/>
                  </a:lnTo>
                  <a:lnTo>
                    <a:pt x="32397" y="106553"/>
                  </a:lnTo>
                  <a:lnTo>
                    <a:pt x="33070" y="89065"/>
                  </a:lnTo>
                  <a:lnTo>
                    <a:pt x="31597" y="79603"/>
                  </a:lnTo>
                  <a:lnTo>
                    <a:pt x="35026" y="75082"/>
                  </a:lnTo>
                  <a:lnTo>
                    <a:pt x="39217" y="70599"/>
                  </a:lnTo>
                  <a:lnTo>
                    <a:pt x="47053" y="71907"/>
                  </a:lnTo>
                  <a:lnTo>
                    <a:pt x="56438" y="76428"/>
                  </a:lnTo>
                  <a:lnTo>
                    <a:pt x="62179" y="87274"/>
                  </a:lnTo>
                  <a:lnTo>
                    <a:pt x="65659" y="78981"/>
                  </a:lnTo>
                  <a:lnTo>
                    <a:pt x="66903" y="74180"/>
                  </a:lnTo>
                  <a:lnTo>
                    <a:pt x="66446" y="67462"/>
                  </a:lnTo>
                  <a:lnTo>
                    <a:pt x="66509" y="62445"/>
                  </a:lnTo>
                  <a:lnTo>
                    <a:pt x="66192" y="58496"/>
                  </a:lnTo>
                  <a:lnTo>
                    <a:pt x="66967" y="51638"/>
                  </a:lnTo>
                  <a:lnTo>
                    <a:pt x="62420" y="50419"/>
                  </a:lnTo>
                  <a:lnTo>
                    <a:pt x="58635" y="50228"/>
                  </a:lnTo>
                  <a:lnTo>
                    <a:pt x="55537" y="56007"/>
                  </a:lnTo>
                  <a:lnTo>
                    <a:pt x="50685" y="57416"/>
                  </a:lnTo>
                  <a:lnTo>
                    <a:pt x="42849" y="59055"/>
                  </a:lnTo>
                  <a:lnTo>
                    <a:pt x="37109" y="57835"/>
                  </a:lnTo>
                  <a:lnTo>
                    <a:pt x="33667" y="53416"/>
                  </a:lnTo>
                  <a:lnTo>
                    <a:pt x="32778" y="45440"/>
                  </a:lnTo>
                  <a:lnTo>
                    <a:pt x="33134" y="37998"/>
                  </a:lnTo>
                  <a:lnTo>
                    <a:pt x="31559" y="31419"/>
                  </a:lnTo>
                  <a:lnTo>
                    <a:pt x="36944" y="27774"/>
                  </a:lnTo>
                  <a:lnTo>
                    <a:pt x="44729" y="25577"/>
                  </a:lnTo>
                  <a:lnTo>
                    <a:pt x="54203" y="25349"/>
                  </a:lnTo>
                  <a:lnTo>
                    <a:pt x="63385" y="26936"/>
                  </a:lnTo>
                  <a:lnTo>
                    <a:pt x="70269" y="30187"/>
                  </a:lnTo>
                  <a:lnTo>
                    <a:pt x="74371" y="33426"/>
                  </a:lnTo>
                  <a:lnTo>
                    <a:pt x="76327" y="38862"/>
                  </a:lnTo>
                  <a:lnTo>
                    <a:pt x="79933" y="42545"/>
                  </a:lnTo>
                  <a:lnTo>
                    <a:pt x="84543" y="44615"/>
                  </a:lnTo>
                  <a:lnTo>
                    <a:pt x="86563" y="41440"/>
                  </a:lnTo>
                  <a:lnTo>
                    <a:pt x="86791" y="35890"/>
                  </a:lnTo>
                  <a:lnTo>
                    <a:pt x="85191" y="24155"/>
                  </a:lnTo>
                  <a:lnTo>
                    <a:pt x="83464" y="14592"/>
                  </a:lnTo>
                  <a:lnTo>
                    <a:pt x="75666" y="13677"/>
                  </a:lnTo>
                  <a:lnTo>
                    <a:pt x="65684" y="13512"/>
                  </a:lnTo>
                  <a:lnTo>
                    <a:pt x="44450" y="13779"/>
                  </a:lnTo>
                  <a:lnTo>
                    <a:pt x="26784" y="13703"/>
                  </a:lnTo>
                  <a:lnTo>
                    <a:pt x="19913" y="13398"/>
                  </a:lnTo>
                  <a:lnTo>
                    <a:pt x="13347" y="13436"/>
                  </a:lnTo>
                  <a:lnTo>
                    <a:pt x="6997" y="14401"/>
                  </a:lnTo>
                  <a:lnTo>
                    <a:pt x="1714" y="16713"/>
                  </a:lnTo>
                  <a:lnTo>
                    <a:pt x="9525" y="29464"/>
                  </a:lnTo>
                  <a:lnTo>
                    <a:pt x="10858" y="33375"/>
                  </a:lnTo>
                  <a:lnTo>
                    <a:pt x="11264" y="53073"/>
                  </a:lnTo>
                  <a:lnTo>
                    <a:pt x="11163" y="86182"/>
                  </a:lnTo>
                  <a:lnTo>
                    <a:pt x="10718" y="104584"/>
                  </a:lnTo>
                  <a:lnTo>
                    <a:pt x="10274" y="107772"/>
                  </a:lnTo>
                  <a:lnTo>
                    <a:pt x="8763" y="110642"/>
                  </a:lnTo>
                  <a:lnTo>
                    <a:pt x="5638" y="115836"/>
                  </a:lnTo>
                  <a:lnTo>
                    <a:pt x="4038" y="120167"/>
                  </a:lnTo>
                  <a:lnTo>
                    <a:pt x="5626" y="123304"/>
                  </a:lnTo>
                  <a:lnTo>
                    <a:pt x="12052" y="124879"/>
                  </a:lnTo>
                  <a:lnTo>
                    <a:pt x="54330" y="124625"/>
                  </a:lnTo>
                  <a:lnTo>
                    <a:pt x="76911" y="125107"/>
                  </a:lnTo>
                  <a:lnTo>
                    <a:pt x="85458" y="125768"/>
                  </a:lnTo>
                  <a:lnTo>
                    <a:pt x="89636" y="110731"/>
                  </a:lnTo>
                  <a:lnTo>
                    <a:pt x="90817" y="102971"/>
                  </a:lnTo>
                  <a:close/>
                </a:path>
                <a:path w="821689" h="330200">
                  <a:moveTo>
                    <a:pt x="134467" y="291655"/>
                  </a:moveTo>
                  <a:lnTo>
                    <a:pt x="132664" y="285496"/>
                  </a:lnTo>
                  <a:lnTo>
                    <a:pt x="132016" y="283273"/>
                  </a:lnTo>
                  <a:lnTo>
                    <a:pt x="130619" y="282054"/>
                  </a:lnTo>
                  <a:lnTo>
                    <a:pt x="123621" y="242112"/>
                  </a:lnTo>
                  <a:lnTo>
                    <a:pt x="122428" y="209550"/>
                  </a:lnTo>
                  <a:lnTo>
                    <a:pt x="122504" y="203149"/>
                  </a:lnTo>
                  <a:lnTo>
                    <a:pt x="122161" y="196291"/>
                  </a:lnTo>
                  <a:lnTo>
                    <a:pt x="127660" y="188087"/>
                  </a:lnTo>
                  <a:lnTo>
                    <a:pt x="129730" y="186588"/>
                  </a:lnTo>
                  <a:lnTo>
                    <a:pt x="133083" y="178155"/>
                  </a:lnTo>
                  <a:lnTo>
                    <a:pt x="125526" y="177736"/>
                  </a:lnTo>
                  <a:lnTo>
                    <a:pt x="116230" y="178409"/>
                  </a:lnTo>
                  <a:lnTo>
                    <a:pt x="110858" y="178333"/>
                  </a:lnTo>
                  <a:lnTo>
                    <a:pt x="71081" y="252603"/>
                  </a:lnTo>
                  <a:lnTo>
                    <a:pt x="69075" y="253187"/>
                  </a:lnTo>
                  <a:lnTo>
                    <a:pt x="67970" y="251498"/>
                  </a:lnTo>
                  <a:lnTo>
                    <a:pt x="41795" y="189941"/>
                  </a:lnTo>
                  <a:lnTo>
                    <a:pt x="38557" y="183324"/>
                  </a:lnTo>
                  <a:lnTo>
                    <a:pt x="34518" y="178536"/>
                  </a:lnTo>
                  <a:lnTo>
                    <a:pt x="26479" y="178562"/>
                  </a:lnTo>
                  <a:lnTo>
                    <a:pt x="13385" y="178155"/>
                  </a:lnTo>
                  <a:lnTo>
                    <a:pt x="11049" y="177850"/>
                  </a:lnTo>
                  <a:lnTo>
                    <a:pt x="5829" y="178638"/>
                  </a:lnTo>
                  <a:lnTo>
                    <a:pt x="3556" y="181203"/>
                  </a:lnTo>
                  <a:lnTo>
                    <a:pt x="5410" y="186347"/>
                  </a:lnTo>
                  <a:lnTo>
                    <a:pt x="8128" y="187769"/>
                  </a:lnTo>
                  <a:lnTo>
                    <a:pt x="13639" y="196367"/>
                  </a:lnTo>
                  <a:lnTo>
                    <a:pt x="13004" y="202628"/>
                  </a:lnTo>
                  <a:lnTo>
                    <a:pt x="13144" y="208965"/>
                  </a:lnTo>
                  <a:lnTo>
                    <a:pt x="12865" y="222529"/>
                  </a:lnTo>
                  <a:lnTo>
                    <a:pt x="12268" y="238353"/>
                  </a:lnTo>
                  <a:lnTo>
                    <a:pt x="11391" y="254342"/>
                  </a:lnTo>
                  <a:lnTo>
                    <a:pt x="10045" y="272034"/>
                  </a:lnTo>
                  <a:lnTo>
                    <a:pt x="10287" y="275793"/>
                  </a:lnTo>
                  <a:lnTo>
                    <a:pt x="6299" y="281508"/>
                  </a:lnTo>
                  <a:lnTo>
                    <a:pt x="4368" y="282790"/>
                  </a:lnTo>
                  <a:lnTo>
                    <a:pt x="0" y="292023"/>
                  </a:lnTo>
                  <a:lnTo>
                    <a:pt x="9398" y="291020"/>
                  </a:lnTo>
                  <a:lnTo>
                    <a:pt x="19469" y="291007"/>
                  </a:lnTo>
                  <a:lnTo>
                    <a:pt x="26276" y="291426"/>
                  </a:lnTo>
                  <a:lnTo>
                    <a:pt x="30962" y="290372"/>
                  </a:lnTo>
                  <a:lnTo>
                    <a:pt x="34836" y="288899"/>
                  </a:lnTo>
                  <a:lnTo>
                    <a:pt x="32181" y="284759"/>
                  </a:lnTo>
                  <a:lnTo>
                    <a:pt x="27254" y="280276"/>
                  </a:lnTo>
                  <a:lnTo>
                    <a:pt x="26327" y="277393"/>
                  </a:lnTo>
                  <a:lnTo>
                    <a:pt x="24688" y="268554"/>
                  </a:lnTo>
                  <a:lnTo>
                    <a:pt x="24714" y="262724"/>
                  </a:lnTo>
                  <a:lnTo>
                    <a:pt x="25844" y="224536"/>
                  </a:lnTo>
                  <a:lnTo>
                    <a:pt x="26441" y="216154"/>
                  </a:lnTo>
                  <a:lnTo>
                    <a:pt x="26708" y="214642"/>
                  </a:lnTo>
                  <a:lnTo>
                    <a:pt x="27800" y="214071"/>
                  </a:lnTo>
                  <a:lnTo>
                    <a:pt x="28778" y="215557"/>
                  </a:lnTo>
                  <a:lnTo>
                    <a:pt x="35877" y="232067"/>
                  </a:lnTo>
                  <a:lnTo>
                    <a:pt x="61506" y="294792"/>
                  </a:lnTo>
                  <a:lnTo>
                    <a:pt x="69951" y="290652"/>
                  </a:lnTo>
                  <a:lnTo>
                    <a:pt x="72466" y="283845"/>
                  </a:lnTo>
                  <a:lnTo>
                    <a:pt x="97548" y="219925"/>
                  </a:lnTo>
                  <a:lnTo>
                    <a:pt x="99225" y="216560"/>
                  </a:lnTo>
                  <a:lnTo>
                    <a:pt x="100698" y="215150"/>
                  </a:lnTo>
                  <a:lnTo>
                    <a:pt x="101180" y="216560"/>
                  </a:lnTo>
                  <a:lnTo>
                    <a:pt x="102501" y="229641"/>
                  </a:lnTo>
                  <a:lnTo>
                    <a:pt x="103251" y="243713"/>
                  </a:lnTo>
                  <a:lnTo>
                    <a:pt x="104101" y="270383"/>
                  </a:lnTo>
                  <a:lnTo>
                    <a:pt x="103403" y="275386"/>
                  </a:lnTo>
                  <a:lnTo>
                    <a:pt x="99021" y="282562"/>
                  </a:lnTo>
                  <a:lnTo>
                    <a:pt x="97790" y="283540"/>
                  </a:lnTo>
                  <a:lnTo>
                    <a:pt x="95415" y="291719"/>
                  </a:lnTo>
                  <a:lnTo>
                    <a:pt x="104609" y="291084"/>
                  </a:lnTo>
                  <a:lnTo>
                    <a:pt x="113334" y="290842"/>
                  </a:lnTo>
                  <a:lnTo>
                    <a:pt x="134467" y="291655"/>
                  </a:lnTo>
                  <a:close/>
                </a:path>
                <a:path w="821689" h="330200">
                  <a:moveTo>
                    <a:pt x="182753" y="12992"/>
                  </a:moveTo>
                  <a:lnTo>
                    <a:pt x="181635" y="7874"/>
                  </a:lnTo>
                  <a:lnTo>
                    <a:pt x="178854" y="0"/>
                  </a:lnTo>
                  <a:lnTo>
                    <a:pt x="170065" y="5664"/>
                  </a:lnTo>
                  <a:lnTo>
                    <a:pt x="164731" y="7734"/>
                  </a:lnTo>
                  <a:lnTo>
                    <a:pt x="161620" y="9029"/>
                  </a:lnTo>
                  <a:lnTo>
                    <a:pt x="161112" y="9283"/>
                  </a:lnTo>
                  <a:lnTo>
                    <a:pt x="155282" y="12992"/>
                  </a:lnTo>
                  <a:lnTo>
                    <a:pt x="155448" y="12992"/>
                  </a:lnTo>
                  <a:lnTo>
                    <a:pt x="155028" y="16217"/>
                  </a:lnTo>
                  <a:lnTo>
                    <a:pt x="157721" y="19989"/>
                  </a:lnTo>
                  <a:lnTo>
                    <a:pt x="161163" y="24472"/>
                  </a:lnTo>
                  <a:lnTo>
                    <a:pt x="161874" y="26098"/>
                  </a:lnTo>
                  <a:lnTo>
                    <a:pt x="161874" y="35255"/>
                  </a:lnTo>
                  <a:lnTo>
                    <a:pt x="162026" y="39916"/>
                  </a:lnTo>
                  <a:lnTo>
                    <a:pt x="162090" y="45859"/>
                  </a:lnTo>
                  <a:lnTo>
                    <a:pt x="161429" y="48983"/>
                  </a:lnTo>
                  <a:lnTo>
                    <a:pt x="161429" y="81965"/>
                  </a:lnTo>
                  <a:lnTo>
                    <a:pt x="161023" y="90373"/>
                  </a:lnTo>
                  <a:lnTo>
                    <a:pt x="159423" y="99034"/>
                  </a:lnTo>
                  <a:lnTo>
                    <a:pt x="155905" y="106718"/>
                  </a:lnTo>
                  <a:lnTo>
                    <a:pt x="149745" y="112191"/>
                  </a:lnTo>
                  <a:lnTo>
                    <a:pt x="133565" y="110286"/>
                  </a:lnTo>
                  <a:lnTo>
                    <a:pt x="125374" y="95554"/>
                  </a:lnTo>
                  <a:lnTo>
                    <a:pt x="124421" y="77343"/>
                  </a:lnTo>
                  <a:lnTo>
                    <a:pt x="124358" y="76047"/>
                  </a:lnTo>
                  <a:lnTo>
                    <a:pt x="129717" y="59867"/>
                  </a:lnTo>
                  <a:lnTo>
                    <a:pt x="134556" y="55283"/>
                  </a:lnTo>
                  <a:lnTo>
                    <a:pt x="140385" y="53289"/>
                  </a:lnTo>
                  <a:lnTo>
                    <a:pt x="146431" y="53784"/>
                  </a:lnTo>
                  <a:lnTo>
                    <a:pt x="161429" y="81965"/>
                  </a:lnTo>
                  <a:lnTo>
                    <a:pt x="161429" y="48983"/>
                  </a:lnTo>
                  <a:lnTo>
                    <a:pt x="161023" y="50901"/>
                  </a:lnTo>
                  <a:lnTo>
                    <a:pt x="160528" y="51993"/>
                  </a:lnTo>
                  <a:lnTo>
                    <a:pt x="159829" y="51993"/>
                  </a:lnTo>
                  <a:lnTo>
                    <a:pt x="158750" y="51269"/>
                  </a:lnTo>
                  <a:lnTo>
                    <a:pt x="156933" y="49911"/>
                  </a:lnTo>
                  <a:lnTo>
                    <a:pt x="154063" y="46685"/>
                  </a:lnTo>
                  <a:lnTo>
                    <a:pt x="149631" y="44157"/>
                  </a:lnTo>
                  <a:lnTo>
                    <a:pt x="139928" y="40259"/>
                  </a:lnTo>
                  <a:lnTo>
                    <a:pt x="129603" y="39916"/>
                  </a:lnTo>
                  <a:lnTo>
                    <a:pt x="119837" y="43078"/>
                  </a:lnTo>
                  <a:lnTo>
                    <a:pt x="102616" y="81965"/>
                  </a:lnTo>
                  <a:lnTo>
                    <a:pt x="102781" y="87223"/>
                  </a:lnTo>
                  <a:lnTo>
                    <a:pt x="122224" y="121005"/>
                  </a:lnTo>
                  <a:lnTo>
                    <a:pt x="138112" y="125666"/>
                  </a:lnTo>
                  <a:lnTo>
                    <a:pt x="143979" y="125666"/>
                  </a:lnTo>
                  <a:lnTo>
                    <a:pt x="151765" y="124256"/>
                  </a:lnTo>
                  <a:lnTo>
                    <a:pt x="161366" y="120751"/>
                  </a:lnTo>
                  <a:lnTo>
                    <a:pt x="161366" y="124104"/>
                  </a:lnTo>
                  <a:lnTo>
                    <a:pt x="162293" y="125044"/>
                  </a:lnTo>
                  <a:lnTo>
                    <a:pt x="180022" y="125044"/>
                  </a:lnTo>
                  <a:lnTo>
                    <a:pt x="180949" y="124104"/>
                  </a:lnTo>
                  <a:lnTo>
                    <a:pt x="180949" y="120751"/>
                  </a:lnTo>
                  <a:lnTo>
                    <a:pt x="180962" y="112191"/>
                  </a:lnTo>
                  <a:lnTo>
                    <a:pt x="181038" y="53289"/>
                  </a:lnTo>
                  <a:lnTo>
                    <a:pt x="181038" y="51993"/>
                  </a:lnTo>
                  <a:lnTo>
                    <a:pt x="181165" y="19989"/>
                  </a:lnTo>
                  <a:lnTo>
                    <a:pt x="182753" y="12992"/>
                  </a:lnTo>
                  <a:close/>
                </a:path>
                <a:path w="821689" h="330200">
                  <a:moveTo>
                    <a:pt x="222491" y="210667"/>
                  </a:moveTo>
                  <a:lnTo>
                    <a:pt x="218770" y="206806"/>
                  </a:lnTo>
                  <a:lnTo>
                    <a:pt x="211480" y="207289"/>
                  </a:lnTo>
                  <a:lnTo>
                    <a:pt x="201345" y="209105"/>
                  </a:lnTo>
                  <a:lnTo>
                    <a:pt x="196418" y="209918"/>
                  </a:lnTo>
                  <a:lnTo>
                    <a:pt x="191490" y="211797"/>
                  </a:lnTo>
                  <a:lnTo>
                    <a:pt x="194157" y="216611"/>
                  </a:lnTo>
                  <a:lnTo>
                    <a:pt x="196557" y="220065"/>
                  </a:lnTo>
                  <a:lnTo>
                    <a:pt x="200571" y="222707"/>
                  </a:lnTo>
                  <a:lnTo>
                    <a:pt x="201028" y="227253"/>
                  </a:lnTo>
                  <a:lnTo>
                    <a:pt x="201764" y="231114"/>
                  </a:lnTo>
                  <a:lnTo>
                    <a:pt x="201422" y="236804"/>
                  </a:lnTo>
                  <a:lnTo>
                    <a:pt x="201460" y="255155"/>
                  </a:lnTo>
                  <a:lnTo>
                    <a:pt x="186131" y="277698"/>
                  </a:lnTo>
                  <a:lnTo>
                    <a:pt x="179057" y="277304"/>
                  </a:lnTo>
                  <a:lnTo>
                    <a:pt x="170472" y="270903"/>
                  </a:lnTo>
                  <a:lnTo>
                    <a:pt x="167182" y="260502"/>
                  </a:lnTo>
                  <a:lnTo>
                    <a:pt x="166941" y="248551"/>
                  </a:lnTo>
                  <a:lnTo>
                    <a:pt x="167487" y="237490"/>
                  </a:lnTo>
                  <a:lnTo>
                    <a:pt x="168351" y="225590"/>
                  </a:lnTo>
                  <a:lnTo>
                    <a:pt x="170027" y="218808"/>
                  </a:lnTo>
                  <a:lnTo>
                    <a:pt x="170522" y="210845"/>
                  </a:lnTo>
                  <a:lnTo>
                    <a:pt x="169405" y="208292"/>
                  </a:lnTo>
                  <a:lnTo>
                    <a:pt x="167182" y="207200"/>
                  </a:lnTo>
                  <a:lnTo>
                    <a:pt x="162572" y="205282"/>
                  </a:lnTo>
                  <a:lnTo>
                    <a:pt x="156540" y="208241"/>
                  </a:lnTo>
                  <a:lnTo>
                    <a:pt x="151257" y="208572"/>
                  </a:lnTo>
                  <a:lnTo>
                    <a:pt x="136410" y="210324"/>
                  </a:lnTo>
                  <a:lnTo>
                    <a:pt x="140855" y="216801"/>
                  </a:lnTo>
                  <a:lnTo>
                    <a:pt x="148463" y="223735"/>
                  </a:lnTo>
                  <a:lnTo>
                    <a:pt x="148640" y="227114"/>
                  </a:lnTo>
                  <a:lnTo>
                    <a:pt x="147650" y="237236"/>
                  </a:lnTo>
                  <a:lnTo>
                    <a:pt x="146913" y="247459"/>
                  </a:lnTo>
                  <a:lnTo>
                    <a:pt x="146494" y="258330"/>
                  </a:lnTo>
                  <a:lnTo>
                    <a:pt x="147281" y="268820"/>
                  </a:lnTo>
                  <a:lnTo>
                    <a:pt x="150152" y="277939"/>
                  </a:lnTo>
                  <a:lnTo>
                    <a:pt x="157314" y="286562"/>
                  </a:lnTo>
                  <a:lnTo>
                    <a:pt x="167703" y="290791"/>
                  </a:lnTo>
                  <a:lnTo>
                    <a:pt x="179247" y="291084"/>
                  </a:lnTo>
                  <a:lnTo>
                    <a:pt x="194335" y="286359"/>
                  </a:lnTo>
                  <a:lnTo>
                    <a:pt x="197840" y="280263"/>
                  </a:lnTo>
                  <a:lnTo>
                    <a:pt x="201460" y="282232"/>
                  </a:lnTo>
                  <a:lnTo>
                    <a:pt x="201460" y="288607"/>
                  </a:lnTo>
                  <a:lnTo>
                    <a:pt x="202857" y="290017"/>
                  </a:lnTo>
                  <a:lnTo>
                    <a:pt x="219811" y="290017"/>
                  </a:lnTo>
                  <a:lnTo>
                    <a:pt x="221208" y="288607"/>
                  </a:lnTo>
                  <a:lnTo>
                    <a:pt x="221246" y="228688"/>
                  </a:lnTo>
                  <a:lnTo>
                    <a:pt x="221894" y="221881"/>
                  </a:lnTo>
                  <a:lnTo>
                    <a:pt x="222491" y="210667"/>
                  </a:lnTo>
                  <a:close/>
                </a:path>
                <a:path w="821689" h="330200">
                  <a:moveTo>
                    <a:pt x="275069" y="284441"/>
                  </a:moveTo>
                  <a:lnTo>
                    <a:pt x="267766" y="279044"/>
                  </a:lnTo>
                  <a:lnTo>
                    <a:pt x="266776" y="275336"/>
                  </a:lnTo>
                  <a:lnTo>
                    <a:pt x="265404" y="272173"/>
                  </a:lnTo>
                  <a:lnTo>
                    <a:pt x="265468" y="204787"/>
                  </a:lnTo>
                  <a:lnTo>
                    <a:pt x="265811" y="186601"/>
                  </a:lnTo>
                  <a:lnTo>
                    <a:pt x="265582" y="176123"/>
                  </a:lnTo>
                  <a:lnTo>
                    <a:pt x="261975" y="171538"/>
                  </a:lnTo>
                  <a:lnTo>
                    <a:pt x="255155" y="171602"/>
                  </a:lnTo>
                  <a:lnTo>
                    <a:pt x="245313" y="175056"/>
                  </a:lnTo>
                  <a:lnTo>
                    <a:pt x="236740" y="180086"/>
                  </a:lnTo>
                  <a:lnTo>
                    <a:pt x="237007" y="184353"/>
                  </a:lnTo>
                  <a:lnTo>
                    <a:pt x="240969" y="189191"/>
                  </a:lnTo>
                  <a:lnTo>
                    <a:pt x="243446" y="195973"/>
                  </a:lnTo>
                  <a:lnTo>
                    <a:pt x="243293" y="260477"/>
                  </a:lnTo>
                  <a:lnTo>
                    <a:pt x="243916" y="267830"/>
                  </a:lnTo>
                  <a:lnTo>
                    <a:pt x="242176" y="275475"/>
                  </a:lnTo>
                  <a:lnTo>
                    <a:pt x="238340" y="280885"/>
                  </a:lnTo>
                  <a:lnTo>
                    <a:pt x="235940" y="287299"/>
                  </a:lnTo>
                  <a:lnTo>
                    <a:pt x="239788" y="290182"/>
                  </a:lnTo>
                  <a:lnTo>
                    <a:pt x="246583" y="291045"/>
                  </a:lnTo>
                  <a:lnTo>
                    <a:pt x="253276" y="290982"/>
                  </a:lnTo>
                  <a:lnTo>
                    <a:pt x="259422" y="290525"/>
                  </a:lnTo>
                  <a:lnTo>
                    <a:pt x="267068" y="292544"/>
                  </a:lnTo>
                  <a:lnTo>
                    <a:pt x="272211" y="288493"/>
                  </a:lnTo>
                  <a:lnTo>
                    <a:pt x="275069" y="284441"/>
                  </a:lnTo>
                  <a:close/>
                </a:path>
                <a:path w="821689" h="330200">
                  <a:moveTo>
                    <a:pt x="277660" y="45326"/>
                  </a:moveTo>
                  <a:lnTo>
                    <a:pt x="273939" y="41465"/>
                  </a:lnTo>
                  <a:lnTo>
                    <a:pt x="266649" y="41948"/>
                  </a:lnTo>
                  <a:lnTo>
                    <a:pt x="256514" y="43764"/>
                  </a:lnTo>
                  <a:lnTo>
                    <a:pt x="251587" y="44577"/>
                  </a:lnTo>
                  <a:lnTo>
                    <a:pt x="246659" y="46456"/>
                  </a:lnTo>
                  <a:lnTo>
                    <a:pt x="249326" y="51269"/>
                  </a:lnTo>
                  <a:lnTo>
                    <a:pt x="251726" y="54724"/>
                  </a:lnTo>
                  <a:lnTo>
                    <a:pt x="255739" y="57365"/>
                  </a:lnTo>
                  <a:lnTo>
                    <a:pt x="256197" y="61912"/>
                  </a:lnTo>
                  <a:lnTo>
                    <a:pt x="256933" y="65773"/>
                  </a:lnTo>
                  <a:lnTo>
                    <a:pt x="256590" y="71462"/>
                  </a:lnTo>
                  <a:lnTo>
                    <a:pt x="256628" y="89814"/>
                  </a:lnTo>
                  <a:lnTo>
                    <a:pt x="241300" y="112356"/>
                  </a:lnTo>
                  <a:lnTo>
                    <a:pt x="234226" y="111963"/>
                  </a:lnTo>
                  <a:lnTo>
                    <a:pt x="225640" y="105562"/>
                  </a:lnTo>
                  <a:lnTo>
                    <a:pt x="222351" y="95161"/>
                  </a:lnTo>
                  <a:lnTo>
                    <a:pt x="222110" y="83210"/>
                  </a:lnTo>
                  <a:lnTo>
                    <a:pt x="222656" y="72148"/>
                  </a:lnTo>
                  <a:lnTo>
                    <a:pt x="223520" y="60248"/>
                  </a:lnTo>
                  <a:lnTo>
                    <a:pt x="225196" y="53467"/>
                  </a:lnTo>
                  <a:lnTo>
                    <a:pt x="225691" y="45504"/>
                  </a:lnTo>
                  <a:lnTo>
                    <a:pt x="224574" y="42951"/>
                  </a:lnTo>
                  <a:lnTo>
                    <a:pt x="222351" y="41859"/>
                  </a:lnTo>
                  <a:lnTo>
                    <a:pt x="217741" y="39941"/>
                  </a:lnTo>
                  <a:lnTo>
                    <a:pt x="211709" y="42900"/>
                  </a:lnTo>
                  <a:lnTo>
                    <a:pt x="206425" y="43230"/>
                  </a:lnTo>
                  <a:lnTo>
                    <a:pt x="191579" y="44983"/>
                  </a:lnTo>
                  <a:lnTo>
                    <a:pt x="196024" y="51460"/>
                  </a:lnTo>
                  <a:lnTo>
                    <a:pt x="203631" y="58394"/>
                  </a:lnTo>
                  <a:lnTo>
                    <a:pt x="203809" y="61772"/>
                  </a:lnTo>
                  <a:lnTo>
                    <a:pt x="202819" y="71894"/>
                  </a:lnTo>
                  <a:lnTo>
                    <a:pt x="202082" y="82118"/>
                  </a:lnTo>
                  <a:lnTo>
                    <a:pt x="201663" y="92989"/>
                  </a:lnTo>
                  <a:lnTo>
                    <a:pt x="202438" y="103479"/>
                  </a:lnTo>
                  <a:lnTo>
                    <a:pt x="205320" y="112598"/>
                  </a:lnTo>
                  <a:lnTo>
                    <a:pt x="212483" y="121221"/>
                  </a:lnTo>
                  <a:lnTo>
                    <a:pt x="222859" y="125450"/>
                  </a:lnTo>
                  <a:lnTo>
                    <a:pt x="234416" y="125742"/>
                  </a:lnTo>
                  <a:lnTo>
                    <a:pt x="249504" y="121018"/>
                  </a:lnTo>
                  <a:lnTo>
                    <a:pt x="253009" y="114922"/>
                  </a:lnTo>
                  <a:lnTo>
                    <a:pt x="256628" y="116890"/>
                  </a:lnTo>
                  <a:lnTo>
                    <a:pt x="256628" y="123266"/>
                  </a:lnTo>
                  <a:lnTo>
                    <a:pt x="258025" y="124675"/>
                  </a:lnTo>
                  <a:lnTo>
                    <a:pt x="274980" y="124675"/>
                  </a:lnTo>
                  <a:lnTo>
                    <a:pt x="276377" y="123266"/>
                  </a:lnTo>
                  <a:lnTo>
                    <a:pt x="276415" y="63347"/>
                  </a:lnTo>
                  <a:lnTo>
                    <a:pt x="277063" y="56540"/>
                  </a:lnTo>
                  <a:lnTo>
                    <a:pt x="277660" y="45326"/>
                  </a:lnTo>
                  <a:close/>
                </a:path>
                <a:path w="821689" h="330200">
                  <a:moveTo>
                    <a:pt x="339090" y="268490"/>
                  </a:moveTo>
                  <a:lnTo>
                    <a:pt x="337870" y="267754"/>
                  </a:lnTo>
                  <a:lnTo>
                    <a:pt x="336892" y="267754"/>
                  </a:lnTo>
                  <a:lnTo>
                    <a:pt x="335826" y="267754"/>
                  </a:lnTo>
                  <a:lnTo>
                    <a:pt x="331673" y="272059"/>
                  </a:lnTo>
                  <a:lnTo>
                    <a:pt x="327761" y="275323"/>
                  </a:lnTo>
                  <a:lnTo>
                    <a:pt x="312547" y="275323"/>
                  </a:lnTo>
                  <a:lnTo>
                    <a:pt x="310591" y="265557"/>
                  </a:lnTo>
                  <a:lnTo>
                    <a:pt x="310680" y="247916"/>
                  </a:lnTo>
                  <a:lnTo>
                    <a:pt x="311416" y="220865"/>
                  </a:lnTo>
                  <a:lnTo>
                    <a:pt x="312140" y="220713"/>
                  </a:lnTo>
                  <a:lnTo>
                    <a:pt x="328993" y="221526"/>
                  </a:lnTo>
                  <a:lnTo>
                    <a:pt x="332003" y="221526"/>
                  </a:lnTo>
                  <a:lnTo>
                    <a:pt x="332981" y="221030"/>
                  </a:lnTo>
                  <a:lnTo>
                    <a:pt x="334848" y="219075"/>
                  </a:lnTo>
                  <a:lnTo>
                    <a:pt x="336397" y="215493"/>
                  </a:lnTo>
                  <a:lnTo>
                    <a:pt x="336397" y="208902"/>
                  </a:lnTo>
                  <a:lnTo>
                    <a:pt x="334365" y="208013"/>
                  </a:lnTo>
                  <a:lnTo>
                    <a:pt x="331190" y="208013"/>
                  </a:lnTo>
                  <a:lnTo>
                    <a:pt x="311327" y="208826"/>
                  </a:lnTo>
                  <a:lnTo>
                    <a:pt x="312064" y="194983"/>
                  </a:lnTo>
                  <a:lnTo>
                    <a:pt x="312064" y="187655"/>
                  </a:lnTo>
                  <a:lnTo>
                    <a:pt x="310362" y="185470"/>
                  </a:lnTo>
                  <a:lnTo>
                    <a:pt x="303110" y="185470"/>
                  </a:lnTo>
                  <a:lnTo>
                    <a:pt x="302628" y="194259"/>
                  </a:lnTo>
                  <a:lnTo>
                    <a:pt x="292862" y="205079"/>
                  </a:lnTo>
                  <a:lnTo>
                    <a:pt x="287896" y="207848"/>
                  </a:lnTo>
                  <a:lnTo>
                    <a:pt x="280250" y="211353"/>
                  </a:lnTo>
                  <a:lnTo>
                    <a:pt x="279349" y="213461"/>
                  </a:lnTo>
                  <a:lnTo>
                    <a:pt x="279349" y="219087"/>
                  </a:lnTo>
                  <a:lnTo>
                    <a:pt x="291236" y="220548"/>
                  </a:lnTo>
                  <a:lnTo>
                    <a:pt x="291960" y="222008"/>
                  </a:lnTo>
                  <a:lnTo>
                    <a:pt x="290906" y="261645"/>
                  </a:lnTo>
                  <a:lnTo>
                    <a:pt x="313042" y="290868"/>
                  </a:lnTo>
                  <a:lnTo>
                    <a:pt x="322249" y="289496"/>
                  </a:lnTo>
                  <a:lnTo>
                    <a:pt x="339090" y="272630"/>
                  </a:lnTo>
                  <a:lnTo>
                    <a:pt x="339090" y="268490"/>
                  </a:lnTo>
                  <a:close/>
                </a:path>
                <a:path w="821689" h="330200">
                  <a:moveTo>
                    <a:pt x="366268" y="96583"/>
                  </a:moveTo>
                  <a:lnTo>
                    <a:pt x="365823" y="91986"/>
                  </a:lnTo>
                  <a:lnTo>
                    <a:pt x="362877" y="92798"/>
                  </a:lnTo>
                  <a:lnTo>
                    <a:pt x="361353" y="93319"/>
                  </a:lnTo>
                  <a:lnTo>
                    <a:pt x="356704" y="99910"/>
                  </a:lnTo>
                  <a:lnTo>
                    <a:pt x="353072" y="103403"/>
                  </a:lnTo>
                  <a:lnTo>
                    <a:pt x="348119" y="105371"/>
                  </a:lnTo>
                  <a:lnTo>
                    <a:pt x="329730" y="106108"/>
                  </a:lnTo>
                  <a:lnTo>
                    <a:pt x="317004" y="96291"/>
                  </a:lnTo>
                  <a:lnTo>
                    <a:pt x="311340" y="80048"/>
                  </a:lnTo>
                  <a:lnTo>
                    <a:pt x="314109" y="61531"/>
                  </a:lnTo>
                  <a:lnTo>
                    <a:pt x="321602" y="52768"/>
                  </a:lnTo>
                  <a:lnTo>
                    <a:pt x="331952" y="49491"/>
                  </a:lnTo>
                  <a:lnTo>
                    <a:pt x="341896" y="52171"/>
                  </a:lnTo>
                  <a:lnTo>
                    <a:pt x="348195" y="61264"/>
                  </a:lnTo>
                  <a:lnTo>
                    <a:pt x="349834" y="66675"/>
                  </a:lnTo>
                  <a:lnTo>
                    <a:pt x="349935" y="67856"/>
                  </a:lnTo>
                  <a:lnTo>
                    <a:pt x="361721" y="66865"/>
                  </a:lnTo>
                  <a:lnTo>
                    <a:pt x="333324" y="39839"/>
                  </a:lnTo>
                  <a:lnTo>
                    <a:pt x="304330" y="51676"/>
                  </a:lnTo>
                  <a:lnTo>
                    <a:pt x="292392" y="78930"/>
                  </a:lnTo>
                  <a:lnTo>
                    <a:pt x="298627" y="107734"/>
                  </a:lnTo>
                  <a:lnTo>
                    <a:pt x="324180" y="124282"/>
                  </a:lnTo>
                  <a:lnTo>
                    <a:pt x="333273" y="124815"/>
                  </a:lnTo>
                  <a:lnTo>
                    <a:pt x="342531" y="123228"/>
                  </a:lnTo>
                  <a:lnTo>
                    <a:pt x="351104" y="119583"/>
                  </a:lnTo>
                  <a:lnTo>
                    <a:pt x="358101" y="113957"/>
                  </a:lnTo>
                  <a:lnTo>
                    <a:pt x="362483" y="109283"/>
                  </a:lnTo>
                  <a:lnTo>
                    <a:pt x="365074" y="104190"/>
                  </a:lnTo>
                  <a:lnTo>
                    <a:pt x="366268" y="96583"/>
                  </a:lnTo>
                  <a:close/>
                </a:path>
                <a:path w="821689" h="330200">
                  <a:moveTo>
                    <a:pt x="379806" y="177292"/>
                  </a:moveTo>
                  <a:lnTo>
                    <a:pt x="375031" y="173164"/>
                  </a:lnTo>
                  <a:lnTo>
                    <a:pt x="363245" y="173164"/>
                  </a:lnTo>
                  <a:lnTo>
                    <a:pt x="357098" y="177977"/>
                  </a:lnTo>
                  <a:lnTo>
                    <a:pt x="354723" y="183616"/>
                  </a:lnTo>
                  <a:lnTo>
                    <a:pt x="352069" y="188899"/>
                  </a:lnTo>
                  <a:lnTo>
                    <a:pt x="351993" y="189052"/>
                  </a:lnTo>
                  <a:lnTo>
                    <a:pt x="354025" y="196621"/>
                  </a:lnTo>
                  <a:lnTo>
                    <a:pt x="360743" y="197269"/>
                  </a:lnTo>
                  <a:lnTo>
                    <a:pt x="367461" y="196824"/>
                  </a:lnTo>
                  <a:lnTo>
                    <a:pt x="373621" y="193827"/>
                  </a:lnTo>
                  <a:lnTo>
                    <a:pt x="378079" y="188899"/>
                  </a:lnTo>
                  <a:lnTo>
                    <a:pt x="379704" y="182689"/>
                  </a:lnTo>
                  <a:lnTo>
                    <a:pt x="379806" y="177292"/>
                  </a:lnTo>
                  <a:close/>
                </a:path>
                <a:path w="821689" h="330200">
                  <a:moveTo>
                    <a:pt x="387477" y="286791"/>
                  </a:moveTo>
                  <a:lnTo>
                    <a:pt x="381000" y="281000"/>
                  </a:lnTo>
                  <a:lnTo>
                    <a:pt x="379095" y="277114"/>
                  </a:lnTo>
                  <a:lnTo>
                    <a:pt x="376859" y="272999"/>
                  </a:lnTo>
                  <a:lnTo>
                    <a:pt x="377177" y="269024"/>
                  </a:lnTo>
                  <a:lnTo>
                    <a:pt x="377202" y="233527"/>
                  </a:lnTo>
                  <a:lnTo>
                    <a:pt x="377329" y="228384"/>
                  </a:lnTo>
                  <a:lnTo>
                    <a:pt x="377355" y="227355"/>
                  </a:lnTo>
                  <a:lnTo>
                    <a:pt x="377482" y="224180"/>
                  </a:lnTo>
                  <a:lnTo>
                    <a:pt x="377609" y="220395"/>
                  </a:lnTo>
                  <a:lnTo>
                    <a:pt x="377723" y="215519"/>
                  </a:lnTo>
                  <a:lnTo>
                    <a:pt x="379996" y="205930"/>
                  </a:lnTo>
                  <a:lnTo>
                    <a:pt x="370293" y="207048"/>
                  </a:lnTo>
                  <a:lnTo>
                    <a:pt x="364629" y="208546"/>
                  </a:lnTo>
                  <a:lnTo>
                    <a:pt x="358965" y="211188"/>
                  </a:lnTo>
                  <a:lnTo>
                    <a:pt x="353479" y="213334"/>
                  </a:lnTo>
                  <a:lnTo>
                    <a:pt x="348742" y="216852"/>
                  </a:lnTo>
                  <a:lnTo>
                    <a:pt x="349326" y="220395"/>
                  </a:lnTo>
                  <a:lnTo>
                    <a:pt x="352475" y="224180"/>
                  </a:lnTo>
                  <a:lnTo>
                    <a:pt x="355447" y="228384"/>
                  </a:lnTo>
                  <a:lnTo>
                    <a:pt x="356209" y="233527"/>
                  </a:lnTo>
                  <a:lnTo>
                    <a:pt x="356323" y="234340"/>
                  </a:lnTo>
                  <a:lnTo>
                    <a:pt x="356336" y="255536"/>
                  </a:lnTo>
                  <a:lnTo>
                    <a:pt x="356069" y="262191"/>
                  </a:lnTo>
                  <a:lnTo>
                    <a:pt x="357022" y="268376"/>
                  </a:lnTo>
                  <a:lnTo>
                    <a:pt x="357124" y="269024"/>
                  </a:lnTo>
                  <a:lnTo>
                    <a:pt x="355295" y="274370"/>
                  </a:lnTo>
                  <a:lnTo>
                    <a:pt x="354037" y="278142"/>
                  </a:lnTo>
                  <a:lnTo>
                    <a:pt x="353288" y="281000"/>
                  </a:lnTo>
                  <a:lnTo>
                    <a:pt x="351434" y="284302"/>
                  </a:lnTo>
                  <a:lnTo>
                    <a:pt x="351790" y="288874"/>
                  </a:lnTo>
                  <a:lnTo>
                    <a:pt x="356362" y="290487"/>
                  </a:lnTo>
                  <a:lnTo>
                    <a:pt x="366801" y="290487"/>
                  </a:lnTo>
                  <a:lnTo>
                    <a:pt x="372198" y="290309"/>
                  </a:lnTo>
                  <a:lnTo>
                    <a:pt x="375132" y="291287"/>
                  </a:lnTo>
                  <a:lnTo>
                    <a:pt x="378294" y="290309"/>
                  </a:lnTo>
                  <a:lnTo>
                    <a:pt x="380034" y="289775"/>
                  </a:lnTo>
                  <a:lnTo>
                    <a:pt x="387477" y="286791"/>
                  </a:lnTo>
                  <a:close/>
                </a:path>
                <a:path w="821689" h="330200">
                  <a:moveTo>
                    <a:pt x="446963" y="64223"/>
                  </a:moveTo>
                  <a:lnTo>
                    <a:pt x="445198" y="57912"/>
                  </a:lnTo>
                  <a:lnTo>
                    <a:pt x="441782" y="52539"/>
                  </a:lnTo>
                  <a:lnTo>
                    <a:pt x="438327" y="48348"/>
                  </a:lnTo>
                  <a:lnTo>
                    <a:pt x="437159" y="46926"/>
                  </a:lnTo>
                  <a:lnTo>
                    <a:pt x="431038" y="42557"/>
                  </a:lnTo>
                  <a:lnTo>
                    <a:pt x="427355" y="41465"/>
                  </a:lnTo>
                  <a:lnTo>
                    <a:pt x="427355" y="86194"/>
                  </a:lnTo>
                  <a:lnTo>
                    <a:pt x="427355" y="91071"/>
                  </a:lnTo>
                  <a:lnTo>
                    <a:pt x="425970" y="99568"/>
                  </a:lnTo>
                  <a:lnTo>
                    <a:pt x="422109" y="106121"/>
                  </a:lnTo>
                  <a:lnTo>
                    <a:pt x="416166" y="110337"/>
                  </a:lnTo>
                  <a:lnTo>
                    <a:pt x="408559" y="111823"/>
                  </a:lnTo>
                  <a:lnTo>
                    <a:pt x="401548" y="111823"/>
                  </a:lnTo>
                  <a:lnTo>
                    <a:pt x="396506" y="107924"/>
                  </a:lnTo>
                  <a:lnTo>
                    <a:pt x="396506" y="95389"/>
                  </a:lnTo>
                  <a:lnTo>
                    <a:pt x="400342" y="89687"/>
                  </a:lnTo>
                  <a:lnTo>
                    <a:pt x="408965" y="86842"/>
                  </a:lnTo>
                  <a:lnTo>
                    <a:pt x="413600" y="85382"/>
                  </a:lnTo>
                  <a:lnTo>
                    <a:pt x="419061" y="84721"/>
                  </a:lnTo>
                  <a:lnTo>
                    <a:pt x="426872" y="84721"/>
                  </a:lnTo>
                  <a:lnTo>
                    <a:pt x="427355" y="86194"/>
                  </a:lnTo>
                  <a:lnTo>
                    <a:pt x="427355" y="41465"/>
                  </a:lnTo>
                  <a:lnTo>
                    <a:pt x="423481" y="40309"/>
                  </a:lnTo>
                  <a:lnTo>
                    <a:pt x="420077" y="39484"/>
                  </a:lnTo>
                  <a:lnTo>
                    <a:pt x="416369" y="39065"/>
                  </a:lnTo>
                  <a:lnTo>
                    <a:pt x="404495" y="39065"/>
                  </a:lnTo>
                  <a:lnTo>
                    <a:pt x="381939" y="63055"/>
                  </a:lnTo>
                  <a:lnTo>
                    <a:pt x="382562" y="65455"/>
                  </a:lnTo>
                  <a:lnTo>
                    <a:pt x="382612" y="65659"/>
                  </a:lnTo>
                  <a:lnTo>
                    <a:pt x="394398" y="66649"/>
                  </a:lnTo>
                  <a:lnTo>
                    <a:pt x="394500" y="65455"/>
                  </a:lnTo>
                  <a:lnTo>
                    <a:pt x="396138" y="60058"/>
                  </a:lnTo>
                  <a:lnTo>
                    <a:pt x="398094" y="52870"/>
                  </a:lnTo>
                  <a:lnTo>
                    <a:pt x="398183" y="52539"/>
                  </a:lnTo>
                  <a:lnTo>
                    <a:pt x="398932" y="52044"/>
                  </a:lnTo>
                  <a:lnTo>
                    <a:pt x="404050" y="48793"/>
                  </a:lnTo>
                  <a:lnTo>
                    <a:pt x="410438" y="48348"/>
                  </a:lnTo>
                  <a:lnTo>
                    <a:pt x="414896" y="48348"/>
                  </a:lnTo>
                  <a:lnTo>
                    <a:pt x="417029" y="48793"/>
                  </a:lnTo>
                  <a:lnTo>
                    <a:pt x="416763" y="48793"/>
                  </a:lnTo>
                  <a:lnTo>
                    <a:pt x="424561" y="52044"/>
                  </a:lnTo>
                  <a:lnTo>
                    <a:pt x="427278" y="59004"/>
                  </a:lnTo>
                  <a:lnTo>
                    <a:pt x="427278" y="72351"/>
                  </a:lnTo>
                  <a:lnTo>
                    <a:pt x="426453" y="73660"/>
                  </a:lnTo>
                  <a:lnTo>
                    <a:pt x="425564" y="74307"/>
                  </a:lnTo>
                  <a:lnTo>
                    <a:pt x="422275" y="75234"/>
                  </a:lnTo>
                  <a:lnTo>
                    <a:pt x="408393" y="77343"/>
                  </a:lnTo>
                  <a:lnTo>
                    <a:pt x="400253" y="79184"/>
                  </a:lnTo>
                  <a:lnTo>
                    <a:pt x="390474" y="83172"/>
                  </a:lnTo>
                  <a:lnTo>
                    <a:pt x="383006" y="88709"/>
                  </a:lnTo>
                  <a:lnTo>
                    <a:pt x="378244" y="95821"/>
                  </a:lnTo>
                  <a:lnTo>
                    <a:pt x="376567" y="104584"/>
                  </a:lnTo>
                  <a:lnTo>
                    <a:pt x="378460" y="113245"/>
                  </a:lnTo>
                  <a:lnTo>
                    <a:pt x="383654" y="119595"/>
                  </a:lnTo>
                  <a:lnTo>
                    <a:pt x="391439" y="123507"/>
                  </a:lnTo>
                  <a:lnTo>
                    <a:pt x="401345" y="124879"/>
                  </a:lnTo>
                  <a:lnTo>
                    <a:pt x="410248" y="124879"/>
                  </a:lnTo>
                  <a:lnTo>
                    <a:pt x="419138" y="120942"/>
                  </a:lnTo>
                  <a:lnTo>
                    <a:pt x="424967" y="115265"/>
                  </a:lnTo>
                  <a:lnTo>
                    <a:pt x="425399" y="114668"/>
                  </a:lnTo>
                  <a:lnTo>
                    <a:pt x="425729" y="114185"/>
                  </a:lnTo>
                  <a:lnTo>
                    <a:pt x="426783" y="114185"/>
                  </a:lnTo>
                  <a:lnTo>
                    <a:pt x="427202" y="114668"/>
                  </a:lnTo>
                  <a:lnTo>
                    <a:pt x="427520" y="115265"/>
                  </a:lnTo>
                  <a:lnTo>
                    <a:pt x="427520" y="123634"/>
                  </a:lnTo>
                  <a:lnTo>
                    <a:pt x="428777" y="124879"/>
                  </a:lnTo>
                  <a:lnTo>
                    <a:pt x="445020" y="124879"/>
                  </a:lnTo>
                  <a:lnTo>
                    <a:pt x="445909" y="124269"/>
                  </a:lnTo>
                  <a:lnTo>
                    <a:pt x="446608" y="123012"/>
                  </a:lnTo>
                  <a:lnTo>
                    <a:pt x="446760" y="122567"/>
                  </a:lnTo>
                  <a:lnTo>
                    <a:pt x="446760" y="114185"/>
                  </a:lnTo>
                  <a:lnTo>
                    <a:pt x="446760" y="111823"/>
                  </a:lnTo>
                  <a:lnTo>
                    <a:pt x="446760" y="84721"/>
                  </a:lnTo>
                  <a:lnTo>
                    <a:pt x="446862" y="79184"/>
                  </a:lnTo>
                  <a:lnTo>
                    <a:pt x="446963" y="64223"/>
                  </a:lnTo>
                  <a:close/>
                </a:path>
                <a:path w="821689" h="330200">
                  <a:moveTo>
                    <a:pt x="478205" y="212661"/>
                  </a:moveTo>
                  <a:lnTo>
                    <a:pt x="477520" y="212128"/>
                  </a:lnTo>
                  <a:lnTo>
                    <a:pt x="475907" y="210870"/>
                  </a:lnTo>
                  <a:lnTo>
                    <a:pt x="474764" y="209867"/>
                  </a:lnTo>
                  <a:lnTo>
                    <a:pt x="473329" y="210045"/>
                  </a:lnTo>
                  <a:lnTo>
                    <a:pt x="471893" y="210400"/>
                  </a:lnTo>
                  <a:lnTo>
                    <a:pt x="466915" y="211734"/>
                  </a:lnTo>
                  <a:lnTo>
                    <a:pt x="464070" y="212128"/>
                  </a:lnTo>
                  <a:lnTo>
                    <a:pt x="453059" y="212128"/>
                  </a:lnTo>
                  <a:lnTo>
                    <a:pt x="445858" y="211150"/>
                  </a:lnTo>
                  <a:lnTo>
                    <a:pt x="445858" y="241084"/>
                  </a:lnTo>
                  <a:lnTo>
                    <a:pt x="439013" y="253377"/>
                  </a:lnTo>
                  <a:lnTo>
                    <a:pt x="437451" y="254152"/>
                  </a:lnTo>
                  <a:lnTo>
                    <a:pt x="435190" y="254889"/>
                  </a:lnTo>
                  <a:lnTo>
                    <a:pt x="436181" y="254889"/>
                  </a:lnTo>
                  <a:lnTo>
                    <a:pt x="431774" y="255320"/>
                  </a:lnTo>
                  <a:lnTo>
                    <a:pt x="428764" y="255320"/>
                  </a:lnTo>
                  <a:lnTo>
                    <a:pt x="426910" y="254889"/>
                  </a:lnTo>
                  <a:lnTo>
                    <a:pt x="426605" y="254889"/>
                  </a:lnTo>
                  <a:lnTo>
                    <a:pt x="416179" y="239763"/>
                  </a:lnTo>
                  <a:lnTo>
                    <a:pt x="416242" y="233768"/>
                  </a:lnTo>
                  <a:lnTo>
                    <a:pt x="430110" y="219951"/>
                  </a:lnTo>
                  <a:lnTo>
                    <a:pt x="430885" y="219951"/>
                  </a:lnTo>
                  <a:lnTo>
                    <a:pt x="439648" y="220243"/>
                  </a:lnTo>
                  <a:lnTo>
                    <a:pt x="436384" y="220243"/>
                  </a:lnTo>
                  <a:lnTo>
                    <a:pt x="440270" y="223139"/>
                  </a:lnTo>
                  <a:lnTo>
                    <a:pt x="442823" y="227342"/>
                  </a:lnTo>
                  <a:lnTo>
                    <a:pt x="445020" y="231216"/>
                  </a:lnTo>
                  <a:lnTo>
                    <a:pt x="445795" y="235483"/>
                  </a:lnTo>
                  <a:lnTo>
                    <a:pt x="445858" y="241084"/>
                  </a:lnTo>
                  <a:lnTo>
                    <a:pt x="445858" y="211150"/>
                  </a:lnTo>
                  <a:lnTo>
                    <a:pt x="441845" y="210604"/>
                  </a:lnTo>
                  <a:lnTo>
                    <a:pt x="430631" y="209511"/>
                  </a:lnTo>
                  <a:lnTo>
                    <a:pt x="419100" y="210870"/>
                  </a:lnTo>
                  <a:lnTo>
                    <a:pt x="419341" y="210870"/>
                  </a:lnTo>
                  <a:lnTo>
                    <a:pt x="407670" y="216192"/>
                  </a:lnTo>
                  <a:lnTo>
                    <a:pt x="399821" y="225767"/>
                  </a:lnTo>
                  <a:lnTo>
                    <a:pt x="396811" y="237744"/>
                  </a:lnTo>
                  <a:lnTo>
                    <a:pt x="399580" y="250317"/>
                  </a:lnTo>
                  <a:lnTo>
                    <a:pt x="400685" y="253377"/>
                  </a:lnTo>
                  <a:lnTo>
                    <a:pt x="401066" y="254152"/>
                  </a:lnTo>
                  <a:lnTo>
                    <a:pt x="405066" y="256730"/>
                  </a:lnTo>
                  <a:lnTo>
                    <a:pt x="405815" y="260515"/>
                  </a:lnTo>
                  <a:lnTo>
                    <a:pt x="405904" y="262775"/>
                  </a:lnTo>
                  <a:lnTo>
                    <a:pt x="403504" y="264579"/>
                  </a:lnTo>
                  <a:lnTo>
                    <a:pt x="401751" y="266128"/>
                  </a:lnTo>
                  <a:lnTo>
                    <a:pt x="397141" y="271132"/>
                  </a:lnTo>
                  <a:lnTo>
                    <a:pt x="395135" y="277063"/>
                  </a:lnTo>
                  <a:lnTo>
                    <a:pt x="395732" y="283362"/>
                  </a:lnTo>
                  <a:lnTo>
                    <a:pt x="398995" y="289102"/>
                  </a:lnTo>
                  <a:lnTo>
                    <a:pt x="400062" y="290487"/>
                  </a:lnTo>
                  <a:lnTo>
                    <a:pt x="401701" y="291896"/>
                  </a:lnTo>
                  <a:lnTo>
                    <a:pt x="401332" y="293573"/>
                  </a:lnTo>
                  <a:lnTo>
                    <a:pt x="400405" y="296202"/>
                  </a:lnTo>
                  <a:lnTo>
                    <a:pt x="400278" y="296468"/>
                  </a:lnTo>
                  <a:lnTo>
                    <a:pt x="395998" y="298437"/>
                  </a:lnTo>
                  <a:lnTo>
                    <a:pt x="394106" y="301205"/>
                  </a:lnTo>
                  <a:lnTo>
                    <a:pt x="391160" y="304876"/>
                  </a:lnTo>
                  <a:lnTo>
                    <a:pt x="389839" y="309905"/>
                  </a:lnTo>
                  <a:lnTo>
                    <a:pt x="390715" y="313740"/>
                  </a:lnTo>
                  <a:lnTo>
                    <a:pt x="390804" y="314172"/>
                  </a:lnTo>
                  <a:lnTo>
                    <a:pt x="424154" y="330009"/>
                  </a:lnTo>
                  <a:lnTo>
                    <a:pt x="424675" y="330009"/>
                  </a:lnTo>
                  <a:lnTo>
                    <a:pt x="440626" y="328383"/>
                  </a:lnTo>
                  <a:lnTo>
                    <a:pt x="455980" y="323253"/>
                  </a:lnTo>
                  <a:lnTo>
                    <a:pt x="462280" y="318871"/>
                  </a:lnTo>
                  <a:lnTo>
                    <a:pt x="467982" y="314909"/>
                  </a:lnTo>
                  <a:lnTo>
                    <a:pt x="473862" y="303695"/>
                  </a:lnTo>
                  <a:lnTo>
                    <a:pt x="474853" y="298805"/>
                  </a:lnTo>
                  <a:lnTo>
                    <a:pt x="474929" y="298437"/>
                  </a:lnTo>
                  <a:lnTo>
                    <a:pt x="475043" y="297891"/>
                  </a:lnTo>
                  <a:lnTo>
                    <a:pt x="475157" y="296202"/>
                  </a:lnTo>
                  <a:lnTo>
                    <a:pt x="473113" y="287604"/>
                  </a:lnTo>
                  <a:lnTo>
                    <a:pt x="466699" y="283489"/>
                  </a:lnTo>
                  <a:lnTo>
                    <a:pt x="460108" y="280949"/>
                  </a:lnTo>
                  <a:lnTo>
                    <a:pt x="456692" y="279641"/>
                  </a:lnTo>
                  <a:lnTo>
                    <a:pt x="451078" y="279336"/>
                  </a:lnTo>
                  <a:lnTo>
                    <a:pt x="451078" y="303695"/>
                  </a:lnTo>
                  <a:lnTo>
                    <a:pt x="451065" y="309359"/>
                  </a:lnTo>
                  <a:lnTo>
                    <a:pt x="431507" y="318655"/>
                  </a:lnTo>
                  <a:lnTo>
                    <a:pt x="431025" y="318655"/>
                  </a:lnTo>
                  <a:lnTo>
                    <a:pt x="428891" y="318871"/>
                  </a:lnTo>
                  <a:lnTo>
                    <a:pt x="424065" y="318871"/>
                  </a:lnTo>
                  <a:lnTo>
                    <a:pt x="417842" y="318655"/>
                  </a:lnTo>
                  <a:lnTo>
                    <a:pt x="411899" y="317334"/>
                  </a:lnTo>
                  <a:lnTo>
                    <a:pt x="411632" y="317334"/>
                  </a:lnTo>
                  <a:lnTo>
                    <a:pt x="408419" y="314172"/>
                  </a:lnTo>
                  <a:lnTo>
                    <a:pt x="408025" y="313740"/>
                  </a:lnTo>
                  <a:lnTo>
                    <a:pt x="407162" y="312572"/>
                  </a:lnTo>
                  <a:lnTo>
                    <a:pt x="406704" y="311556"/>
                  </a:lnTo>
                  <a:lnTo>
                    <a:pt x="406819" y="306184"/>
                  </a:lnTo>
                  <a:lnTo>
                    <a:pt x="432231" y="296202"/>
                  </a:lnTo>
                  <a:lnTo>
                    <a:pt x="439788" y="296202"/>
                  </a:lnTo>
                  <a:lnTo>
                    <a:pt x="444296" y="296710"/>
                  </a:lnTo>
                  <a:lnTo>
                    <a:pt x="443992" y="296710"/>
                  </a:lnTo>
                  <a:lnTo>
                    <a:pt x="447421" y="297891"/>
                  </a:lnTo>
                  <a:lnTo>
                    <a:pt x="449656" y="300494"/>
                  </a:lnTo>
                  <a:lnTo>
                    <a:pt x="450596" y="302120"/>
                  </a:lnTo>
                  <a:lnTo>
                    <a:pt x="451078" y="303695"/>
                  </a:lnTo>
                  <a:lnTo>
                    <a:pt x="451078" y="279336"/>
                  </a:lnTo>
                  <a:lnTo>
                    <a:pt x="445414" y="279006"/>
                  </a:lnTo>
                  <a:lnTo>
                    <a:pt x="422998" y="280733"/>
                  </a:lnTo>
                  <a:lnTo>
                    <a:pt x="417372" y="280949"/>
                  </a:lnTo>
                  <a:lnTo>
                    <a:pt x="409054" y="277710"/>
                  </a:lnTo>
                  <a:lnTo>
                    <a:pt x="412267" y="271132"/>
                  </a:lnTo>
                  <a:lnTo>
                    <a:pt x="416915" y="264096"/>
                  </a:lnTo>
                  <a:lnTo>
                    <a:pt x="425792" y="267195"/>
                  </a:lnTo>
                  <a:lnTo>
                    <a:pt x="433451" y="266306"/>
                  </a:lnTo>
                  <a:lnTo>
                    <a:pt x="457822" y="255320"/>
                  </a:lnTo>
                  <a:lnTo>
                    <a:pt x="461340" y="250317"/>
                  </a:lnTo>
                  <a:lnTo>
                    <a:pt x="463677" y="243154"/>
                  </a:lnTo>
                  <a:lnTo>
                    <a:pt x="463626" y="235483"/>
                  </a:lnTo>
                  <a:lnTo>
                    <a:pt x="463296" y="232371"/>
                  </a:lnTo>
                  <a:lnTo>
                    <a:pt x="461238" y="228942"/>
                  </a:lnTo>
                  <a:lnTo>
                    <a:pt x="461314" y="225094"/>
                  </a:lnTo>
                  <a:lnTo>
                    <a:pt x="469061" y="225094"/>
                  </a:lnTo>
                  <a:lnTo>
                    <a:pt x="472351" y="224726"/>
                  </a:lnTo>
                  <a:lnTo>
                    <a:pt x="474560" y="222631"/>
                  </a:lnTo>
                  <a:lnTo>
                    <a:pt x="477570" y="219951"/>
                  </a:lnTo>
                  <a:lnTo>
                    <a:pt x="478028" y="219544"/>
                  </a:lnTo>
                  <a:lnTo>
                    <a:pt x="478116" y="216192"/>
                  </a:lnTo>
                  <a:lnTo>
                    <a:pt x="478205" y="212661"/>
                  </a:lnTo>
                  <a:close/>
                </a:path>
                <a:path w="821689" h="330200">
                  <a:moveTo>
                    <a:pt x="535470" y="96583"/>
                  </a:moveTo>
                  <a:lnTo>
                    <a:pt x="535025" y="91986"/>
                  </a:lnTo>
                  <a:lnTo>
                    <a:pt x="532079" y="92798"/>
                  </a:lnTo>
                  <a:lnTo>
                    <a:pt x="530555" y="93319"/>
                  </a:lnTo>
                  <a:lnTo>
                    <a:pt x="525907" y="99910"/>
                  </a:lnTo>
                  <a:lnTo>
                    <a:pt x="522274" y="103403"/>
                  </a:lnTo>
                  <a:lnTo>
                    <a:pt x="517321" y="105371"/>
                  </a:lnTo>
                  <a:lnTo>
                    <a:pt x="498932" y="106108"/>
                  </a:lnTo>
                  <a:lnTo>
                    <a:pt x="486206" y="96291"/>
                  </a:lnTo>
                  <a:lnTo>
                    <a:pt x="480542" y="80048"/>
                  </a:lnTo>
                  <a:lnTo>
                    <a:pt x="483311" y="61531"/>
                  </a:lnTo>
                  <a:lnTo>
                    <a:pt x="490804" y="52768"/>
                  </a:lnTo>
                  <a:lnTo>
                    <a:pt x="501142" y="49491"/>
                  </a:lnTo>
                  <a:lnTo>
                    <a:pt x="511098" y="52171"/>
                  </a:lnTo>
                  <a:lnTo>
                    <a:pt x="517398" y="61264"/>
                  </a:lnTo>
                  <a:lnTo>
                    <a:pt x="519036" y="66675"/>
                  </a:lnTo>
                  <a:lnTo>
                    <a:pt x="519137" y="67856"/>
                  </a:lnTo>
                  <a:lnTo>
                    <a:pt x="530923" y="66865"/>
                  </a:lnTo>
                  <a:lnTo>
                    <a:pt x="502526" y="39839"/>
                  </a:lnTo>
                  <a:lnTo>
                    <a:pt x="473532" y="51676"/>
                  </a:lnTo>
                  <a:lnTo>
                    <a:pt x="461594" y="78930"/>
                  </a:lnTo>
                  <a:lnTo>
                    <a:pt x="467829" y="107734"/>
                  </a:lnTo>
                  <a:lnTo>
                    <a:pt x="493382" y="124282"/>
                  </a:lnTo>
                  <a:lnTo>
                    <a:pt x="502462" y="124815"/>
                  </a:lnTo>
                  <a:lnTo>
                    <a:pt x="511733" y="123228"/>
                  </a:lnTo>
                  <a:lnTo>
                    <a:pt x="520306" y="119583"/>
                  </a:lnTo>
                  <a:lnTo>
                    <a:pt x="527304" y="113957"/>
                  </a:lnTo>
                  <a:lnTo>
                    <a:pt x="531685" y="109283"/>
                  </a:lnTo>
                  <a:lnTo>
                    <a:pt x="534276" y="104190"/>
                  </a:lnTo>
                  <a:lnTo>
                    <a:pt x="535470" y="96583"/>
                  </a:lnTo>
                  <a:close/>
                </a:path>
                <a:path w="821689" h="330200">
                  <a:moveTo>
                    <a:pt x="552526" y="226606"/>
                  </a:moveTo>
                  <a:lnTo>
                    <a:pt x="551840" y="217055"/>
                  </a:lnTo>
                  <a:lnTo>
                    <a:pt x="546214" y="209778"/>
                  </a:lnTo>
                  <a:lnTo>
                    <a:pt x="536194" y="207987"/>
                  </a:lnTo>
                  <a:lnTo>
                    <a:pt x="530745" y="208572"/>
                  </a:lnTo>
                  <a:lnTo>
                    <a:pt x="525068" y="211328"/>
                  </a:lnTo>
                  <a:lnTo>
                    <a:pt x="520903" y="214617"/>
                  </a:lnTo>
                  <a:lnTo>
                    <a:pt x="518274" y="216509"/>
                  </a:lnTo>
                  <a:lnTo>
                    <a:pt x="517080" y="218198"/>
                  </a:lnTo>
                  <a:lnTo>
                    <a:pt x="514121" y="219367"/>
                  </a:lnTo>
                  <a:lnTo>
                    <a:pt x="513511" y="218821"/>
                  </a:lnTo>
                  <a:lnTo>
                    <a:pt x="511441" y="215303"/>
                  </a:lnTo>
                  <a:lnTo>
                    <a:pt x="509574" y="208216"/>
                  </a:lnTo>
                  <a:lnTo>
                    <a:pt x="500799" y="209308"/>
                  </a:lnTo>
                  <a:lnTo>
                    <a:pt x="497205" y="211315"/>
                  </a:lnTo>
                  <a:lnTo>
                    <a:pt x="493560" y="212763"/>
                  </a:lnTo>
                  <a:lnTo>
                    <a:pt x="490105" y="214414"/>
                  </a:lnTo>
                  <a:lnTo>
                    <a:pt x="484289" y="216509"/>
                  </a:lnTo>
                  <a:lnTo>
                    <a:pt x="486308" y="220776"/>
                  </a:lnTo>
                  <a:lnTo>
                    <a:pt x="487489" y="222885"/>
                  </a:lnTo>
                  <a:lnTo>
                    <a:pt x="489762" y="224675"/>
                  </a:lnTo>
                  <a:lnTo>
                    <a:pt x="491223" y="226656"/>
                  </a:lnTo>
                  <a:lnTo>
                    <a:pt x="494017" y="230047"/>
                  </a:lnTo>
                  <a:lnTo>
                    <a:pt x="492861" y="236943"/>
                  </a:lnTo>
                  <a:lnTo>
                    <a:pt x="493090" y="242303"/>
                  </a:lnTo>
                  <a:lnTo>
                    <a:pt x="492988" y="268274"/>
                  </a:lnTo>
                  <a:lnTo>
                    <a:pt x="493445" y="270751"/>
                  </a:lnTo>
                  <a:lnTo>
                    <a:pt x="492163" y="274789"/>
                  </a:lnTo>
                  <a:lnTo>
                    <a:pt x="487819" y="284607"/>
                  </a:lnTo>
                  <a:lnTo>
                    <a:pt x="488530" y="288632"/>
                  </a:lnTo>
                  <a:lnTo>
                    <a:pt x="494753" y="291045"/>
                  </a:lnTo>
                  <a:lnTo>
                    <a:pt x="502818" y="291338"/>
                  </a:lnTo>
                  <a:lnTo>
                    <a:pt x="507161" y="291134"/>
                  </a:lnTo>
                  <a:lnTo>
                    <a:pt x="516978" y="291274"/>
                  </a:lnTo>
                  <a:lnTo>
                    <a:pt x="520331" y="289915"/>
                  </a:lnTo>
                  <a:lnTo>
                    <a:pt x="520039" y="285153"/>
                  </a:lnTo>
                  <a:lnTo>
                    <a:pt x="515721" y="279298"/>
                  </a:lnTo>
                  <a:lnTo>
                    <a:pt x="514997" y="279146"/>
                  </a:lnTo>
                  <a:lnTo>
                    <a:pt x="513791" y="274332"/>
                  </a:lnTo>
                  <a:lnTo>
                    <a:pt x="512953" y="269443"/>
                  </a:lnTo>
                  <a:lnTo>
                    <a:pt x="512864" y="260997"/>
                  </a:lnTo>
                  <a:lnTo>
                    <a:pt x="512978" y="254406"/>
                  </a:lnTo>
                  <a:lnTo>
                    <a:pt x="512584" y="246646"/>
                  </a:lnTo>
                  <a:lnTo>
                    <a:pt x="513118" y="240398"/>
                  </a:lnTo>
                  <a:lnTo>
                    <a:pt x="515099" y="233692"/>
                  </a:lnTo>
                  <a:lnTo>
                    <a:pt x="519341" y="227584"/>
                  </a:lnTo>
                  <a:lnTo>
                    <a:pt x="525043" y="224129"/>
                  </a:lnTo>
                  <a:lnTo>
                    <a:pt x="531406" y="225767"/>
                  </a:lnTo>
                  <a:lnTo>
                    <a:pt x="534377" y="228536"/>
                  </a:lnTo>
                  <a:lnTo>
                    <a:pt x="535228" y="234683"/>
                  </a:lnTo>
                  <a:lnTo>
                    <a:pt x="541185" y="239001"/>
                  </a:lnTo>
                  <a:lnTo>
                    <a:pt x="545261" y="237426"/>
                  </a:lnTo>
                  <a:lnTo>
                    <a:pt x="547763" y="235191"/>
                  </a:lnTo>
                  <a:lnTo>
                    <a:pt x="552526" y="226606"/>
                  </a:lnTo>
                  <a:close/>
                </a:path>
                <a:path w="821689" h="330200">
                  <a:moveTo>
                    <a:pt x="576922" y="11950"/>
                  </a:moveTo>
                  <a:lnTo>
                    <a:pt x="572147" y="7823"/>
                  </a:lnTo>
                  <a:lnTo>
                    <a:pt x="560362" y="7823"/>
                  </a:lnTo>
                  <a:lnTo>
                    <a:pt x="554215" y="12636"/>
                  </a:lnTo>
                  <a:lnTo>
                    <a:pt x="551840" y="18275"/>
                  </a:lnTo>
                  <a:lnTo>
                    <a:pt x="549186" y="23558"/>
                  </a:lnTo>
                  <a:lnTo>
                    <a:pt x="549109" y="23710"/>
                  </a:lnTo>
                  <a:lnTo>
                    <a:pt x="551141" y="31280"/>
                  </a:lnTo>
                  <a:lnTo>
                    <a:pt x="557860" y="31927"/>
                  </a:lnTo>
                  <a:lnTo>
                    <a:pt x="564578" y="31483"/>
                  </a:lnTo>
                  <a:lnTo>
                    <a:pt x="570738" y="28486"/>
                  </a:lnTo>
                  <a:lnTo>
                    <a:pt x="575183" y="23558"/>
                  </a:lnTo>
                  <a:lnTo>
                    <a:pt x="576821" y="17348"/>
                  </a:lnTo>
                  <a:lnTo>
                    <a:pt x="576922" y="11950"/>
                  </a:lnTo>
                  <a:close/>
                </a:path>
                <a:path w="821689" h="330200">
                  <a:moveTo>
                    <a:pt x="584593" y="121450"/>
                  </a:moveTo>
                  <a:lnTo>
                    <a:pt x="578116" y="115658"/>
                  </a:lnTo>
                  <a:lnTo>
                    <a:pt x="576211" y="111760"/>
                  </a:lnTo>
                  <a:lnTo>
                    <a:pt x="573976" y="107657"/>
                  </a:lnTo>
                  <a:lnTo>
                    <a:pt x="574281" y="103682"/>
                  </a:lnTo>
                  <a:lnTo>
                    <a:pt x="574319" y="68186"/>
                  </a:lnTo>
                  <a:lnTo>
                    <a:pt x="574446" y="63042"/>
                  </a:lnTo>
                  <a:lnTo>
                    <a:pt x="574471" y="62026"/>
                  </a:lnTo>
                  <a:lnTo>
                    <a:pt x="574598" y="58839"/>
                  </a:lnTo>
                  <a:lnTo>
                    <a:pt x="574725" y="55054"/>
                  </a:lnTo>
                  <a:lnTo>
                    <a:pt x="574840" y="50177"/>
                  </a:lnTo>
                  <a:lnTo>
                    <a:pt x="577113" y="40589"/>
                  </a:lnTo>
                  <a:lnTo>
                    <a:pt x="567410" y="41706"/>
                  </a:lnTo>
                  <a:lnTo>
                    <a:pt x="561733" y="43205"/>
                  </a:lnTo>
                  <a:lnTo>
                    <a:pt x="556082" y="45847"/>
                  </a:lnTo>
                  <a:lnTo>
                    <a:pt x="550595" y="47993"/>
                  </a:lnTo>
                  <a:lnTo>
                    <a:pt x="545858" y="51511"/>
                  </a:lnTo>
                  <a:lnTo>
                    <a:pt x="546442" y="55054"/>
                  </a:lnTo>
                  <a:lnTo>
                    <a:pt x="549592" y="58839"/>
                  </a:lnTo>
                  <a:lnTo>
                    <a:pt x="552564" y="63042"/>
                  </a:lnTo>
                  <a:lnTo>
                    <a:pt x="553313" y="68186"/>
                  </a:lnTo>
                  <a:lnTo>
                    <a:pt x="553440" y="68999"/>
                  </a:lnTo>
                  <a:lnTo>
                    <a:pt x="553453" y="90195"/>
                  </a:lnTo>
                  <a:lnTo>
                    <a:pt x="553186" y="96850"/>
                  </a:lnTo>
                  <a:lnTo>
                    <a:pt x="554139" y="103035"/>
                  </a:lnTo>
                  <a:lnTo>
                    <a:pt x="554240" y="103682"/>
                  </a:lnTo>
                  <a:lnTo>
                    <a:pt x="552411" y="109029"/>
                  </a:lnTo>
                  <a:lnTo>
                    <a:pt x="551154" y="112801"/>
                  </a:lnTo>
                  <a:lnTo>
                    <a:pt x="550405" y="115658"/>
                  </a:lnTo>
                  <a:lnTo>
                    <a:pt x="548551" y="118960"/>
                  </a:lnTo>
                  <a:lnTo>
                    <a:pt x="548906" y="123532"/>
                  </a:lnTo>
                  <a:lnTo>
                    <a:pt x="553478" y="125145"/>
                  </a:lnTo>
                  <a:lnTo>
                    <a:pt x="563918" y="125145"/>
                  </a:lnTo>
                  <a:lnTo>
                    <a:pt x="569315" y="124968"/>
                  </a:lnTo>
                  <a:lnTo>
                    <a:pt x="572249" y="125945"/>
                  </a:lnTo>
                  <a:lnTo>
                    <a:pt x="575411" y="124968"/>
                  </a:lnTo>
                  <a:lnTo>
                    <a:pt x="577151" y="124434"/>
                  </a:lnTo>
                  <a:lnTo>
                    <a:pt x="584593" y="121450"/>
                  </a:lnTo>
                  <a:close/>
                </a:path>
                <a:path w="821689" h="330200">
                  <a:moveTo>
                    <a:pt x="630453" y="229565"/>
                  </a:moveTo>
                  <a:lnTo>
                    <a:pt x="610844" y="206806"/>
                  </a:lnTo>
                  <a:lnTo>
                    <a:pt x="610844" y="251536"/>
                  </a:lnTo>
                  <a:lnTo>
                    <a:pt x="610844" y="256413"/>
                  </a:lnTo>
                  <a:lnTo>
                    <a:pt x="609473" y="264909"/>
                  </a:lnTo>
                  <a:lnTo>
                    <a:pt x="605599" y="271462"/>
                  </a:lnTo>
                  <a:lnTo>
                    <a:pt x="599655" y="275678"/>
                  </a:lnTo>
                  <a:lnTo>
                    <a:pt x="592048" y="277164"/>
                  </a:lnTo>
                  <a:lnTo>
                    <a:pt x="585038" y="277164"/>
                  </a:lnTo>
                  <a:lnTo>
                    <a:pt x="579996" y="273265"/>
                  </a:lnTo>
                  <a:lnTo>
                    <a:pt x="579996" y="260731"/>
                  </a:lnTo>
                  <a:lnTo>
                    <a:pt x="583831" y="255028"/>
                  </a:lnTo>
                  <a:lnTo>
                    <a:pt x="592455" y="252183"/>
                  </a:lnTo>
                  <a:lnTo>
                    <a:pt x="597090" y="250723"/>
                  </a:lnTo>
                  <a:lnTo>
                    <a:pt x="602551" y="250063"/>
                  </a:lnTo>
                  <a:lnTo>
                    <a:pt x="610362" y="250063"/>
                  </a:lnTo>
                  <a:lnTo>
                    <a:pt x="610844" y="251536"/>
                  </a:lnTo>
                  <a:lnTo>
                    <a:pt x="610844" y="206806"/>
                  </a:lnTo>
                  <a:lnTo>
                    <a:pt x="606971" y="205651"/>
                  </a:lnTo>
                  <a:lnTo>
                    <a:pt x="603567" y="204825"/>
                  </a:lnTo>
                  <a:lnTo>
                    <a:pt x="599859" y="204406"/>
                  </a:lnTo>
                  <a:lnTo>
                    <a:pt x="587984" y="204406"/>
                  </a:lnTo>
                  <a:lnTo>
                    <a:pt x="565429" y="228396"/>
                  </a:lnTo>
                  <a:lnTo>
                    <a:pt x="566051" y="230797"/>
                  </a:lnTo>
                  <a:lnTo>
                    <a:pt x="566102" y="231000"/>
                  </a:lnTo>
                  <a:lnTo>
                    <a:pt x="577888" y="231990"/>
                  </a:lnTo>
                  <a:lnTo>
                    <a:pt x="577989" y="230797"/>
                  </a:lnTo>
                  <a:lnTo>
                    <a:pt x="579628" y="225399"/>
                  </a:lnTo>
                  <a:lnTo>
                    <a:pt x="581596" y="218211"/>
                  </a:lnTo>
                  <a:lnTo>
                    <a:pt x="581685" y="217881"/>
                  </a:lnTo>
                  <a:lnTo>
                    <a:pt x="582434" y="217385"/>
                  </a:lnTo>
                  <a:lnTo>
                    <a:pt x="587540" y="214134"/>
                  </a:lnTo>
                  <a:lnTo>
                    <a:pt x="593928" y="213690"/>
                  </a:lnTo>
                  <a:lnTo>
                    <a:pt x="598385" y="213690"/>
                  </a:lnTo>
                  <a:lnTo>
                    <a:pt x="600532" y="214134"/>
                  </a:lnTo>
                  <a:lnTo>
                    <a:pt x="600252" y="214134"/>
                  </a:lnTo>
                  <a:lnTo>
                    <a:pt x="608050" y="217385"/>
                  </a:lnTo>
                  <a:lnTo>
                    <a:pt x="610768" y="224345"/>
                  </a:lnTo>
                  <a:lnTo>
                    <a:pt x="610768" y="237693"/>
                  </a:lnTo>
                  <a:lnTo>
                    <a:pt x="609955" y="238988"/>
                  </a:lnTo>
                  <a:lnTo>
                    <a:pt x="609053" y="239649"/>
                  </a:lnTo>
                  <a:lnTo>
                    <a:pt x="605764" y="240576"/>
                  </a:lnTo>
                  <a:lnTo>
                    <a:pt x="591896" y="242684"/>
                  </a:lnTo>
                  <a:lnTo>
                    <a:pt x="583742" y="244525"/>
                  </a:lnTo>
                  <a:lnTo>
                    <a:pt x="573976" y="248513"/>
                  </a:lnTo>
                  <a:lnTo>
                    <a:pt x="566508" y="254050"/>
                  </a:lnTo>
                  <a:lnTo>
                    <a:pt x="561733" y="261162"/>
                  </a:lnTo>
                  <a:lnTo>
                    <a:pt x="560057" y="269925"/>
                  </a:lnTo>
                  <a:lnTo>
                    <a:pt x="561962" y="278587"/>
                  </a:lnTo>
                  <a:lnTo>
                    <a:pt x="567156" y="284937"/>
                  </a:lnTo>
                  <a:lnTo>
                    <a:pt x="574929" y="288848"/>
                  </a:lnTo>
                  <a:lnTo>
                    <a:pt x="584835" y="290220"/>
                  </a:lnTo>
                  <a:lnTo>
                    <a:pt x="593750" y="290220"/>
                  </a:lnTo>
                  <a:lnTo>
                    <a:pt x="602627" y="286283"/>
                  </a:lnTo>
                  <a:lnTo>
                    <a:pt x="608457" y="280606"/>
                  </a:lnTo>
                  <a:lnTo>
                    <a:pt x="608901" y="280009"/>
                  </a:lnTo>
                  <a:lnTo>
                    <a:pt x="609219" y="279527"/>
                  </a:lnTo>
                  <a:lnTo>
                    <a:pt x="610273" y="279527"/>
                  </a:lnTo>
                  <a:lnTo>
                    <a:pt x="610692" y="280009"/>
                  </a:lnTo>
                  <a:lnTo>
                    <a:pt x="611009" y="280606"/>
                  </a:lnTo>
                  <a:lnTo>
                    <a:pt x="611009" y="288975"/>
                  </a:lnTo>
                  <a:lnTo>
                    <a:pt x="612267" y="290220"/>
                  </a:lnTo>
                  <a:lnTo>
                    <a:pt x="628510" y="290220"/>
                  </a:lnTo>
                  <a:lnTo>
                    <a:pt x="629399" y="289610"/>
                  </a:lnTo>
                  <a:lnTo>
                    <a:pt x="630097" y="288353"/>
                  </a:lnTo>
                  <a:lnTo>
                    <a:pt x="630250" y="287909"/>
                  </a:lnTo>
                  <a:lnTo>
                    <a:pt x="630250" y="279527"/>
                  </a:lnTo>
                  <a:lnTo>
                    <a:pt x="630250" y="277164"/>
                  </a:lnTo>
                  <a:lnTo>
                    <a:pt x="630250" y="250063"/>
                  </a:lnTo>
                  <a:lnTo>
                    <a:pt x="630351" y="244525"/>
                  </a:lnTo>
                  <a:lnTo>
                    <a:pt x="630453" y="229565"/>
                  </a:lnTo>
                  <a:close/>
                </a:path>
                <a:path w="821689" h="330200">
                  <a:moveTo>
                    <a:pt x="656602" y="9042"/>
                  </a:moveTo>
                  <a:lnTo>
                    <a:pt x="654989" y="4711"/>
                  </a:lnTo>
                  <a:lnTo>
                    <a:pt x="643623" y="2235"/>
                  </a:lnTo>
                  <a:lnTo>
                    <a:pt x="640143" y="7658"/>
                  </a:lnTo>
                  <a:lnTo>
                    <a:pt x="634809" y="16192"/>
                  </a:lnTo>
                  <a:lnTo>
                    <a:pt x="631037" y="21107"/>
                  </a:lnTo>
                  <a:lnTo>
                    <a:pt x="625398" y="27901"/>
                  </a:lnTo>
                  <a:lnTo>
                    <a:pt x="625043" y="28359"/>
                  </a:lnTo>
                  <a:lnTo>
                    <a:pt x="624509" y="30797"/>
                  </a:lnTo>
                  <a:lnTo>
                    <a:pt x="625462" y="32067"/>
                  </a:lnTo>
                  <a:lnTo>
                    <a:pt x="631609" y="33413"/>
                  </a:lnTo>
                  <a:lnTo>
                    <a:pt x="642023" y="28536"/>
                  </a:lnTo>
                  <a:lnTo>
                    <a:pt x="648754" y="22771"/>
                  </a:lnTo>
                  <a:lnTo>
                    <a:pt x="653072" y="19126"/>
                  </a:lnTo>
                  <a:lnTo>
                    <a:pt x="655040" y="16192"/>
                  </a:lnTo>
                  <a:lnTo>
                    <a:pt x="656602" y="9042"/>
                  </a:lnTo>
                  <a:close/>
                </a:path>
                <a:path w="821689" h="330200">
                  <a:moveTo>
                    <a:pt x="672452" y="83807"/>
                  </a:moveTo>
                  <a:lnTo>
                    <a:pt x="669010" y="64808"/>
                  </a:lnTo>
                  <a:lnTo>
                    <a:pt x="668566" y="64096"/>
                  </a:lnTo>
                  <a:lnTo>
                    <a:pt x="659739" y="50711"/>
                  </a:lnTo>
                  <a:lnTo>
                    <a:pt x="658190" y="49707"/>
                  </a:lnTo>
                  <a:lnTo>
                    <a:pt x="652424" y="45974"/>
                  </a:lnTo>
                  <a:lnTo>
                    <a:pt x="652424" y="88696"/>
                  </a:lnTo>
                  <a:lnTo>
                    <a:pt x="650938" y="99225"/>
                  </a:lnTo>
                  <a:lnTo>
                    <a:pt x="650913" y="99364"/>
                  </a:lnTo>
                  <a:lnTo>
                    <a:pt x="646887" y="106641"/>
                  </a:lnTo>
                  <a:lnTo>
                    <a:pt x="641070" y="110807"/>
                  </a:lnTo>
                  <a:lnTo>
                    <a:pt x="634199" y="112141"/>
                  </a:lnTo>
                  <a:lnTo>
                    <a:pt x="627532" y="112141"/>
                  </a:lnTo>
                  <a:lnTo>
                    <a:pt x="611022" y="75425"/>
                  </a:lnTo>
                  <a:lnTo>
                    <a:pt x="612317" y="64808"/>
                  </a:lnTo>
                  <a:lnTo>
                    <a:pt x="650887" y="75425"/>
                  </a:lnTo>
                  <a:lnTo>
                    <a:pt x="652424" y="88696"/>
                  </a:lnTo>
                  <a:lnTo>
                    <a:pt x="652424" y="45974"/>
                  </a:lnTo>
                  <a:lnTo>
                    <a:pt x="646328" y="42024"/>
                  </a:lnTo>
                  <a:lnTo>
                    <a:pt x="630440" y="39052"/>
                  </a:lnTo>
                  <a:lnTo>
                    <a:pt x="614273" y="42227"/>
                  </a:lnTo>
                  <a:lnTo>
                    <a:pt x="601548" y="51117"/>
                  </a:lnTo>
                  <a:lnTo>
                    <a:pt x="593178" y="64808"/>
                  </a:lnTo>
                  <a:lnTo>
                    <a:pt x="590207" y="82105"/>
                  </a:lnTo>
                  <a:lnTo>
                    <a:pt x="590245" y="82753"/>
                  </a:lnTo>
                  <a:lnTo>
                    <a:pt x="593077" y="99225"/>
                  </a:lnTo>
                  <a:lnTo>
                    <a:pt x="601370" y="112547"/>
                  </a:lnTo>
                  <a:lnTo>
                    <a:pt x="614375" y="121285"/>
                  </a:lnTo>
                  <a:lnTo>
                    <a:pt x="631431" y="124421"/>
                  </a:lnTo>
                  <a:lnTo>
                    <a:pt x="647319" y="121881"/>
                  </a:lnTo>
                  <a:lnTo>
                    <a:pt x="660361" y="114274"/>
                  </a:lnTo>
                  <a:lnTo>
                    <a:pt x="661860" y="112141"/>
                  </a:lnTo>
                  <a:lnTo>
                    <a:pt x="669201" y="101587"/>
                  </a:lnTo>
                  <a:lnTo>
                    <a:pt x="672452" y="83807"/>
                  </a:lnTo>
                  <a:close/>
                </a:path>
                <a:path w="821689" h="330200">
                  <a:moveTo>
                    <a:pt x="725678" y="178333"/>
                  </a:moveTo>
                  <a:lnTo>
                    <a:pt x="724560" y="173215"/>
                  </a:lnTo>
                  <a:lnTo>
                    <a:pt x="721766" y="165341"/>
                  </a:lnTo>
                  <a:lnTo>
                    <a:pt x="712978" y="171005"/>
                  </a:lnTo>
                  <a:lnTo>
                    <a:pt x="707644" y="173075"/>
                  </a:lnTo>
                  <a:lnTo>
                    <a:pt x="704532" y="174371"/>
                  </a:lnTo>
                  <a:lnTo>
                    <a:pt x="704024" y="174625"/>
                  </a:lnTo>
                  <a:lnTo>
                    <a:pt x="698195" y="178333"/>
                  </a:lnTo>
                  <a:lnTo>
                    <a:pt x="698360" y="178333"/>
                  </a:lnTo>
                  <a:lnTo>
                    <a:pt x="697953" y="181559"/>
                  </a:lnTo>
                  <a:lnTo>
                    <a:pt x="700633" y="185331"/>
                  </a:lnTo>
                  <a:lnTo>
                    <a:pt x="704075" y="189814"/>
                  </a:lnTo>
                  <a:lnTo>
                    <a:pt x="704786" y="191439"/>
                  </a:lnTo>
                  <a:lnTo>
                    <a:pt x="704786" y="200596"/>
                  </a:lnTo>
                  <a:lnTo>
                    <a:pt x="704938" y="205257"/>
                  </a:lnTo>
                  <a:lnTo>
                    <a:pt x="705002" y="211201"/>
                  </a:lnTo>
                  <a:lnTo>
                    <a:pt x="704342" y="214325"/>
                  </a:lnTo>
                  <a:lnTo>
                    <a:pt x="704342" y="247307"/>
                  </a:lnTo>
                  <a:lnTo>
                    <a:pt x="703935" y="255714"/>
                  </a:lnTo>
                  <a:lnTo>
                    <a:pt x="702335" y="264375"/>
                  </a:lnTo>
                  <a:lnTo>
                    <a:pt x="698817" y="272059"/>
                  </a:lnTo>
                  <a:lnTo>
                    <a:pt x="692658" y="277533"/>
                  </a:lnTo>
                  <a:lnTo>
                    <a:pt x="676478" y="275628"/>
                  </a:lnTo>
                  <a:lnTo>
                    <a:pt x="668286" y="260896"/>
                  </a:lnTo>
                  <a:lnTo>
                    <a:pt x="667334" y="242684"/>
                  </a:lnTo>
                  <a:lnTo>
                    <a:pt x="667270" y="241388"/>
                  </a:lnTo>
                  <a:lnTo>
                    <a:pt x="672630" y="225209"/>
                  </a:lnTo>
                  <a:lnTo>
                    <a:pt x="677468" y="220624"/>
                  </a:lnTo>
                  <a:lnTo>
                    <a:pt x="683298" y="218630"/>
                  </a:lnTo>
                  <a:lnTo>
                    <a:pt x="689343" y="219125"/>
                  </a:lnTo>
                  <a:lnTo>
                    <a:pt x="704342" y="247307"/>
                  </a:lnTo>
                  <a:lnTo>
                    <a:pt x="704342" y="214325"/>
                  </a:lnTo>
                  <a:lnTo>
                    <a:pt x="703935" y="216242"/>
                  </a:lnTo>
                  <a:lnTo>
                    <a:pt x="703453" y="217335"/>
                  </a:lnTo>
                  <a:lnTo>
                    <a:pt x="702741" y="217335"/>
                  </a:lnTo>
                  <a:lnTo>
                    <a:pt x="701675" y="216611"/>
                  </a:lnTo>
                  <a:lnTo>
                    <a:pt x="699846" y="215252"/>
                  </a:lnTo>
                  <a:lnTo>
                    <a:pt x="696976" y="212026"/>
                  </a:lnTo>
                  <a:lnTo>
                    <a:pt x="692543" y="209499"/>
                  </a:lnTo>
                  <a:lnTo>
                    <a:pt x="682853" y="205600"/>
                  </a:lnTo>
                  <a:lnTo>
                    <a:pt x="672528" y="205257"/>
                  </a:lnTo>
                  <a:lnTo>
                    <a:pt x="662762" y="208419"/>
                  </a:lnTo>
                  <a:lnTo>
                    <a:pt x="645541" y="247307"/>
                  </a:lnTo>
                  <a:lnTo>
                    <a:pt x="645693" y="252552"/>
                  </a:lnTo>
                  <a:lnTo>
                    <a:pt x="665137" y="286346"/>
                  </a:lnTo>
                  <a:lnTo>
                    <a:pt x="681037" y="291007"/>
                  </a:lnTo>
                  <a:lnTo>
                    <a:pt x="686892" y="291007"/>
                  </a:lnTo>
                  <a:lnTo>
                    <a:pt x="694690" y="289598"/>
                  </a:lnTo>
                  <a:lnTo>
                    <a:pt x="704278" y="286092"/>
                  </a:lnTo>
                  <a:lnTo>
                    <a:pt x="704278" y="289445"/>
                  </a:lnTo>
                  <a:lnTo>
                    <a:pt x="705218" y="290385"/>
                  </a:lnTo>
                  <a:lnTo>
                    <a:pt x="722922" y="290385"/>
                  </a:lnTo>
                  <a:lnTo>
                    <a:pt x="723874" y="289445"/>
                  </a:lnTo>
                  <a:lnTo>
                    <a:pt x="723874" y="286092"/>
                  </a:lnTo>
                  <a:lnTo>
                    <a:pt x="723887" y="277533"/>
                  </a:lnTo>
                  <a:lnTo>
                    <a:pt x="723950" y="218630"/>
                  </a:lnTo>
                  <a:lnTo>
                    <a:pt x="723950" y="217335"/>
                  </a:lnTo>
                  <a:lnTo>
                    <a:pt x="724077" y="185331"/>
                  </a:lnTo>
                  <a:lnTo>
                    <a:pt x="725678" y="178333"/>
                  </a:lnTo>
                  <a:close/>
                </a:path>
                <a:path w="821689" h="330200">
                  <a:moveTo>
                    <a:pt x="771080" y="118567"/>
                  </a:moveTo>
                  <a:lnTo>
                    <a:pt x="769188" y="113715"/>
                  </a:lnTo>
                  <a:lnTo>
                    <a:pt x="767613" y="108775"/>
                  </a:lnTo>
                  <a:lnTo>
                    <a:pt x="767588" y="97967"/>
                  </a:lnTo>
                  <a:lnTo>
                    <a:pt x="768045" y="86347"/>
                  </a:lnTo>
                  <a:lnTo>
                    <a:pt x="767969" y="74320"/>
                  </a:lnTo>
                  <a:lnTo>
                    <a:pt x="766432" y="62572"/>
                  </a:lnTo>
                  <a:lnTo>
                    <a:pt x="762419" y="52641"/>
                  </a:lnTo>
                  <a:lnTo>
                    <a:pt x="755459" y="45897"/>
                  </a:lnTo>
                  <a:lnTo>
                    <a:pt x="746391" y="42494"/>
                  </a:lnTo>
                  <a:lnTo>
                    <a:pt x="736079" y="42545"/>
                  </a:lnTo>
                  <a:lnTo>
                    <a:pt x="731024" y="43256"/>
                  </a:lnTo>
                  <a:lnTo>
                    <a:pt x="725309" y="45542"/>
                  </a:lnTo>
                  <a:lnTo>
                    <a:pt x="721385" y="48069"/>
                  </a:lnTo>
                  <a:lnTo>
                    <a:pt x="717219" y="50101"/>
                  </a:lnTo>
                  <a:lnTo>
                    <a:pt x="713244" y="55765"/>
                  </a:lnTo>
                  <a:lnTo>
                    <a:pt x="711200" y="52692"/>
                  </a:lnTo>
                  <a:lnTo>
                    <a:pt x="707072" y="44234"/>
                  </a:lnTo>
                  <a:lnTo>
                    <a:pt x="705764" y="40678"/>
                  </a:lnTo>
                  <a:lnTo>
                    <a:pt x="695083" y="45643"/>
                  </a:lnTo>
                  <a:lnTo>
                    <a:pt x="690118" y="47752"/>
                  </a:lnTo>
                  <a:lnTo>
                    <a:pt x="685723" y="50368"/>
                  </a:lnTo>
                  <a:lnTo>
                    <a:pt x="683856" y="53746"/>
                  </a:lnTo>
                  <a:lnTo>
                    <a:pt x="686473" y="58166"/>
                  </a:lnTo>
                  <a:lnTo>
                    <a:pt x="688632" y="60617"/>
                  </a:lnTo>
                  <a:lnTo>
                    <a:pt x="692099" y="64173"/>
                  </a:lnTo>
                  <a:lnTo>
                    <a:pt x="690676" y="72440"/>
                  </a:lnTo>
                  <a:lnTo>
                    <a:pt x="690956" y="78867"/>
                  </a:lnTo>
                  <a:lnTo>
                    <a:pt x="690892" y="86360"/>
                  </a:lnTo>
                  <a:lnTo>
                    <a:pt x="691045" y="93916"/>
                  </a:lnTo>
                  <a:lnTo>
                    <a:pt x="690956" y="101384"/>
                  </a:lnTo>
                  <a:lnTo>
                    <a:pt x="690168" y="108661"/>
                  </a:lnTo>
                  <a:lnTo>
                    <a:pt x="689178" y="113157"/>
                  </a:lnTo>
                  <a:lnTo>
                    <a:pt x="685634" y="117754"/>
                  </a:lnTo>
                  <a:lnTo>
                    <a:pt x="685685" y="121500"/>
                  </a:lnTo>
                  <a:lnTo>
                    <a:pt x="686181" y="124955"/>
                  </a:lnTo>
                  <a:lnTo>
                    <a:pt x="688352" y="125437"/>
                  </a:lnTo>
                  <a:lnTo>
                    <a:pt x="691273" y="125603"/>
                  </a:lnTo>
                  <a:lnTo>
                    <a:pt x="698423" y="125412"/>
                  </a:lnTo>
                  <a:lnTo>
                    <a:pt x="705294" y="125857"/>
                  </a:lnTo>
                  <a:lnTo>
                    <a:pt x="716076" y="118605"/>
                  </a:lnTo>
                  <a:lnTo>
                    <a:pt x="714273" y="115976"/>
                  </a:lnTo>
                  <a:lnTo>
                    <a:pt x="712647" y="112356"/>
                  </a:lnTo>
                  <a:lnTo>
                    <a:pt x="710717" y="108623"/>
                  </a:lnTo>
                  <a:lnTo>
                    <a:pt x="710907" y="104444"/>
                  </a:lnTo>
                  <a:lnTo>
                    <a:pt x="710869" y="78028"/>
                  </a:lnTo>
                  <a:lnTo>
                    <a:pt x="732459" y="56172"/>
                  </a:lnTo>
                  <a:lnTo>
                    <a:pt x="739190" y="58648"/>
                  </a:lnTo>
                  <a:lnTo>
                    <a:pt x="743864" y="64389"/>
                  </a:lnTo>
                  <a:lnTo>
                    <a:pt x="745782" y="69989"/>
                  </a:lnTo>
                  <a:lnTo>
                    <a:pt x="746721" y="76746"/>
                  </a:lnTo>
                  <a:lnTo>
                    <a:pt x="746912" y="84010"/>
                  </a:lnTo>
                  <a:lnTo>
                    <a:pt x="746645" y="91122"/>
                  </a:lnTo>
                  <a:lnTo>
                    <a:pt x="746074" y="99453"/>
                  </a:lnTo>
                  <a:lnTo>
                    <a:pt x="747318" y="107835"/>
                  </a:lnTo>
                  <a:lnTo>
                    <a:pt x="745058" y="115735"/>
                  </a:lnTo>
                  <a:lnTo>
                    <a:pt x="742886" y="122682"/>
                  </a:lnTo>
                  <a:lnTo>
                    <a:pt x="743521" y="125920"/>
                  </a:lnTo>
                  <a:lnTo>
                    <a:pt x="755624" y="125412"/>
                  </a:lnTo>
                  <a:lnTo>
                    <a:pt x="758913" y="125882"/>
                  </a:lnTo>
                  <a:lnTo>
                    <a:pt x="764209" y="125399"/>
                  </a:lnTo>
                  <a:lnTo>
                    <a:pt x="770382" y="122682"/>
                  </a:lnTo>
                  <a:lnTo>
                    <a:pt x="771080" y="118567"/>
                  </a:lnTo>
                  <a:close/>
                </a:path>
                <a:path w="821689" h="330200">
                  <a:moveTo>
                    <a:pt x="821639" y="249809"/>
                  </a:moveTo>
                  <a:lnTo>
                    <a:pt x="818197" y="230797"/>
                  </a:lnTo>
                  <a:lnTo>
                    <a:pt x="808926" y="216712"/>
                  </a:lnTo>
                  <a:lnTo>
                    <a:pt x="807364" y="215696"/>
                  </a:lnTo>
                  <a:lnTo>
                    <a:pt x="801611" y="211975"/>
                  </a:lnTo>
                  <a:lnTo>
                    <a:pt x="801611" y="254685"/>
                  </a:lnTo>
                  <a:lnTo>
                    <a:pt x="800125" y="265214"/>
                  </a:lnTo>
                  <a:lnTo>
                    <a:pt x="800100" y="265353"/>
                  </a:lnTo>
                  <a:lnTo>
                    <a:pt x="796061" y="272643"/>
                  </a:lnTo>
                  <a:lnTo>
                    <a:pt x="790244" y="276809"/>
                  </a:lnTo>
                  <a:lnTo>
                    <a:pt x="783386" y="278130"/>
                  </a:lnTo>
                  <a:lnTo>
                    <a:pt x="776706" y="278130"/>
                  </a:lnTo>
                  <a:lnTo>
                    <a:pt x="760222" y="241414"/>
                  </a:lnTo>
                  <a:lnTo>
                    <a:pt x="761504" y="230797"/>
                  </a:lnTo>
                  <a:lnTo>
                    <a:pt x="761593" y="230085"/>
                  </a:lnTo>
                  <a:lnTo>
                    <a:pt x="765403" y="221996"/>
                  </a:lnTo>
                  <a:lnTo>
                    <a:pt x="770991" y="217246"/>
                  </a:lnTo>
                  <a:lnTo>
                    <a:pt x="777760" y="215696"/>
                  </a:lnTo>
                  <a:lnTo>
                    <a:pt x="784440" y="215696"/>
                  </a:lnTo>
                  <a:lnTo>
                    <a:pt x="801611" y="254685"/>
                  </a:lnTo>
                  <a:lnTo>
                    <a:pt x="801611" y="211975"/>
                  </a:lnTo>
                  <a:lnTo>
                    <a:pt x="795515" y="208026"/>
                  </a:lnTo>
                  <a:lnTo>
                    <a:pt x="779564" y="205041"/>
                  </a:lnTo>
                  <a:lnTo>
                    <a:pt x="763447" y="208216"/>
                  </a:lnTo>
                  <a:lnTo>
                    <a:pt x="750722" y="217106"/>
                  </a:lnTo>
                  <a:lnTo>
                    <a:pt x="742353" y="230797"/>
                  </a:lnTo>
                  <a:lnTo>
                    <a:pt x="739381" y="248094"/>
                  </a:lnTo>
                  <a:lnTo>
                    <a:pt x="739419" y="248742"/>
                  </a:lnTo>
                  <a:lnTo>
                    <a:pt x="742251" y="265214"/>
                  </a:lnTo>
                  <a:lnTo>
                    <a:pt x="750544" y="278536"/>
                  </a:lnTo>
                  <a:lnTo>
                    <a:pt x="763562" y="287286"/>
                  </a:lnTo>
                  <a:lnTo>
                    <a:pt x="780618" y="290423"/>
                  </a:lnTo>
                  <a:lnTo>
                    <a:pt x="796505" y="287896"/>
                  </a:lnTo>
                  <a:lnTo>
                    <a:pt x="809548" y="280276"/>
                  </a:lnTo>
                  <a:lnTo>
                    <a:pt x="811047" y="278130"/>
                  </a:lnTo>
                  <a:lnTo>
                    <a:pt x="818388" y="267589"/>
                  </a:lnTo>
                  <a:lnTo>
                    <a:pt x="821639" y="249809"/>
                  </a:lnTo>
                  <a:close/>
                </a:path>
              </a:pathLst>
            </a:custGeom>
            <a:solidFill>
              <a:srgbClr val="611232"/>
            </a:solidFill>
          </p:spPr>
          <p:txBody>
            <a:bodyPr wrap="square" lIns="0" tIns="0" rIns="0" bIns="0" rtlCol="0"/>
            <a:lstStyle/>
            <a:p>
              <a:endParaRPr/>
            </a:p>
          </p:txBody>
        </p:sp>
        <p:pic>
          <p:nvPicPr>
            <p:cNvPr id="98" name="object 98"/>
            <p:cNvPicPr/>
            <p:nvPr/>
          </p:nvPicPr>
          <p:blipFill>
            <a:blip r:embed="rId41" cstate="print"/>
            <a:stretch>
              <a:fillRect/>
            </a:stretch>
          </p:blipFill>
          <p:spPr>
            <a:xfrm>
              <a:off x="2597613" y="7542528"/>
              <a:ext cx="132727" cy="112483"/>
            </a:xfrm>
            <a:prstGeom prst="rect">
              <a:avLst/>
            </a:prstGeom>
          </p:spPr>
        </p:pic>
        <p:sp>
          <p:nvSpPr>
            <p:cNvPr id="99" name="object 99"/>
            <p:cNvSpPr/>
            <p:nvPr/>
          </p:nvSpPr>
          <p:spPr>
            <a:xfrm>
              <a:off x="2414016" y="7637790"/>
              <a:ext cx="328295" cy="221615"/>
            </a:xfrm>
            <a:custGeom>
              <a:avLst/>
              <a:gdLst/>
              <a:ahLst/>
              <a:cxnLst/>
              <a:rect l="l" t="t" r="r" b="b"/>
              <a:pathLst>
                <a:path w="328294" h="221615">
                  <a:moveTo>
                    <a:pt x="12115" y="105473"/>
                  </a:moveTo>
                  <a:lnTo>
                    <a:pt x="0" y="111112"/>
                  </a:lnTo>
                  <a:lnTo>
                    <a:pt x="9097" y="136595"/>
                  </a:lnTo>
                  <a:lnTo>
                    <a:pt x="15319" y="148313"/>
                  </a:lnTo>
                  <a:lnTo>
                    <a:pt x="62261" y="190271"/>
                  </a:lnTo>
                  <a:lnTo>
                    <a:pt x="101714" y="211884"/>
                  </a:lnTo>
                  <a:lnTo>
                    <a:pt x="151487" y="221072"/>
                  </a:lnTo>
                  <a:lnTo>
                    <a:pt x="175201" y="220337"/>
                  </a:lnTo>
                  <a:lnTo>
                    <a:pt x="223009" y="211884"/>
                  </a:lnTo>
                  <a:lnTo>
                    <a:pt x="245928" y="200748"/>
                  </a:lnTo>
                  <a:lnTo>
                    <a:pt x="121500" y="200748"/>
                  </a:lnTo>
                  <a:lnTo>
                    <a:pt x="125543" y="190271"/>
                  </a:lnTo>
                  <a:lnTo>
                    <a:pt x="125641" y="190017"/>
                  </a:lnTo>
                  <a:lnTo>
                    <a:pt x="127330" y="189445"/>
                  </a:lnTo>
                  <a:lnTo>
                    <a:pt x="131125" y="187805"/>
                  </a:lnTo>
                  <a:lnTo>
                    <a:pt x="138144" y="185421"/>
                  </a:lnTo>
                  <a:lnTo>
                    <a:pt x="146954" y="181468"/>
                  </a:lnTo>
                  <a:lnTo>
                    <a:pt x="156121" y="175120"/>
                  </a:lnTo>
                  <a:lnTo>
                    <a:pt x="165421" y="166928"/>
                  </a:lnTo>
                  <a:lnTo>
                    <a:pt x="66801" y="166928"/>
                  </a:lnTo>
                  <a:lnTo>
                    <a:pt x="55207" y="162290"/>
                  </a:lnTo>
                  <a:lnTo>
                    <a:pt x="46628" y="156114"/>
                  </a:lnTo>
                  <a:lnTo>
                    <a:pt x="36819" y="144233"/>
                  </a:lnTo>
                  <a:lnTo>
                    <a:pt x="21539" y="122478"/>
                  </a:lnTo>
                  <a:lnTo>
                    <a:pt x="15963" y="112293"/>
                  </a:lnTo>
                  <a:lnTo>
                    <a:pt x="12414" y="106003"/>
                  </a:lnTo>
                  <a:lnTo>
                    <a:pt x="12316" y="105829"/>
                  </a:lnTo>
                  <a:lnTo>
                    <a:pt x="12197" y="105617"/>
                  </a:lnTo>
                  <a:lnTo>
                    <a:pt x="12115" y="105473"/>
                  </a:lnTo>
                  <a:close/>
                </a:path>
                <a:path w="328294" h="221615">
                  <a:moveTo>
                    <a:pt x="223149" y="45824"/>
                  </a:moveTo>
                  <a:lnTo>
                    <a:pt x="190153" y="45824"/>
                  </a:lnTo>
                  <a:lnTo>
                    <a:pt x="197077" y="50022"/>
                  </a:lnTo>
                  <a:lnTo>
                    <a:pt x="205955" y="59410"/>
                  </a:lnTo>
                  <a:lnTo>
                    <a:pt x="221868" y="89814"/>
                  </a:lnTo>
                  <a:lnTo>
                    <a:pt x="221992" y="91060"/>
                  </a:lnTo>
                  <a:lnTo>
                    <a:pt x="223909" y="101677"/>
                  </a:lnTo>
                  <a:lnTo>
                    <a:pt x="223853" y="113492"/>
                  </a:lnTo>
                  <a:lnTo>
                    <a:pt x="219556" y="123253"/>
                  </a:lnTo>
                  <a:lnTo>
                    <a:pt x="210184" y="138239"/>
                  </a:lnTo>
                  <a:lnTo>
                    <a:pt x="201302" y="154208"/>
                  </a:lnTo>
                  <a:lnTo>
                    <a:pt x="168124" y="184070"/>
                  </a:lnTo>
                  <a:lnTo>
                    <a:pt x="121500" y="200748"/>
                  </a:lnTo>
                  <a:lnTo>
                    <a:pt x="245928" y="200748"/>
                  </a:lnTo>
                  <a:lnTo>
                    <a:pt x="252174" y="196210"/>
                  </a:lnTo>
                  <a:lnTo>
                    <a:pt x="267979" y="181109"/>
                  </a:lnTo>
                  <a:lnTo>
                    <a:pt x="214901" y="181109"/>
                  </a:lnTo>
                  <a:lnTo>
                    <a:pt x="215552" y="177123"/>
                  </a:lnTo>
                  <a:lnTo>
                    <a:pt x="220319" y="167805"/>
                  </a:lnTo>
                  <a:lnTo>
                    <a:pt x="229067" y="156657"/>
                  </a:lnTo>
                  <a:lnTo>
                    <a:pt x="234254" y="149218"/>
                  </a:lnTo>
                  <a:lnTo>
                    <a:pt x="237421" y="142780"/>
                  </a:lnTo>
                  <a:lnTo>
                    <a:pt x="240588" y="134023"/>
                  </a:lnTo>
                  <a:lnTo>
                    <a:pt x="246032" y="117799"/>
                  </a:lnTo>
                  <a:lnTo>
                    <a:pt x="248227" y="106672"/>
                  </a:lnTo>
                  <a:lnTo>
                    <a:pt x="247758" y="99275"/>
                  </a:lnTo>
                  <a:lnTo>
                    <a:pt x="247647" y="97534"/>
                  </a:lnTo>
                  <a:lnTo>
                    <a:pt x="247541" y="95867"/>
                  </a:lnTo>
                  <a:lnTo>
                    <a:pt x="247430" y="95058"/>
                  </a:lnTo>
                  <a:lnTo>
                    <a:pt x="244251" y="79146"/>
                  </a:lnTo>
                  <a:lnTo>
                    <a:pt x="236345" y="60701"/>
                  </a:lnTo>
                  <a:lnTo>
                    <a:pt x="224721" y="47086"/>
                  </a:lnTo>
                  <a:lnTo>
                    <a:pt x="223149" y="45824"/>
                  </a:lnTo>
                  <a:close/>
                </a:path>
                <a:path w="328294" h="221615">
                  <a:moveTo>
                    <a:pt x="316331" y="0"/>
                  </a:moveTo>
                  <a:lnTo>
                    <a:pt x="313512" y="6197"/>
                  </a:lnTo>
                  <a:lnTo>
                    <a:pt x="316357" y="27848"/>
                  </a:lnTo>
                  <a:lnTo>
                    <a:pt x="316403" y="28194"/>
                  </a:lnTo>
                  <a:lnTo>
                    <a:pt x="316519" y="29081"/>
                  </a:lnTo>
                  <a:lnTo>
                    <a:pt x="317499" y="42503"/>
                  </a:lnTo>
                  <a:lnTo>
                    <a:pt x="317522" y="42819"/>
                  </a:lnTo>
                  <a:lnTo>
                    <a:pt x="316519" y="52912"/>
                  </a:lnTo>
                  <a:lnTo>
                    <a:pt x="301980" y="98818"/>
                  </a:lnTo>
                  <a:lnTo>
                    <a:pt x="285915" y="126136"/>
                  </a:lnTo>
                  <a:lnTo>
                    <a:pt x="275851" y="142278"/>
                  </a:lnTo>
                  <a:lnTo>
                    <a:pt x="229323" y="176250"/>
                  </a:lnTo>
                  <a:lnTo>
                    <a:pt x="214901" y="181109"/>
                  </a:lnTo>
                  <a:lnTo>
                    <a:pt x="267979" y="181109"/>
                  </a:lnTo>
                  <a:lnTo>
                    <a:pt x="303763" y="137217"/>
                  </a:lnTo>
                  <a:lnTo>
                    <a:pt x="321687" y="97534"/>
                  </a:lnTo>
                  <a:lnTo>
                    <a:pt x="325870" y="74790"/>
                  </a:lnTo>
                  <a:lnTo>
                    <a:pt x="325977" y="74034"/>
                  </a:lnTo>
                  <a:lnTo>
                    <a:pt x="326733" y="65000"/>
                  </a:lnTo>
                  <a:lnTo>
                    <a:pt x="328231" y="42819"/>
                  </a:lnTo>
                  <a:lnTo>
                    <a:pt x="328226" y="28941"/>
                  </a:lnTo>
                  <a:lnTo>
                    <a:pt x="326193" y="18672"/>
                  </a:lnTo>
                  <a:lnTo>
                    <a:pt x="321678" y="6197"/>
                  </a:lnTo>
                  <a:lnTo>
                    <a:pt x="316331" y="0"/>
                  </a:lnTo>
                  <a:close/>
                </a:path>
                <a:path w="328294" h="221615">
                  <a:moveTo>
                    <a:pt x="33083" y="84010"/>
                  </a:moveTo>
                  <a:lnTo>
                    <a:pt x="24536" y="88976"/>
                  </a:lnTo>
                  <a:lnTo>
                    <a:pt x="23425" y="89814"/>
                  </a:lnTo>
                  <a:lnTo>
                    <a:pt x="21899" y="91060"/>
                  </a:lnTo>
                  <a:lnTo>
                    <a:pt x="22482" y="101677"/>
                  </a:lnTo>
                  <a:lnTo>
                    <a:pt x="22565" y="103200"/>
                  </a:lnTo>
                  <a:lnTo>
                    <a:pt x="23611" y="108394"/>
                  </a:lnTo>
                  <a:lnTo>
                    <a:pt x="23655" y="108611"/>
                  </a:lnTo>
                  <a:lnTo>
                    <a:pt x="26153" y="113360"/>
                  </a:lnTo>
                  <a:lnTo>
                    <a:pt x="26223" y="113492"/>
                  </a:lnTo>
                  <a:lnTo>
                    <a:pt x="31114" y="120218"/>
                  </a:lnTo>
                  <a:lnTo>
                    <a:pt x="46418" y="144458"/>
                  </a:lnTo>
                  <a:lnTo>
                    <a:pt x="54624" y="156504"/>
                  </a:lnTo>
                  <a:lnTo>
                    <a:pt x="55254" y="157391"/>
                  </a:lnTo>
                  <a:lnTo>
                    <a:pt x="60858" y="163348"/>
                  </a:lnTo>
                  <a:lnTo>
                    <a:pt x="66801" y="166928"/>
                  </a:lnTo>
                  <a:lnTo>
                    <a:pt x="165421" y="166928"/>
                  </a:lnTo>
                  <a:lnTo>
                    <a:pt x="167944" y="164706"/>
                  </a:lnTo>
                  <a:lnTo>
                    <a:pt x="173583" y="162458"/>
                  </a:lnTo>
                  <a:lnTo>
                    <a:pt x="174713" y="157391"/>
                  </a:lnTo>
                  <a:lnTo>
                    <a:pt x="176402" y="151752"/>
                  </a:lnTo>
                  <a:lnTo>
                    <a:pt x="166827" y="151752"/>
                  </a:lnTo>
                  <a:lnTo>
                    <a:pt x="158639" y="150533"/>
                  </a:lnTo>
                  <a:lnTo>
                    <a:pt x="158130" y="150342"/>
                  </a:lnTo>
                  <a:lnTo>
                    <a:pt x="83489" y="150342"/>
                  </a:lnTo>
                  <a:lnTo>
                    <a:pt x="45478" y="107556"/>
                  </a:lnTo>
                  <a:lnTo>
                    <a:pt x="36753" y="91503"/>
                  </a:lnTo>
                  <a:lnTo>
                    <a:pt x="33083" y="84010"/>
                  </a:lnTo>
                  <a:close/>
                </a:path>
                <a:path w="328294" h="221615">
                  <a:moveTo>
                    <a:pt x="61518" y="74790"/>
                  </a:moveTo>
                  <a:lnTo>
                    <a:pt x="52908" y="77597"/>
                  </a:lnTo>
                  <a:lnTo>
                    <a:pt x="49275" y="79146"/>
                  </a:lnTo>
                  <a:lnTo>
                    <a:pt x="49324" y="81241"/>
                  </a:lnTo>
                  <a:lnTo>
                    <a:pt x="49450" y="88976"/>
                  </a:lnTo>
                  <a:lnTo>
                    <a:pt x="49551" y="91503"/>
                  </a:lnTo>
                  <a:lnTo>
                    <a:pt x="50215" y="95058"/>
                  </a:lnTo>
                  <a:lnTo>
                    <a:pt x="50297" y="95495"/>
                  </a:lnTo>
                  <a:lnTo>
                    <a:pt x="69582" y="132041"/>
                  </a:lnTo>
                  <a:lnTo>
                    <a:pt x="75966" y="142278"/>
                  </a:lnTo>
                  <a:lnTo>
                    <a:pt x="76057" y="142424"/>
                  </a:lnTo>
                  <a:lnTo>
                    <a:pt x="79917" y="147376"/>
                  </a:lnTo>
                  <a:lnTo>
                    <a:pt x="83489" y="150342"/>
                  </a:lnTo>
                  <a:lnTo>
                    <a:pt x="158130" y="150342"/>
                  </a:lnTo>
                  <a:lnTo>
                    <a:pt x="148842" y="146859"/>
                  </a:lnTo>
                  <a:lnTo>
                    <a:pt x="144630" y="144458"/>
                  </a:lnTo>
                  <a:lnTo>
                    <a:pt x="103769" y="144458"/>
                  </a:lnTo>
                  <a:lnTo>
                    <a:pt x="101014" y="143136"/>
                  </a:lnTo>
                  <a:lnTo>
                    <a:pt x="96736" y="138239"/>
                  </a:lnTo>
                  <a:lnTo>
                    <a:pt x="89115" y="128104"/>
                  </a:lnTo>
                  <a:lnTo>
                    <a:pt x="81189" y="117396"/>
                  </a:lnTo>
                  <a:lnTo>
                    <a:pt x="76490" y="110188"/>
                  </a:lnTo>
                  <a:lnTo>
                    <a:pt x="76376" y="110013"/>
                  </a:lnTo>
                  <a:lnTo>
                    <a:pt x="72722" y="102526"/>
                  </a:lnTo>
                  <a:lnTo>
                    <a:pt x="68275" y="91503"/>
                  </a:lnTo>
                  <a:lnTo>
                    <a:pt x="64995" y="82207"/>
                  </a:lnTo>
                  <a:lnTo>
                    <a:pt x="64896" y="81927"/>
                  </a:lnTo>
                  <a:lnTo>
                    <a:pt x="61518" y="74790"/>
                  </a:lnTo>
                  <a:close/>
                </a:path>
                <a:path w="328294" h="221615">
                  <a:moveTo>
                    <a:pt x="100190" y="93395"/>
                  </a:moveTo>
                  <a:lnTo>
                    <a:pt x="90995" y="96900"/>
                  </a:lnTo>
                  <a:lnTo>
                    <a:pt x="87985" y="99275"/>
                  </a:lnTo>
                  <a:lnTo>
                    <a:pt x="89042" y="105473"/>
                  </a:lnTo>
                  <a:lnTo>
                    <a:pt x="106578" y="143586"/>
                  </a:lnTo>
                  <a:lnTo>
                    <a:pt x="103769" y="144458"/>
                  </a:lnTo>
                  <a:lnTo>
                    <a:pt x="144630" y="144458"/>
                  </a:lnTo>
                  <a:lnTo>
                    <a:pt x="138043" y="140704"/>
                  </a:lnTo>
                  <a:lnTo>
                    <a:pt x="126847" y="132041"/>
                  </a:lnTo>
                  <a:lnTo>
                    <a:pt x="116900" y="121180"/>
                  </a:lnTo>
                  <a:lnTo>
                    <a:pt x="109567" y="110188"/>
                  </a:lnTo>
                  <a:lnTo>
                    <a:pt x="105032" y="101677"/>
                  </a:lnTo>
                  <a:lnTo>
                    <a:pt x="103479" y="98259"/>
                  </a:lnTo>
                  <a:lnTo>
                    <a:pt x="100190" y="93395"/>
                  </a:lnTo>
                  <a:close/>
                </a:path>
                <a:path w="328294" h="221615">
                  <a:moveTo>
                    <a:pt x="182799" y="25303"/>
                  </a:moveTo>
                  <a:lnTo>
                    <a:pt x="140258" y="50022"/>
                  </a:lnTo>
                  <a:lnTo>
                    <a:pt x="131316" y="77000"/>
                  </a:lnTo>
                  <a:lnTo>
                    <a:pt x="131343" y="82207"/>
                  </a:lnTo>
                  <a:lnTo>
                    <a:pt x="132755" y="95058"/>
                  </a:lnTo>
                  <a:lnTo>
                    <a:pt x="132844" y="95867"/>
                  </a:lnTo>
                  <a:lnTo>
                    <a:pt x="132957" y="96900"/>
                  </a:lnTo>
                  <a:lnTo>
                    <a:pt x="133027" y="97534"/>
                  </a:lnTo>
                  <a:lnTo>
                    <a:pt x="135950" y="105473"/>
                  </a:lnTo>
                  <a:lnTo>
                    <a:pt x="136003" y="105617"/>
                  </a:lnTo>
                  <a:lnTo>
                    <a:pt x="136081" y="105829"/>
                  </a:lnTo>
                  <a:lnTo>
                    <a:pt x="136145" y="106003"/>
                  </a:lnTo>
                  <a:lnTo>
                    <a:pt x="143000" y="110639"/>
                  </a:lnTo>
                  <a:lnTo>
                    <a:pt x="155892" y="114465"/>
                  </a:lnTo>
                  <a:lnTo>
                    <a:pt x="166850" y="118337"/>
                  </a:lnTo>
                  <a:lnTo>
                    <a:pt x="173832" y="119299"/>
                  </a:lnTo>
                  <a:lnTo>
                    <a:pt x="179836" y="117052"/>
                  </a:lnTo>
                  <a:lnTo>
                    <a:pt x="187858" y="111302"/>
                  </a:lnTo>
                  <a:lnTo>
                    <a:pt x="193478" y="105617"/>
                  </a:lnTo>
                  <a:lnTo>
                    <a:pt x="171399" y="105617"/>
                  </a:lnTo>
                  <a:lnTo>
                    <a:pt x="166241" y="104013"/>
                  </a:lnTo>
                  <a:lnTo>
                    <a:pt x="157829" y="99121"/>
                  </a:lnTo>
                  <a:lnTo>
                    <a:pt x="150686" y="95058"/>
                  </a:lnTo>
                  <a:lnTo>
                    <a:pt x="147324" y="91060"/>
                  </a:lnTo>
                  <a:lnTo>
                    <a:pt x="147134" y="89814"/>
                  </a:lnTo>
                  <a:lnTo>
                    <a:pt x="146660" y="85288"/>
                  </a:lnTo>
                  <a:lnTo>
                    <a:pt x="146782" y="82207"/>
                  </a:lnTo>
                  <a:lnTo>
                    <a:pt x="147495" y="74790"/>
                  </a:lnTo>
                  <a:lnTo>
                    <a:pt x="147613" y="73567"/>
                  </a:lnTo>
                  <a:lnTo>
                    <a:pt x="147702" y="72783"/>
                  </a:lnTo>
                  <a:lnTo>
                    <a:pt x="149753" y="61955"/>
                  </a:lnTo>
                  <a:lnTo>
                    <a:pt x="152674" y="55953"/>
                  </a:lnTo>
                  <a:lnTo>
                    <a:pt x="158246" y="52912"/>
                  </a:lnTo>
                  <a:lnTo>
                    <a:pt x="157964" y="52912"/>
                  </a:lnTo>
                  <a:lnTo>
                    <a:pt x="169075" y="50393"/>
                  </a:lnTo>
                  <a:lnTo>
                    <a:pt x="182002" y="46262"/>
                  </a:lnTo>
                  <a:lnTo>
                    <a:pt x="190153" y="45824"/>
                  </a:lnTo>
                  <a:lnTo>
                    <a:pt x="223149" y="45824"/>
                  </a:lnTo>
                  <a:lnTo>
                    <a:pt x="214205" y="38646"/>
                  </a:lnTo>
                  <a:lnTo>
                    <a:pt x="209626" y="35750"/>
                  </a:lnTo>
                  <a:lnTo>
                    <a:pt x="193729" y="27848"/>
                  </a:lnTo>
                  <a:lnTo>
                    <a:pt x="182799" y="25303"/>
                  </a:lnTo>
                  <a:close/>
                </a:path>
                <a:path w="328294" h="221615">
                  <a:moveTo>
                    <a:pt x="184264" y="70221"/>
                  </a:moveTo>
                  <a:lnTo>
                    <a:pt x="180501" y="70499"/>
                  </a:lnTo>
                  <a:lnTo>
                    <a:pt x="178803" y="71513"/>
                  </a:lnTo>
                  <a:lnTo>
                    <a:pt x="177279" y="72783"/>
                  </a:lnTo>
                  <a:lnTo>
                    <a:pt x="173418" y="77000"/>
                  </a:lnTo>
                  <a:lnTo>
                    <a:pt x="179209" y="84467"/>
                  </a:lnTo>
                  <a:lnTo>
                    <a:pt x="185407" y="89814"/>
                  </a:lnTo>
                  <a:lnTo>
                    <a:pt x="180339" y="98818"/>
                  </a:lnTo>
                  <a:lnTo>
                    <a:pt x="175278" y="104013"/>
                  </a:lnTo>
                  <a:lnTo>
                    <a:pt x="175119" y="104013"/>
                  </a:lnTo>
                  <a:lnTo>
                    <a:pt x="171399" y="105617"/>
                  </a:lnTo>
                  <a:lnTo>
                    <a:pt x="193478" y="105617"/>
                  </a:lnTo>
                  <a:lnTo>
                    <a:pt x="194737" y="104344"/>
                  </a:lnTo>
                  <a:lnTo>
                    <a:pt x="197744" y="99275"/>
                  </a:lnTo>
                  <a:lnTo>
                    <a:pt x="197864" y="95058"/>
                  </a:lnTo>
                  <a:lnTo>
                    <a:pt x="197879" y="93020"/>
                  </a:lnTo>
                  <a:lnTo>
                    <a:pt x="195592" y="83426"/>
                  </a:lnTo>
                  <a:lnTo>
                    <a:pt x="189493" y="73567"/>
                  </a:lnTo>
                  <a:lnTo>
                    <a:pt x="184264" y="70221"/>
                  </a:lnTo>
                  <a:close/>
                </a:path>
              </a:pathLst>
            </a:custGeom>
            <a:solidFill>
              <a:srgbClr val="9F592F"/>
            </a:solidFill>
          </p:spPr>
          <p:txBody>
            <a:bodyPr wrap="square" lIns="0" tIns="0" rIns="0" bIns="0" rtlCol="0"/>
            <a:lstStyle/>
            <a:p>
              <a:endParaRPr/>
            </a:p>
          </p:txBody>
        </p:sp>
        <p:pic>
          <p:nvPicPr>
            <p:cNvPr id="100" name="object 100"/>
            <p:cNvPicPr/>
            <p:nvPr/>
          </p:nvPicPr>
          <p:blipFill>
            <a:blip r:embed="rId42" cstate="print"/>
            <a:stretch>
              <a:fillRect/>
            </a:stretch>
          </p:blipFill>
          <p:spPr>
            <a:xfrm>
              <a:off x="2419080" y="7543599"/>
              <a:ext cx="144317" cy="137695"/>
            </a:xfrm>
            <a:prstGeom prst="rect">
              <a:avLst/>
            </a:prstGeom>
          </p:spPr>
        </p:pic>
      </p:grpSp>
      <p:pic>
        <p:nvPicPr>
          <p:cNvPr id="101" name="Imagen 100" descr="Un dibujo de un personaje de caricatura&#10;&#10;El contenido generado por IA puede ser incorrecto.">
            <a:extLst>
              <a:ext uri="{FF2B5EF4-FFF2-40B4-BE49-F238E27FC236}">
                <a16:creationId xmlns:a16="http://schemas.microsoft.com/office/drawing/2014/main" id="{6146DC29-2BF7-EDA2-3E2D-79BAA9DD17EE}"/>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3646" y="9302278"/>
            <a:ext cx="154305" cy="193040"/>
          </a:xfrm>
          <a:prstGeom prst="rect">
            <a:avLst/>
          </a:prstGeom>
        </p:spPr>
        <p:txBody>
          <a:bodyPr vert="horz" wrap="square" lIns="0" tIns="12700" rIns="0" bIns="0" rtlCol="0">
            <a:spAutoFit/>
          </a:bodyPr>
          <a:lstStyle/>
          <a:p>
            <a:pPr marL="12700">
              <a:lnSpc>
                <a:spcPct val="100000"/>
              </a:lnSpc>
              <a:spcBef>
                <a:spcPts val="100"/>
              </a:spcBef>
            </a:pPr>
            <a:r>
              <a:rPr sz="1100" b="1" spc="-80" dirty="0">
                <a:solidFill>
                  <a:srgbClr val="296C34"/>
                </a:solidFill>
                <a:latin typeface="Century Gothic"/>
                <a:cs typeface="Century Gothic"/>
              </a:rPr>
              <a:t>14</a:t>
            </a:r>
            <a:endParaRPr sz="1100">
              <a:latin typeface="Century Gothic"/>
              <a:cs typeface="Century Gothic"/>
            </a:endParaRPr>
          </a:p>
        </p:txBody>
      </p:sp>
      <p:sp>
        <p:nvSpPr>
          <p:cNvPr id="3" name="object 3"/>
          <p:cNvSpPr/>
          <p:nvPr/>
        </p:nvSpPr>
        <p:spPr>
          <a:xfrm>
            <a:off x="579958" y="5512320"/>
            <a:ext cx="12700" cy="3735704"/>
          </a:xfrm>
          <a:custGeom>
            <a:avLst/>
            <a:gdLst/>
            <a:ahLst/>
            <a:cxnLst/>
            <a:rect l="l" t="t" r="r" b="b"/>
            <a:pathLst>
              <a:path w="12700" h="3735704">
                <a:moveTo>
                  <a:pt x="12242" y="0"/>
                </a:moveTo>
                <a:lnTo>
                  <a:pt x="0" y="0"/>
                </a:lnTo>
                <a:lnTo>
                  <a:pt x="0" y="3735133"/>
                </a:lnTo>
                <a:lnTo>
                  <a:pt x="12242" y="3735133"/>
                </a:lnTo>
                <a:lnTo>
                  <a:pt x="12242" y="0"/>
                </a:lnTo>
                <a:close/>
              </a:path>
            </a:pathLst>
          </a:custGeom>
          <a:solidFill>
            <a:srgbClr val="3C924D"/>
          </a:solidFill>
        </p:spPr>
        <p:txBody>
          <a:bodyPr wrap="square" lIns="0" tIns="0" rIns="0" bIns="0" rtlCol="0"/>
          <a:lstStyle/>
          <a:p>
            <a:endParaRPr/>
          </a:p>
        </p:txBody>
      </p:sp>
      <p:sp>
        <p:nvSpPr>
          <p:cNvPr id="4" name="object 4"/>
          <p:cNvSpPr txBox="1"/>
          <p:nvPr/>
        </p:nvSpPr>
        <p:spPr>
          <a:xfrm>
            <a:off x="400118" y="5502338"/>
            <a:ext cx="371475" cy="3690620"/>
          </a:xfrm>
          <a:prstGeom prst="rect">
            <a:avLst/>
          </a:prstGeom>
        </p:spPr>
        <p:txBody>
          <a:bodyPr vert="vert270" wrap="square" lIns="0" tIns="20320" rIns="0" bIns="0" rtlCol="0">
            <a:spAutoFit/>
          </a:bodyPr>
          <a:lstStyle/>
          <a:p>
            <a:pPr marL="12700">
              <a:lnSpc>
                <a:spcPct val="100000"/>
              </a:lnSpc>
              <a:spcBef>
                <a:spcPts val="160"/>
              </a:spcBef>
            </a:pPr>
            <a:r>
              <a:rPr sz="900" spc="-10" dirty="0">
                <a:solidFill>
                  <a:srgbClr val="878787"/>
                </a:solidFill>
                <a:latin typeface="Tahoma"/>
                <a:cs typeface="Tahoma"/>
              </a:rPr>
              <a:t>Orientaciones</a:t>
            </a:r>
            <a:r>
              <a:rPr sz="900" spc="-30" dirty="0">
                <a:solidFill>
                  <a:srgbClr val="878787"/>
                </a:solidFill>
                <a:latin typeface="Tahoma"/>
                <a:cs typeface="Tahoma"/>
              </a:rPr>
              <a:t> </a:t>
            </a:r>
            <a:r>
              <a:rPr sz="900" spc="-25" dirty="0">
                <a:solidFill>
                  <a:srgbClr val="878787"/>
                </a:solidFill>
                <a:latin typeface="Tahoma"/>
                <a:cs typeface="Tahoma"/>
              </a:rPr>
              <a:t>para</a:t>
            </a:r>
            <a:r>
              <a:rPr sz="900" spc="-30" dirty="0">
                <a:solidFill>
                  <a:srgbClr val="878787"/>
                </a:solidFill>
                <a:latin typeface="Tahoma"/>
                <a:cs typeface="Tahoma"/>
              </a:rPr>
              <a:t> </a:t>
            </a:r>
            <a:r>
              <a:rPr sz="900" spc="-25" dirty="0">
                <a:solidFill>
                  <a:srgbClr val="878787"/>
                </a:solidFill>
                <a:latin typeface="Tahoma"/>
                <a:cs typeface="Tahoma"/>
              </a:rPr>
              <a:t>la </a:t>
            </a:r>
            <a:r>
              <a:rPr sz="900" spc="-20" dirty="0">
                <a:solidFill>
                  <a:srgbClr val="878787"/>
                </a:solidFill>
                <a:latin typeface="Tahoma"/>
                <a:cs typeface="Tahoma"/>
              </a:rPr>
              <a:t>Segunda</a:t>
            </a:r>
            <a:r>
              <a:rPr sz="900" spc="-30" dirty="0">
                <a:solidFill>
                  <a:srgbClr val="878787"/>
                </a:solidFill>
                <a:latin typeface="Tahoma"/>
                <a:cs typeface="Tahoma"/>
              </a:rPr>
              <a:t> </a:t>
            </a:r>
            <a:r>
              <a:rPr sz="900" spc="-20" dirty="0">
                <a:solidFill>
                  <a:srgbClr val="878787"/>
                </a:solidFill>
                <a:latin typeface="Tahoma"/>
                <a:cs typeface="Tahoma"/>
              </a:rPr>
              <a:t>Sesión</a:t>
            </a:r>
            <a:r>
              <a:rPr sz="900" spc="-30" dirty="0">
                <a:solidFill>
                  <a:srgbClr val="878787"/>
                </a:solidFill>
                <a:latin typeface="Tahoma"/>
                <a:cs typeface="Tahoma"/>
              </a:rPr>
              <a:t> </a:t>
            </a:r>
            <a:r>
              <a:rPr sz="900" spc="-20" dirty="0">
                <a:solidFill>
                  <a:srgbClr val="878787"/>
                </a:solidFill>
                <a:latin typeface="Tahoma"/>
                <a:cs typeface="Tahoma"/>
              </a:rPr>
              <a:t>Ordinaria</a:t>
            </a:r>
            <a:r>
              <a:rPr sz="900" spc="-25" dirty="0">
                <a:solidFill>
                  <a:srgbClr val="878787"/>
                </a:solidFill>
                <a:latin typeface="Tahoma"/>
                <a:cs typeface="Tahoma"/>
              </a:rPr>
              <a:t> </a:t>
            </a:r>
            <a:r>
              <a:rPr sz="900" spc="-10" dirty="0">
                <a:solidFill>
                  <a:srgbClr val="878787"/>
                </a:solidFill>
                <a:latin typeface="Tahoma"/>
                <a:cs typeface="Tahoma"/>
              </a:rPr>
              <a:t>del</a:t>
            </a:r>
            <a:r>
              <a:rPr sz="900" spc="-30" dirty="0">
                <a:solidFill>
                  <a:srgbClr val="878787"/>
                </a:solidFill>
                <a:latin typeface="Tahoma"/>
                <a:cs typeface="Tahoma"/>
              </a:rPr>
              <a:t> </a:t>
            </a:r>
            <a:r>
              <a:rPr sz="900" spc="-20" dirty="0">
                <a:solidFill>
                  <a:srgbClr val="878787"/>
                </a:solidFill>
                <a:latin typeface="Tahoma"/>
                <a:cs typeface="Tahoma"/>
              </a:rPr>
              <a:t>Consejo</a:t>
            </a:r>
            <a:r>
              <a:rPr sz="900" spc="-30" dirty="0">
                <a:solidFill>
                  <a:srgbClr val="878787"/>
                </a:solidFill>
                <a:latin typeface="Tahoma"/>
                <a:cs typeface="Tahoma"/>
              </a:rPr>
              <a:t> </a:t>
            </a:r>
            <a:r>
              <a:rPr sz="900" spc="-35" dirty="0">
                <a:solidFill>
                  <a:srgbClr val="878787"/>
                </a:solidFill>
                <a:latin typeface="Tahoma"/>
                <a:cs typeface="Tahoma"/>
              </a:rPr>
              <a:t>Técnico</a:t>
            </a:r>
            <a:r>
              <a:rPr sz="900" spc="-25" dirty="0">
                <a:solidFill>
                  <a:srgbClr val="878787"/>
                </a:solidFill>
                <a:latin typeface="Tahoma"/>
                <a:cs typeface="Tahoma"/>
              </a:rPr>
              <a:t> </a:t>
            </a:r>
            <a:r>
              <a:rPr sz="900" spc="-10" dirty="0">
                <a:solidFill>
                  <a:srgbClr val="878787"/>
                </a:solidFill>
                <a:latin typeface="Tahoma"/>
                <a:cs typeface="Tahoma"/>
              </a:rPr>
              <a:t>Escolar</a:t>
            </a:r>
            <a:endParaRPr sz="900">
              <a:latin typeface="Tahoma"/>
              <a:cs typeface="Tahoma"/>
            </a:endParaRPr>
          </a:p>
          <a:p>
            <a:pPr marL="12700">
              <a:lnSpc>
                <a:spcPct val="100000"/>
              </a:lnSpc>
              <a:spcBef>
                <a:spcPts val="420"/>
              </a:spcBef>
            </a:pPr>
            <a:r>
              <a:rPr sz="900" dirty="0">
                <a:solidFill>
                  <a:srgbClr val="878787"/>
                </a:solidFill>
                <a:latin typeface="Sans Serif Collection"/>
                <a:cs typeface="Sans Serif Collection"/>
              </a:rPr>
              <a:t>Escuelas</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de</a:t>
            </a:r>
            <a:r>
              <a:rPr sz="900" spc="60" dirty="0">
                <a:solidFill>
                  <a:srgbClr val="878787"/>
                </a:solidFill>
                <a:latin typeface="Sans Serif Collection"/>
                <a:cs typeface="Sans Serif Collection"/>
              </a:rPr>
              <a:t> </a:t>
            </a:r>
            <a:r>
              <a:rPr sz="900" dirty="0">
                <a:solidFill>
                  <a:srgbClr val="878787"/>
                </a:solidFill>
                <a:latin typeface="Sans Serif Collection"/>
                <a:cs typeface="Sans Serif Collection"/>
              </a:rPr>
              <a:t>Organización</a:t>
            </a:r>
            <a:r>
              <a:rPr sz="900" spc="55" dirty="0">
                <a:solidFill>
                  <a:srgbClr val="878787"/>
                </a:solidFill>
                <a:latin typeface="Sans Serif Collection"/>
                <a:cs typeface="Sans Serif Collection"/>
              </a:rPr>
              <a:t> </a:t>
            </a:r>
            <a:r>
              <a:rPr sz="900" dirty="0">
                <a:solidFill>
                  <a:srgbClr val="878787"/>
                </a:solidFill>
                <a:latin typeface="Sans Serif Collection"/>
                <a:cs typeface="Sans Serif Collection"/>
              </a:rPr>
              <a:t>Completa.</a:t>
            </a:r>
            <a:r>
              <a:rPr sz="900" spc="60" dirty="0">
                <a:solidFill>
                  <a:srgbClr val="878787"/>
                </a:solidFill>
                <a:latin typeface="Sans Serif Collection"/>
                <a:cs typeface="Sans Serif Collection"/>
              </a:rPr>
              <a:t> </a:t>
            </a:r>
            <a:r>
              <a:rPr sz="900" dirty="0">
                <a:solidFill>
                  <a:srgbClr val="878787"/>
                </a:solidFill>
                <a:latin typeface="Tahoma"/>
                <a:cs typeface="Tahoma"/>
              </a:rPr>
              <a:t>Educación</a:t>
            </a:r>
            <a:r>
              <a:rPr sz="900" spc="10" dirty="0">
                <a:solidFill>
                  <a:srgbClr val="878787"/>
                </a:solidFill>
                <a:latin typeface="Tahoma"/>
                <a:cs typeface="Tahoma"/>
              </a:rPr>
              <a:t> </a:t>
            </a:r>
            <a:r>
              <a:rPr sz="900" spc="-10" dirty="0">
                <a:solidFill>
                  <a:srgbClr val="878787"/>
                </a:solidFill>
                <a:latin typeface="Tahoma"/>
                <a:cs typeface="Tahoma"/>
              </a:rPr>
              <a:t>Básica</a:t>
            </a:r>
            <a:endParaRPr sz="900">
              <a:latin typeface="Tahoma"/>
              <a:cs typeface="Tahoma"/>
            </a:endParaRPr>
          </a:p>
        </p:txBody>
      </p:sp>
      <p:sp>
        <p:nvSpPr>
          <p:cNvPr id="5" name="object 5"/>
          <p:cNvSpPr txBox="1"/>
          <p:nvPr/>
        </p:nvSpPr>
        <p:spPr>
          <a:xfrm>
            <a:off x="817100" y="9345970"/>
            <a:ext cx="143383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878787"/>
                </a:solidFill>
                <a:latin typeface="Tahoma"/>
                <a:cs typeface="Tahoma"/>
              </a:rPr>
              <a:t>CICLO</a:t>
            </a:r>
            <a:r>
              <a:rPr sz="900" spc="-35" dirty="0">
                <a:solidFill>
                  <a:srgbClr val="878787"/>
                </a:solidFill>
                <a:latin typeface="Tahoma"/>
                <a:cs typeface="Tahoma"/>
              </a:rPr>
              <a:t> </a:t>
            </a:r>
            <a:r>
              <a:rPr sz="900" dirty="0">
                <a:solidFill>
                  <a:srgbClr val="878787"/>
                </a:solidFill>
                <a:latin typeface="Tahoma"/>
                <a:cs typeface="Tahoma"/>
              </a:rPr>
              <a:t>ESCOLAR</a:t>
            </a:r>
            <a:r>
              <a:rPr sz="900" spc="-30" dirty="0">
                <a:solidFill>
                  <a:srgbClr val="878787"/>
                </a:solidFill>
                <a:latin typeface="Tahoma"/>
                <a:cs typeface="Tahoma"/>
              </a:rPr>
              <a:t> </a:t>
            </a:r>
            <a:r>
              <a:rPr sz="900" dirty="0">
                <a:solidFill>
                  <a:srgbClr val="878787"/>
                </a:solidFill>
                <a:latin typeface="Tahoma"/>
                <a:cs typeface="Tahoma"/>
              </a:rPr>
              <a:t>2025-</a:t>
            </a:r>
            <a:r>
              <a:rPr sz="900" spc="-20" dirty="0">
                <a:solidFill>
                  <a:srgbClr val="878787"/>
                </a:solidFill>
                <a:latin typeface="Tahoma"/>
                <a:cs typeface="Tahoma"/>
              </a:rPr>
              <a:t>2026</a:t>
            </a:r>
            <a:endParaRPr sz="900">
              <a:latin typeface="Tahoma"/>
              <a:cs typeface="Tahoma"/>
            </a:endParaRPr>
          </a:p>
        </p:txBody>
      </p:sp>
      <p:pic>
        <p:nvPicPr>
          <p:cNvPr id="6" name="object 6"/>
          <p:cNvPicPr/>
          <p:nvPr/>
        </p:nvPicPr>
        <p:blipFill>
          <a:blip r:embed="rId2" cstate="print"/>
          <a:stretch>
            <a:fillRect/>
          </a:stretch>
        </p:blipFill>
        <p:spPr>
          <a:xfrm>
            <a:off x="789479" y="10728"/>
            <a:ext cx="6812279" cy="1033271"/>
          </a:xfrm>
          <a:prstGeom prst="rect">
            <a:avLst/>
          </a:prstGeom>
        </p:spPr>
      </p:pic>
      <p:grpSp>
        <p:nvGrpSpPr>
          <p:cNvPr id="7" name="object 7"/>
          <p:cNvGrpSpPr/>
          <p:nvPr/>
        </p:nvGrpSpPr>
        <p:grpSpPr>
          <a:xfrm>
            <a:off x="1384437" y="1418404"/>
            <a:ext cx="5608955" cy="273685"/>
            <a:chOff x="1384437" y="1418404"/>
            <a:chExt cx="5608955" cy="273685"/>
          </a:xfrm>
        </p:grpSpPr>
        <p:sp>
          <p:nvSpPr>
            <p:cNvPr id="8" name="object 8"/>
            <p:cNvSpPr/>
            <p:nvPr/>
          </p:nvSpPr>
          <p:spPr>
            <a:xfrm>
              <a:off x="1397139" y="1418404"/>
              <a:ext cx="279400" cy="273685"/>
            </a:xfrm>
            <a:custGeom>
              <a:avLst/>
              <a:gdLst/>
              <a:ahLst/>
              <a:cxnLst/>
              <a:rect l="l" t="t" r="r" b="b"/>
              <a:pathLst>
                <a:path w="279400" h="273685">
                  <a:moveTo>
                    <a:pt x="0" y="273557"/>
                  </a:moveTo>
                  <a:lnTo>
                    <a:pt x="279400" y="273557"/>
                  </a:lnTo>
                  <a:lnTo>
                    <a:pt x="279400" y="0"/>
                  </a:lnTo>
                  <a:lnTo>
                    <a:pt x="0" y="0"/>
                  </a:lnTo>
                  <a:lnTo>
                    <a:pt x="0" y="273557"/>
                  </a:lnTo>
                  <a:close/>
                </a:path>
              </a:pathLst>
            </a:custGeom>
            <a:solidFill>
              <a:srgbClr val="255B4E"/>
            </a:solidFill>
          </p:spPr>
          <p:txBody>
            <a:bodyPr wrap="square" lIns="0" tIns="0" rIns="0" bIns="0" rtlCol="0"/>
            <a:lstStyle/>
            <a:p>
              <a:endParaRPr/>
            </a:p>
          </p:txBody>
        </p:sp>
        <p:sp>
          <p:nvSpPr>
            <p:cNvPr id="9" name="object 9"/>
            <p:cNvSpPr/>
            <p:nvPr/>
          </p:nvSpPr>
          <p:spPr>
            <a:xfrm>
              <a:off x="1397137" y="1679262"/>
              <a:ext cx="5583555" cy="0"/>
            </a:xfrm>
            <a:custGeom>
              <a:avLst/>
              <a:gdLst/>
              <a:ahLst/>
              <a:cxnLst/>
              <a:rect l="l" t="t" r="r" b="b"/>
              <a:pathLst>
                <a:path w="5583555">
                  <a:moveTo>
                    <a:pt x="5583262" y="0"/>
                  </a:moveTo>
                  <a:lnTo>
                    <a:pt x="0" y="0"/>
                  </a:lnTo>
                </a:path>
              </a:pathLst>
            </a:custGeom>
            <a:ln w="25400">
              <a:solidFill>
                <a:srgbClr val="255B4E"/>
              </a:solidFill>
            </a:ln>
          </p:spPr>
          <p:txBody>
            <a:bodyPr wrap="square" lIns="0" tIns="0" rIns="0" bIns="0" rtlCol="0"/>
            <a:lstStyle/>
            <a:p>
              <a:endParaRPr/>
            </a:p>
          </p:txBody>
        </p:sp>
      </p:grpSp>
      <p:grpSp>
        <p:nvGrpSpPr>
          <p:cNvPr id="10" name="object 10"/>
          <p:cNvGrpSpPr/>
          <p:nvPr/>
        </p:nvGrpSpPr>
        <p:grpSpPr>
          <a:xfrm>
            <a:off x="1410840" y="1737525"/>
            <a:ext cx="5569585" cy="2023110"/>
            <a:chOff x="1410840" y="1737525"/>
            <a:chExt cx="5569585" cy="2023110"/>
          </a:xfrm>
        </p:grpSpPr>
        <p:sp>
          <p:nvSpPr>
            <p:cNvPr id="11" name="object 11"/>
            <p:cNvSpPr/>
            <p:nvPr/>
          </p:nvSpPr>
          <p:spPr>
            <a:xfrm>
              <a:off x="1410842" y="1737525"/>
              <a:ext cx="5569585" cy="2011680"/>
            </a:xfrm>
            <a:custGeom>
              <a:avLst/>
              <a:gdLst/>
              <a:ahLst/>
              <a:cxnLst/>
              <a:rect l="l" t="t" r="r" b="b"/>
              <a:pathLst>
                <a:path w="5569584" h="2011679">
                  <a:moveTo>
                    <a:pt x="5569559" y="0"/>
                  </a:moveTo>
                  <a:lnTo>
                    <a:pt x="0" y="0"/>
                  </a:lnTo>
                  <a:lnTo>
                    <a:pt x="0" y="2011375"/>
                  </a:lnTo>
                  <a:lnTo>
                    <a:pt x="5569559" y="2011375"/>
                  </a:lnTo>
                  <a:lnTo>
                    <a:pt x="5569559" y="0"/>
                  </a:lnTo>
                  <a:close/>
                </a:path>
              </a:pathLst>
            </a:custGeom>
            <a:solidFill>
              <a:srgbClr val="FCF7EC"/>
            </a:solidFill>
          </p:spPr>
          <p:txBody>
            <a:bodyPr wrap="square" lIns="0" tIns="0" rIns="0" bIns="0" rtlCol="0"/>
            <a:lstStyle/>
            <a:p>
              <a:endParaRPr/>
            </a:p>
          </p:txBody>
        </p:sp>
        <p:sp>
          <p:nvSpPr>
            <p:cNvPr id="12" name="object 12"/>
            <p:cNvSpPr/>
            <p:nvPr/>
          </p:nvSpPr>
          <p:spPr>
            <a:xfrm>
              <a:off x="1410840" y="3747688"/>
              <a:ext cx="5562600" cy="12700"/>
            </a:xfrm>
            <a:custGeom>
              <a:avLst/>
              <a:gdLst/>
              <a:ahLst/>
              <a:cxnLst/>
              <a:rect l="l" t="t" r="r" b="b"/>
              <a:pathLst>
                <a:path w="5562600" h="12700">
                  <a:moveTo>
                    <a:pt x="0" y="12700"/>
                  </a:moveTo>
                  <a:lnTo>
                    <a:pt x="5562600" y="12700"/>
                  </a:lnTo>
                  <a:lnTo>
                    <a:pt x="5562600" y="0"/>
                  </a:lnTo>
                  <a:lnTo>
                    <a:pt x="0" y="0"/>
                  </a:lnTo>
                  <a:lnTo>
                    <a:pt x="0" y="12700"/>
                  </a:lnTo>
                  <a:close/>
                </a:path>
              </a:pathLst>
            </a:custGeom>
            <a:solidFill>
              <a:srgbClr val="255B4E"/>
            </a:solidFill>
          </p:spPr>
          <p:txBody>
            <a:bodyPr wrap="square" lIns="0" tIns="0" rIns="0" bIns="0" rtlCol="0"/>
            <a:lstStyle/>
            <a:p>
              <a:endParaRPr/>
            </a:p>
          </p:txBody>
        </p:sp>
      </p:grpSp>
      <p:sp>
        <p:nvSpPr>
          <p:cNvPr id="13" name="object 13"/>
          <p:cNvSpPr txBox="1"/>
          <p:nvPr/>
        </p:nvSpPr>
        <p:spPr>
          <a:xfrm>
            <a:off x="1410842" y="1417088"/>
            <a:ext cx="5569585" cy="2261235"/>
          </a:xfrm>
          <a:prstGeom prst="rect">
            <a:avLst/>
          </a:prstGeom>
        </p:spPr>
        <p:txBody>
          <a:bodyPr vert="horz" wrap="square" lIns="0" tIns="12700" rIns="0" bIns="0" rtlCol="0">
            <a:spAutoFit/>
          </a:bodyPr>
          <a:lstStyle/>
          <a:p>
            <a:pPr marL="304165">
              <a:lnSpc>
                <a:spcPct val="100000"/>
              </a:lnSpc>
              <a:spcBef>
                <a:spcPts val="100"/>
              </a:spcBef>
            </a:pPr>
            <a:r>
              <a:rPr sz="1300" spc="-100" dirty="0">
                <a:solidFill>
                  <a:srgbClr val="12322B"/>
                </a:solidFill>
                <a:latin typeface="Arial Black"/>
                <a:cs typeface="Arial Black"/>
              </a:rPr>
              <a:t>Vive</a:t>
            </a:r>
            <a:r>
              <a:rPr sz="1300" spc="-75" dirty="0">
                <a:solidFill>
                  <a:srgbClr val="12322B"/>
                </a:solidFill>
                <a:latin typeface="Arial Black"/>
                <a:cs typeface="Arial Black"/>
              </a:rPr>
              <a:t> </a:t>
            </a:r>
            <a:r>
              <a:rPr sz="1300" spc="-70" dirty="0">
                <a:solidFill>
                  <a:srgbClr val="12322B"/>
                </a:solidFill>
                <a:latin typeface="Arial Black"/>
                <a:cs typeface="Arial Black"/>
              </a:rPr>
              <a:t>saludable. </a:t>
            </a:r>
            <a:r>
              <a:rPr sz="1300" spc="-100" dirty="0">
                <a:solidFill>
                  <a:srgbClr val="12322B"/>
                </a:solidFill>
                <a:latin typeface="Arial Black"/>
                <a:cs typeface="Arial Black"/>
              </a:rPr>
              <a:t>Vive</a:t>
            </a:r>
            <a:r>
              <a:rPr sz="1300" spc="-70" dirty="0">
                <a:solidFill>
                  <a:srgbClr val="12322B"/>
                </a:solidFill>
                <a:latin typeface="Arial Black"/>
                <a:cs typeface="Arial Black"/>
              </a:rPr>
              <a:t> </a:t>
            </a:r>
            <a:r>
              <a:rPr sz="1300" spc="-10" dirty="0">
                <a:solidFill>
                  <a:srgbClr val="12322B"/>
                </a:solidFill>
                <a:latin typeface="Arial Black"/>
                <a:cs typeface="Arial Black"/>
              </a:rPr>
              <a:t>feliz</a:t>
            </a:r>
            <a:endParaRPr sz="1300">
              <a:latin typeface="Arial Black"/>
              <a:cs typeface="Arial Black"/>
            </a:endParaRPr>
          </a:p>
          <a:p>
            <a:pPr marL="3195955" marR="62865" algn="just">
              <a:lnSpc>
                <a:spcPct val="100000"/>
              </a:lnSpc>
              <a:spcBef>
                <a:spcPts val="1639"/>
              </a:spcBef>
            </a:pPr>
            <a:r>
              <a:rPr sz="1000" spc="5" dirty="0">
                <a:latin typeface="Tahoma"/>
                <a:cs typeface="Tahoma"/>
              </a:rPr>
              <a:t>A</a:t>
            </a:r>
            <a:r>
              <a:rPr sz="1000" spc="-35" dirty="0">
                <a:latin typeface="Tahoma"/>
                <a:cs typeface="Tahoma"/>
              </a:rPr>
              <a:t> </a:t>
            </a:r>
            <a:r>
              <a:rPr sz="1000" spc="10" dirty="0">
                <a:latin typeface="Tahoma"/>
                <a:cs typeface="Tahoma"/>
              </a:rPr>
              <a:t>las</a:t>
            </a:r>
            <a:r>
              <a:rPr sz="1000" spc="-35" dirty="0">
                <a:latin typeface="Tahoma"/>
                <a:cs typeface="Tahoma"/>
              </a:rPr>
              <a:t> </a:t>
            </a:r>
            <a:r>
              <a:rPr sz="1000" spc="15" dirty="0">
                <a:latin typeface="Tahoma"/>
                <a:cs typeface="Tahoma"/>
              </a:rPr>
              <a:t>escuelas</a:t>
            </a:r>
            <a:r>
              <a:rPr sz="1000" spc="-35" dirty="0">
                <a:latin typeface="Tahoma"/>
                <a:cs typeface="Tahoma"/>
              </a:rPr>
              <a:t> </a:t>
            </a:r>
            <a:r>
              <a:rPr sz="1000" spc="20" dirty="0">
                <a:latin typeface="Tahoma"/>
                <a:cs typeface="Tahoma"/>
              </a:rPr>
              <a:t>primarias</a:t>
            </a:r>
            <a:r>
              <a:rPr sz="1000" spc="-35" dirty="0">
                <a:latin typeface="Tahoma"/>
                <a:cs typeface="Tahoma"/>
              </a:rPr>
              <a:t> </a:t>
            </a:r>
            <a:r>
              <a:rPr sz="1000" spc="15" dirty="0">
                <a:latin typeface="Tahoma"/>
                <a:cs typeface="Tahoma"/>
              </a:rPr>
              <a:t>les</a:t>
            </a:r>
            <a:r>
              <a:rPr sz="1000" spc="-35" dirty="0">
                <a:latin typeface="Tahoma"/>
                <a:cs typeface="Tahoma"/>
              </a:rPr>
              <a:t> </a:t>
            </a:r>
            <a:r>
              <a:rPr sz="1000" spc="25" dirty="0">
                <a:latin typeface="Tahoma"/>
                <a:cs typeface="Tahoma"/>
              </a:rPr>
              <a:t>recordamos</a:t>
            </a:r>
            <a:r>
              <a:rPr sz="1000" spc="15" dirty="0">
                <a:latin typeface="Tahoma"/>
                <a:cs typeface="Tahoma"/>
              </a:rPr>
              <a:t> </a:t>
            </a:r>
            <a:r>
              <a:rPr sz="1000" spc="40" dirty="0">
                <a:latin typeface="Tahoma"/>
                <a:cs typeface="Tahoma"/>
              </a:rPr>
              <a:t>que</a:t>
            </a:r>
            <a:r>
              <a:rPr sz="1000" spc="145" dirty="0">
                <a:latin typeface="Tahoma"/>
                <a:cs typeface="Tahoma"/>
              </a:rPr>
              <a:t> </a:t>
            </a:r>
            <a:r>
              <a:rPr sz="1000" spc="15" dirty="0">
                <a:latin typeface="Tahoma"/>
                <a:cs typeface="Tahoma"/>
              </a:rPr>
              <a:t>las</a:t>
            </a:r>
            <a:r>
              <a:rPr sz="1000" spc="145" dirty="0">
                <a:latin typeface="Tahoma"/>
                <a:cs typeface="Tahoma"/>
              </a:rPr>
              <a:t> </a:t>
            </a:r>
            <a:r>
              <a:rPr sz="1000" spc="35" dirty="0">
                <a:latin typeface="Tahoma"/>
                <a:cs typeface="Tahoma"/>
              </a:rPr>
              <a:t>brigadas</a:t>
            </a:r>
            <a:r>
              <a:rPr sz="1000" spc="145" dirty="0">
                <a:latin typeface="Tahoma"/>
                <a:cs typeface="Tahoma"/>
              </a:rPr>
              <a:t> </a:t>
            </a:r>
            <a:r>
              <a:rPr sz="1000" spc="45" dirty="0">
                <a:latin typeface="Tahoma"/>
                <a:cs typeface="Tahoma"/>
              </a:rPr>
              <a:t>de</a:t>
            </a:r>
            <a:r>
              <a:rPr sz="1000" spc="145" dirty="0">
                <a:latin typeface="Tahoma"/>
                <a:cs typeface="Tahoma"/>
              </a:rPr>
              <a:t> </a:t>
            </a:r>
            <a:r>
              <a:rPr sz="1000" spc="30" dirty="0">
                <a:latin typeface="Tahoma"/>
                <a:cs typeface="Tahoma"/>
              </a:rPr>
              <a:t>salud</a:t>
            </a:r>
            <a:r>
              <a:rPr sz="1000" spc="145" dirty="0">
                <a:latin typeface="Tahoma"/>
                <a:cs typeface="Tahoma"/>
              </a:rPr>
              <a:t> </a:t>
            </a:r>
            <a:r>
              <a:rPr sz="1000" spc="25" dirty="0">
                <a:latin typeface="Tahoma"/>
                <a:cs typeface="Tahoma"/>
              </a:rPr>
              <a:t>acudirán</a:t>
            </a:r>
            <a:r>
              <a:rPr sz="1000" spc="145" dirty="0">
                <a:latin typeface="Tahoma"/>
                <a:cs typeface="Tahoma"/>
              </a:rPr>
              <a:t> </a:t>
            </a:r>
            <a:r>
              <a:rPr sz="1000" spc="15" dirty="0">
                <a:latin typeface="Tahoma"/>
                <a:cs typeface="Tahoma"/>
              </a:rPr>
              <a:t>a</a:t>
            </a:r>
            <a:r>
              <a:rPr sz="1000" spc="5" dirty="0">
                <a:latin typeface="Tahoma"/>
                <a:cs typeface="Tahoma"/>
              </a:rPr>
              <a:t> </a:t>
            </a:r>
            <a:r>
              <a:rPr sz="1000" spc="30" dirty="0">
                <a:latin typeface="Tahoma"/>
                <a:cs typeface="Tahoma"/>
              </a:rPr>
              <a:t>los</a:t>
            </a:r>
            <a:r>
              <a:rPr sz="1000" spc="95" dirty="0">
                <a:latin typeface="Tahoma"/>
                <a:cs typeface="Tahoma"/>
              </a:rPr>
              <a:t> </a:t>
            </a:r>
            <a:r>
              <a:rPr sz="1000" spc="25" dirty="0">
                <a:latin typeface="Tahoma"/>
                <a:cs typeface="Tahoma"/>
              </a:rPr>
              <a:t>planteles</a:t>
            </a:r>
            <a:r>
              <a:rPr sz="1000" spc="95" dirty="0">
                <a:latin typeface="Tahoma"/>
                <a:cs typeface="Tahoma"/>
              </a:rPr>
              <a:t> </a:t>
            </a:r>
            <a:r>
              <a:rPr sz="1000" spc="15" dirty="0">
                <a:latin typeface="Tahoma"/>
                <a:cs typeface="Tahoma"/>
              </a:rPr>
              <a:t>a</a:t>
            </a:r>
            <a:r>
              <a:rPr sz="1000" spc="95" dirty="0">
                <a:latin typeface="Tahoma"/>
                <a:cs typeface="Tahoma"/>
              </a:rPr>
              <a:t> </a:t>
            </a:r>
            <a:r>
              <a:rPr sz="1000" spc="20" dirty="0">
                <a:latin typeface="Tahoma"/>
                <a:cs typeface="Tahoma"/>
              </a:rPr>
              <a:t>realizar</a:t>
            </a:r>
            <a:r>
              <a:rPr sz="1000" spc="95" dirty="0">
                <a:latin typeface="Tahoma"/>
                <a:cs typeface="Tahoma"/>
              </a:rPr>
              <a:t> </a:t>
            </a:r>
            <a:r>
              <a:rPr sz="1000" spc="10" dirty="0">
                <a:latin typeface="Tahoma"/>
                <a:cs typeface="Tahoma"/>
              </a:rPr>
              <a:t>la</a:t>
            </a:r>
            <a:r>
              <a:rPr sz="1000" spc="95" dirty="0">
                <a:latin typeface="Tahoma"/>
                <a:cs typeface="Tahoma"/>
              </a:rPr>
              <a:t> </a:t>
            </a:r>
            <a:r>
              <a:rPr sz="1000" spc="35" dirty="0">
                <a:latin typeface="Tahoma"/>
                <a:cs typeface="Tahoma"/>
              </a:rPr>
              <a:t>medición</a:t>
            </a:r>
            <a:r>
              <a:rPr sz="1000" spc="95" dirty="0">
                <a:latin typeface="Tahoma"/>
                <a:cs typeface="Tahoma"/>
              </a:rPr>
              <a:t> </a:t>
            </a:r>
            <a:r>
              <a:rPr sz="1000" spc="40" dirty="0">
                <a:latin typeface="Tahoma"/>
                <a:cs typeface="Tahoma"/>
              </a:rPr>
              <a:t>de</a:t>
            </a:r>
            <a:r>
              <a:rPr sz="1000" spc="15" dirty="0">
                <a:latin typeface="Tahoma"/>
                <a:cs typeface="Tahoma"/>
              </a:rPr>
              <a:t> </a:t>
            </a:r>
            <a:r>
              <a:rPr sz="1000" spc="20" dirty="0">
                <a:latin typeface="Tahoma"/>
                <a:cs typeface="Tahoma"/>
              </a:rPr>
              <a:t>peso,</a:t>
            </a:r>
            <a:r>
              <a:rPr sz="1000" spc="125" dirty="0">
                <a:latin typeface="Tahoma"/>
                <a:cs typeface="Tahoma"/>
              </a:rPr>
              <a:t> </a:t>
            </a:r>
            <a:r>
              <a:rPr sz="1000" spc="15" dirty="0">
                <a:latin typeface="Tahoma"/>
                <a:cs typeface="Tahoma"/>
              </a:rPr>
              <a:t>talla</a:t>
            </a:r>
            <a:r>
              <a:rPr sz="1000" spc="125" dirty="0">
                <a:latin typeface="Tahoma"/>
                <a:cs typeface="Tahoma"/>
              </a:rPr>
              <a:t> </a:t>
            </a:r>
            <a:r>
              <a:rPr sz="1000" spc="-30" dirty="0">
                <a:latin typeface="Tahoma"/>
                <a:cs typeface="Tahoma"/>
              </a:rPr>
              <a:t>y</a:t>
            </a:r>
            <a:r>
              <a:rPr sz="1000" spc="125" dirty="0">
                <a:latin typeface="Tahoma"/>
                <a:cs typeface="Tahoma"/>
              </a:rPr>
              <a:t> </a:t>
            </a:r>
            <a:r>
              <a:rPr sz="1000" spc="30" dirty="0">
                <a:latin typeface="Tahoma"/>
                <a:cs typeface="Tahoma"/>
              </a:rPr>
              <a:t>agudeza</a:t>
            </a:r>
            <a:r>
              <a:rPr sz="1000" spc="125" dirty="0">
                <a:latin typeface="Tahoma"/>
                <a:cs typeface="Tahoma"/>
              </a:rPr>
              <a:t> </a:t>
            </a:r>
            <a:r>
              <a:rPr sz="1000" spc="5" dirty="0">
                <a:latin typeface="Tahoma"/>
                <a:cs typeface="Tahoma"/>
              </a:rPr>
              <a:t>visual</a:t>
            </a:r>
            <a:r>
              <a:rPr sz="1000" dirty="0">
                <a:latin typeface="Tahoma"/>
                <a:cs typeface="Tahoma"/>
              </a:rPr>
              <a:t>,</a:t>
            </a:r>
            <a:r>
              <a:rPr sz="1000" spc="125" dirty="0">
                <a:latin typeface="Tahoma"/>
                <a:cs typeface="Tahoma"/>
              </a:rPr>
              <a:t> </a:t>
            </a:r>
            <a:r>
              <a:rPr sz="1000" spc="15" dirty="0">
                <a:latin typeface="Tahoma"/>
                <a:cs typeface="Tahoma"/>
              </a:rPr>
              <a:t>revisarán</a:t>
            </a:r>
            <a:r>
              <a:rPr sz="1000" spc="20" dirty="0">
                <a:latin typeface="Tahoma"/>
                <a:cs typeface="Tahoma"/>
              </a:rPr>
              <a:t> </a:t>
            </a:r>
            <a:r>
              <a:rPr sz="1000" spc="10" dirty="0">
                <a:latin typeface="Tahoma"/>
                <a:cs typeface="Tahoma"/>
              </a:rPr>
              <a:t>la </a:t>
            </a:r>
            <a:r>
              <a:rPr sz="1000" spc="25" dirty="0">
                <a:latin typeface="Tahoma"/>
                <a:cs typeface="Tahoma"/>
              </a:rPr>
              <a:t>presencia</a:t>
            </a:r>
            <a:r>
              <a:rPr sz="1000" spc="10" dirty="0">
                <a:latin typeface="Tahoma"/>
                <a:cs typeface="Tahoma"/>
              </a:rPr>
              <a:t> </a:t>
            </a:r>
            <a:r>
              <a:rPr sz="1000" spc="40" dirty="0">
                <a:latin typeface="Tahoma"/>
                <a:cs typeface="Tahoma"/>
              </a:rPr>
              <a:t>de</a:t>
            </a:r>
            <a:r>
              <a:rPr sz="1000" spc="10" dirty="0">
                <a:latin typeface="Tahoma"/>
                <a:cs typeface="Tahoma"/>
              </a:rPr>
              <a:t> </a:t>
            </a:r>
            <a:r>
              <a:rPr sz="1000" spc="20" dirty="0">
                <a:latin typeface="Tahoma"/>
                <a:cs typeface="Tahoma"/>
              </a:rPr>
              <a:t>caries</a:t>
            </a:r>
            <a:r>
              <a:rPr sz="1000" spc="10" dirty="0">
                <a:latin typeface="Tahoma"/>
                <a:cs typeface="Tahoma"/>
              </a:rPr>
              <a:t> </a:t>
            </a:r>
            <a:r>
              <a:rPr sz="1000" spc="-30" dirty="0">
                <a:latin typeface="Tahoma"/>
                <a:cs typeface="Tahoma"/>
              </a:rPr>
              <a:t>y</a:t>
            </a:r>
            <a:r>
              <a:rPr sz="1000" spc="10" dirty="0">
                <a:latin typeface="Tahoma"/>
                <a:cs typeface="Tahoma"/>
              </a:rPr>
              <a:t> </a:t>
            </a:r>
            <a:r>
              <a:rPr sz="1000" spc="15" dirty="0">
                <a:latin typeface="Tahoma"/>
                <a:cs typeface="Tahoma"/>
              </a:rPr>
              <a:t>aplicarán</a:t>
            </a:r>
            <a:r>
              <a:rPr sz="1000" spc="10" dirty="0">
                <a:latin typeface="Tahoma"/>
                <a:cs typeface="Tahoma"/>
              </a:rPr>
              <a:t> </a:t>
            </a:r>
            <a:r>
              <a:rPr sz="1000" dirty="0">
                <a:latin typeface="Tahoma"/>
                <a:cs typeface="Tahoma"/>
              </a:rPr>
              <a:t>flúor; </a:t>
            </a:r>
            <a:r>
              <a:rPr sz="1000" spc="25" dirty="0">
                <a:latin typeface="Tahoma"/>
                <a:cs typeface="Tahoma"/>
              </a:rPr>
              <a:t>también</a:t>
            </a:r>
            <a:r>
              <a:rPr sz="1000" spc="-70" dirty="0">
                <a:latin typeface="Tahoma"/>
                <a:cs typeface="Tahoma"/>
              </a:rPr>
              <a:t> </a:t>
            </a:r>
            <a:r>
              <a:rPr sz="1000" spc="15" dirty="0">
                <a:latin typeface="Tahoma"/>
                <a:cs typeface="Tahoma"/>
              </a:rPr>
              <a:t>impartirán</a:t>
            </a:r>
            <a:r>
              <a:rPr sz="1000" spc="-70" dirty="0">
                <a:latin typeface="Tahoma"/>
                <a:cs typeface="Tahoma"/>
              </a:rPr>
              <a:t> </a:t>
            </a:r>
            <a:r>
              <a:rPr sz="1000" spc="10" dirty="0">
                <a:latin typeface="Tahoma"/>
                <a:cs typeface="Tahoma"/>
              </a:rPr>
              <a:t>pláticas</a:t>
            </a:r>
            <a:r>
              <a:rPr sz="1000" spc="-70" dirty="0">
                <a:latin typeface="Tahoma"/>
                <a:cs typeface="Tahoma"/>
              </a:rPr>
              <a:t> </a:t>
            </a:r>
            <a:r>
              <a:rPr sz="1000" spc="30" dirty="0">
                <a:latin typeface="Tahoma"/>
                <a:cs typeface="Tahoma"/>
              </a:rPr>
              <a:t>sobre</a:t>
            </a:r>
            <a:r>
              <a:rPr sz="1000" spc="-70" dirty="0">
                <a:latin typeface="Tahoma"/>
                <a:cs typeface="Tahoma"/>
              </a:rPr>
              <a:t> </a:t>
            </a:r>
            <a:r>
              <a:rPr sz="1000" dirty="0">
                <a:latin typeface="Tahoma"/>
                <a:cs typeface="Tahoma"/>
              </a:rPr>
              <a:t>salud, </a:t>
            </a:r>
            <a:r>
              <a:rPr sz="1000" spc="15" dirty="0">
                <a:latin typeface="Tahoma"/>
                <a:cs typeface="Tahoma"/>
              </a:rPr>
              <a:t>higiene,</a:t>
            </a:r>
            <a:r>
              <a:rPr sz="1000" spc="45" dirty="0">
                <a:latin typeface="Tahoma"/>
                <a:cs typeface="Tahoma"/>
              </a:rPr>
              <a:t> </a:t>
            </a:r>
            <a:r>
              <a:rPr sz="1000" spc="15" dirty="0">
                <a:latin typeface="Tahoma"/>
                <a:cs typeface="Tahoma"/>
              </a:rPr>
              <a:t>alimentación,</a:t>
            </a:r>
            <a:r>
              <a:rPr sz="1000" spc="45" dirty="0">
                <a:latin typeface="Tahoma"/>
                <a:cs typeface="Tahoma"/>
              </a:rPr>
              <a:t> </a:t>
            </a:r>
            <a:r>
              <a:rPr sz="1000" spc="15" dirty="0">
                <a:latin typeface="Tahoma"/>
                <a:cs typeface="Tahoma"/>
              </a:rPr>
              <a:t>actividad</a:t>
            </a:r>
            <a:r>
              <a:rPr sz="1000" spc="45" dirty="0">
                <a:latin typeface="Tahoma"/>
                <a:cs typeface="Tahoma"/>
              </a:rPr>
              <a:t> </a:t>
            </a:r>
            <a:r>
              <a:rPr sz="1000" spc="10" dirty="0">
                <a:latin typeface="Tahoma"/>
                <a:cs typeface="Tahoma"/>
              </a:rPr>
              <a:t>física</a:t>
            </a:r>
            <a:r>
              <a:rPr sz="1000" spc="45" dirty="0">
                <a:latin typeface="Tahoma"/>
                <a:cs typeface="Tahoma"/>
              </a:rPr>
              <a:t> </a:t>
            </a:r>
            <a:r>
              <a:rPr sz="1000" spc="-30" dirty="0">
                <a:latin typeface="Tahoma"/>
                <a:cs typeface="Tahoma"/>
              </a:rPr>
              <a:t>y</a:t>
            </a:r>
            <a:r>
              <a:rPr sz="1000" spc="-20" dirty="0">
                <a:latin typeface="Tahoma"/>
                <a:cs typeface="Tahoma"/>
              </a:rPr>
              <a:t> </a:t>
            </a:r>
            <a:r>
              <a:rPr sz="1000" spc="30" dirty="0">
                <a:latin typeface="Tahoma"/>
                <a:cs typeface="Tahoma"/>
              </a:rPr>
              <a:t>habilidades</a:t>
            </a:r>
            <a:r>
              <a:rPr sz="1000" spc="110" dirty="0">
                <a:latin typeface="Tahoma"/>
                <a:cs typeface="Tahoma"/>
              </a:rPr>
              <a:t> </a:t>
            </a:r>
            <a:r>
              <a:rPr sz="1000" spc="35" dirty="0">
                <a:latin typeface="Tahoma"/>
                <a:cs typeface="Tahoma"/>
              </a:rPr>
              <a:t>socioemocionales</a:t>
            </a:r>
            <a:r>
              <a:rPr sz="1000" spc="110" dirty="0">
                <a:latin typeface="Tahoma"/>
                <a:cs typeface="Tahoma"/>
              </a:rPr>
              <a:t> </a:t>
            </a:r>
            <a:r>
              <a:rPr sz="1000" spc="15" dirty="0">
                <a:latin typeface="Tahoma"/>
                <a:cs typeface="Tahoma"/>
              </a:rPr>
              <a:t>a</a:t>
            </a:r>
            <a:r>
              <a:rPr sz="1000" spc="110" dirty="0">
                <a:latin typeface="Tahoma"/>
                <a:cs typeface="Tahoma"/>
              </a:rPr>
              <a:t> </a:t>
            </a:r>
            <a:r>
              <a:rPr sz="1000" spc="10" dirty="0">
                <a:latin typeface="Tahoma"/>
                <a:cs typeface="Tahoma"/>
              </a:rPr>
              <a:t>niñas, </a:t>
            </a:r>
            <a:r>
              <a:rPr sz="1000" spc="15" dirty="0">
                <a:latin typeface="Tahoma"/>
                <a:cs typeface="Tahoma"/>
              </a:rPr>
              <a:t>niños</a:t>
            </a:r>
            <a:r>
              <a:rPr sz="1000" spc="-110" dirty="0">
                <a:latin typeface="Tahoma"/>
                <a:cs typeface="Tahoma"/>
              </a:rPr>
              <a:t> </a:t>
            </a:r>
            <a:r>
              <a:rPr sz="1000" spc="-40" dirty="0">
                <a:latin typeface="Tahoma"/>
                <a:cs typeface="Tahoma"/>
              </a:rPr>
              <a:t>y</a:t>
            </a:r>
            <a:r>
              <a:rPr sz="1000" spc="-110" dirty="0">
                <a:latin typeface="Tahoma"/>
                <a:cs typeface="Tahoma"/>
              </a:rPr>
              <a:t> </a:t>
            </a:r>
            <a:r>
              <a:rPr sz="1000" dirty="0">
                <a:latin typeface="Tahoma"/>
                <a:cs typeface="Tahoma"/>
              </a:rPr>
              <a:t>adolescentes.</a:t>
            </a:r>
            <a:r>
              <a:rPr sz="1000" spc="-110" dirty="0">
                <a:latin typeface="Tahoma"/>
                <a:cs typeface="Tahoma"/>
              </a:rPr>
              <a:t> </a:t>
            </a:r>
            <a:r>
              <a:rPr sz="1000" dirty="0">
                <a:latin typeface="Tahoma"/>
                <a:cs typeface="Tahoma"/>
              </a:rPr>
              <a:t>En</a:t>
            </a:r>
            <a:r>
              <a:rPr sz="1000" spc="-110" dirty="0">
                <a:latin typeface="Tahoma"/>
                <a:cs typeface="Tahoma"/>
              </a:rPr>
              <a:t> </a:t>
            </a:r>
            <a:r>
              <a:rPr sz="1000" dirty="0">
                <a:latin typeface="Tahoma"/>
                <a:cs typeface="Tahoma"/>
              </a:rPr>
              <a:t>las</a:t>
            </a:r>
            <a:r>
              <a:rPr sz="1000" spc="-110" dirty="0">
                <a:latin typeface="Tahoma"/>
                <a:cs typeface="Tahoma"/>
              </a:rPr>
              <a:t> </a:t>
            </a:r>
            <a:r>
              <a:rPr sz="1000" spc="5" dirty="0">
                <a:latin typeface="Tahoma"/>
                <a:cs typeface="Tahoma"/>
              </a:rPr>
              <a:t>escuelas</a:t>
            </a:r>
            <a:r>
              <a:rPr sz="1000" spc="-110" dirty="0">
                <a:latin typeface="Tahoma"/>
                <a:cs typeface="Tahoma"/>
              </a:rPr>
              <a:t> </a:t>
            </a:r>
            <a:r>
              <a:rPr sz="1000" spc="20" dirty="0">
                <a:latin typeface="Tahoma"/>
                <a:cs typeface="Tahoma"/>
              </a:rPr>
              <a:t>que</a:t>
            </a:r>
            <a:r>
              <a:rPr sz="1000" spc="10" dirty="0">
                <a:latin typeface="Tahoma"/>
                <a:cs typeface="Tahoma"/>
              </a:rPr>
              <a:t> </a:t>
            </a:r>
            <a:r>
              <a:rPr sz="1000" spc="-10" dirty="0">
                <a:latin typeface="Tahoma"/>
                <a:cs typeface="Tahoma"/>
              </a:rPr>
              <a:t>ya</a:t>
            </a:r>
            <a:r>
              <a:rPr sz="1000" spc="50" dirty="0">
                <a:latin typeface="Tahoma"/>
                <a:cs typeface="Tahoma"/>
              </a:rPr>
              <a:t> </a:t>
            </a:r>
            <a:r>
              <a:rPr sz="1000" spc="25" dirty="0">
                <a:latin typeface="Tahoma"/>
                <a:cs typeface="Tahoma"/>
              </a:rPr>
              <a:t>fueron</a:t>
            </a:r>
            <a:r>
              <a:rPr sz="1000" spc="50" dirty="0">
                <a:latin typeface="Tahoma"/>
                <a:cs typeface="Tahoma"/>
              </a:rPr>
              <a:t> </a:t>
            </a:r>
            <a:r>
              <a:rPr sz="1000" spc="10" dirty="0">
                <a:latin typeface="Tahoma"/>
                <a:cs typeface="Tahoma"/>
              </a:rPr>
              <a:t>visitadas</a:t>
            </a:r>
            <a:r>
              <a:rPr sz="1000" spc="50" dirty="0">
                <a:latin typeface="Tahoma"/>
                <a:cs typeface="Tahoma"/>
              </a:rPr>
              <a:t> </a:t>
            </a:r>
            <a:r>
              <a:rPr sz="1000" spc="45" dirty="0">
                <a:latin typeface="Tahoma"/>
                <a:cs typeface="Tahoma"/>
              </a:rPr>
              <a:t>por</a:t>
            </a:r>
            <a:r>
              <a:rPr sz="1000" spc="50" dirty="0">
                <a:latin typeface="Tahoma"/>
                <a:cs typeface="Tahoma"/>
              </a:rPr>
              <a:t> </a:t>
            </a:r>
            <a:r>
              <a:rPr sz="1000" spc="30" dirty="0">
                <a:latin typeface="Tahoma"/>
                <a:cs typeface="Tahoma"/>
              </a:rPr>
              <a:t>los</a:t>
            </a:r>
            <a:r>
              <a:rPr sz="1000" spc="50" dirty="0">
                <a:latin typeface="Tahoma"/>
                <a:cs typeface="Tahoma"/>
              </a:rPr>
              <a:t> </a:t>
            </a:r>
            <a:r>
              <a:rPr sz="1000" spc="15" dirty="0">
                <a:latin typeface="Tahoma"/>
                <a:cs typeface="Tahoma"/>
              </a:rPr>
              <a:t>brigadistas,</a:t>
            </a:r>
            <a:endParaRPr sz="1000">
              <a:latin typeface="Tahoma"/>
              <a:cs typeface="Tahoma"/>
            </a:endParaRPr>
          </a:p>
          <a:p>
            <a:pPr marL="71755" marR="60960" algn="just">
              <a:lnSpc>
                <a:spcPct val="100000"/>
              </a:lnSpc>
            </a:pPr>
            <a:r>
              <a:rPr sz="1000" spc="20" dirty="0">
                <a:latin typeface="Tahoma"/>
                <a:cs typeface="Tahoma"/>
              </a:rPr>
              <a:t>es</a:t>
            </a:r>
            <a:r>
              <a:rPr sz="1000" spc="105" dirty="0">
                <a:latin typeface="Tahoma"/>
                <a:cs typeface="Tahoma"/>
              </a:rPr>
              <a:t> </a:t>
            </a:r>
            <a:r>
              <a:rPr sz="1000" spc="20" dirty="0">
                <a:latin typeface="Tahoma"/>
                <a:cs typeface="Tahoma"/>
              </a:rPr>
              <a:t>importante</a:t>
            </a:r>
            <a:r>
              <a:rPr sz="1000" spc="105" dirty="0">
                <a:latin typeface="Tahoma"/>
                <a:cs typeface="Tahoma"/>
              </a:rPr>
              <a:t> </a:t>
            </a:r>
            <a:r>
              <a:rPr sz="1000" spc="20" dirty="0">
                <a:latin typeface="Tahoma"/>
                <a:cs typeface="Tahoma"/>
              </a:rPr>
              <a:t>que</a:t>
            </a:r>
            <a:r>
              <a:rPr sz="1000" spc="105" dirty="0">
                <a:latin typeface="Tahoma"/>
                <a:cs typeface="Tahoma"/>
              </a:rPr>
              <a:t> </a:t>
            </a:r>
            <a:r>
              <a:rPr sz="1000" spc="20" dirty="0">
                <a:latin typeface="Tahoma"/>
                <a:cs typeface="Tahoma"/>
              </a:rPr>
              <a:t>madres,</a:t>
            </a:r>
            <a:r>
              <a:rPr sz="1000" spc="110" dirty="0">
                <a:latin typeface="Tahoma"/>
                <a:cs typeface="Tahoma"/>
              </a:rPr>
              <a:t> </a:t>
            </a:r>
            <a:r>
              <a:rPr sz="1000" spc="20" dirty="0">
                <a:latin typeface="Tahoma"/>
                <a:cs typeface="Tahoma"/>
              </a:rPr>
              <a:t>padres</a:t>
            </a:r>
            <a:r>
              <a:rPr sz="1000" spc="105" dirty="0">
                <a:latin typeface="Tahoma"/>
                <a:cs typeface="Tahoma"/>
              </a:rPr>
              <a:t> </a:t>
            </a:r>
            <a:r>
              <a:rPr sz="1000" spc="20" dirty="0">
                <a:latin typeface="Tahoma"/>
                <a:cs typeface="Tahoma"/>
              </a:rPr>
              <a:t>de</a:t>
            </a:r>
            <a:r>
              <a:rPr sz="1000" spc="105" dirty="0">
                <a:latin typeface="Tahoma"/>
                <a:cs typeface="Tahoma"/>
              </a:rPr>
              <a:t> </a:t>
            </a:r>
            <a:r>
              <a:rPr sz="1000" spc="20" dirty="0">
                <a:latin typeface="Tahoma"/>
                <a:cs typeface="Tahoma"/>
              </a:rPr>
              <a:t>familia</a:t>
            </a:r>
            <a:r>
              <a:rPr sz="1000" spc="110" dirty="0">
                <a:latin typeface="Tahoma"/>
                <a:cs typeface="Tahoma"/>
              </a:rPr>
              <a:t> </a:t>
            </a:r>
            <a:r>
              <a:rPr sz="1000" spc="50" dirty="0">
                <a:latin typeface="Tahoma"/>
                <a:cs typeface="Tahoma"/>
              </a:rPr>
              <a:t>o</a:t>
            </a:r>
            <a:r>
              <a:rPr sz="1000" spc="105" dirty="0">
                <a:latin typeface="Tahoma"/>
                <a:cs typeface="Tahoma"/>
              </a:rPr>
              <a:t> </a:t>
            </a:r>
            <a:r>
              <a:rPr sz="1000" spc="20" dirty="0">
                <a:latin typeface="Tahoma"/>
                <a:cs typeface="Tahoma"/>
              </a:rPr>
              <a:t>tutores</a:t>
            </a:r>
            <a:r>
              <a:rPr sz="1000" spc="105" dirty="0">
                <a:latin typeface="Tahoma"/>
                <a:cs typeface="Tahoma"/>
              </a:rPr>
              <a:t> </a:t>
            </a:r>
            <a:r>
              <a:rPr sz="1000" spc="20" dirty="0">
                <a:latin typeface="Tahoma"/>
                <a:cs typeface="Tahoma"/>
              </a:rPr>
              <a:t>atiendan</a:t>
            </a:r>
            <a:r>
              <a:rPr sz="1000" spc="110" dirty="0">
                <a:latin typeface="Tahoma"/>
                <a:cs typeface="Tahoma"/>
              </a:rPr>
              <a:t> </a:t>
            </a:r>
            <a:r>
              <a:rPr sz="1000" spc="20" dirty="0">
                <a:latin typeface="Tahoma"/>
                <a:cs typeface="Tahoma"/>
              </a:rPr>
              <a:t>las</a:t>
            </a:r>
            <a:r>
              <a:rPr sz="1000" spc="105" dirty="0">
                <a:latin typeface="Tahoma"/>
                <a:cs typeface="Tahoma"/>
              </a:rPr>
              <a:t> </a:t>
            </a:r>
            <a:r>
              <a:rPr sz="1000" spc="20" dirty="0">
                <a:latin typeface="Tahoma"/>
                <a:cs typeface="Tahoma"/>
              </a:rPr>
              <a:t>recomendaciones</a:t>
            </a:r>
            <a:r>
              <a:rPr sz="1000" spc="105" dirty="0">
                <a:latin typeface="Tahoma"/>
                <a:cs typeface="Tahoma"/>
              </a:rPr>
              <a:t> </a:t>
            </a:r>
            <a:r>
              <a:rPr sz="1000" spc="-25" dirty="0">
                <a:latin typeface="Tahoma"/>
                <a:cs typeface="Tahoma"/>
              </a:rPr>
              <a:t>que </a:t>
            </a:r>
            <a:r>
              <a:rPr sz="1000" dirty="0">
                <a:latin typeface="Tahoma"/>
                <a:cs typeface="Tahoma"/>
              </a:rPr>
              <a:t>recibieron</a:t>
            </a:r>
            <a:r>
              <a:rPr sz="1000" spc="40" dirty="0">
                <a:latin typeface="Tahoma"/>
                <a:cs typeface="Tahoma"/>
              </a:rPr>
              <a:t> </a:t>
            </a:r>
            <a:r>
              <a:rPr sz="1000" dirty="0">
                <a:latin typeface="Tahoma"/>
                <a:cs typeface="Tahoma"/>
              </a:rPr>
              <a:t>en</a:t>
            </a:r>
            <a:r>
              <a:rPr sz="1000" spc="35" dirty="0">
                <a:latin typeface="Tahoma"/>
                <a:cs typeface="Tahoma"/>
              </a:rPr>
              <a:t> </a:t>
            </a:r>
            <a:r>
              <a:rPr sz="1000" dirty="0">
                <a:latin typeface="Tahoma"/>
                <a:cs typeface="Tahoma"/>
              </a:rPr>
              <a:t>el</a:t>
            </a:r>
            <a:r>
              <a:rPr sz="1000" spc="40" dirty="0">
                <a:latin typeface="Tahoma"/>
                <a:cs typeface="Tahoma"/>
              </a:rPr>
              <a:t> </a:t>
            </a:r>
            <a:r>
              <a:rPr sz="1000" dirty="0">
                <a:latin typeface="Tahoma"/>
                <a:cs typeface="Tahoma"/>
              </a:rPr>
              <a:t>Informe</a:t>
            </a:r>
            <a:r>
              <a:rPr sz="1000" spc="40" dirty="0">
                <a:latin typeface="Tahoma"/>
                <a:cs typeface="Tahoma"/>
              </a:rPr>
              <a:t> </a:t>
            </a:r>
            <a:r>
              <a:rPr sz="1000" dirty="0">
                <a:latin typeface="Tahoma"/>
                <a:cs typeface="Tahoma"/>
              </a:rPr>
              <a:t>de</a:t>
            </a:r>
            <a:r>
              <a:rPr sz="1000" spc="40" dirty="0">
                <a:latin typeface="Tahoma"/>
                <a:cs typeface="Tahoma"/>
              </a:rPr>
              <a:t> </a:t>
            </a:r>
            <a:r>
              <a:rPr sz="1000" spc="-10" dirty="0">
                <a:latin typeface="Tahoma"/>
                <a:cs typeface="Tahoma"/>
              </a:rPr>
              <a:t>Resultados.</a:t>
            </a:r>
            <a:endParaRPr sz="1000">
              <a:latin typeface="Tahoma"/>
              <a:cs typeface="Tahoma"/>
            </a:endParaRPr>
          </a:p>
        </p:txBody>
      </p:sp>
      <p:pic>
        <p:nvPicPr>
          <p:cNvPr id="14" name="object 14"/>
          <p:cNvPicPr/>
          <p:nvPr/>
        </p:nvPicPr>
        <p:blipFill>
          <a:blip r:embed="rId3" cstate="print"/>
          <a:stretch>
            <a:fillRect/>
          </a:stretch>
        </p:blipFill>
        <p:spPr>
          <a:xfrm>
            <a:off x="1439645" y="1456322"/>
            <a:ext cx="196190" cy="197878"/>
          </a:xfrm>
          <a:prstGeom prst="rect">
            <a:avLst/>
          </a:prstGeom>
        </p:spPr>
      </p:pic>
      <p:pic>
        <p:nvPicPr>
          <p:cNvPr id="15" name="object 15"/>
          <p:cNvPicPr/>
          <p:nvPr/>
        </p:nvPicPr>
        <p:blipFill>
          <a:blip r:embed="rId4" cstate="print"/>
          <a:stretch>
            <a:fillRect/>
          </a:stretch>
        </p:blipFill>
        <p:spPr>
          <a:xfrm>
            <a:off x="1410842" y="1897684"/>
            <a:ext cx="3097192" cy="1306859"/>
          </a:xfrm>
          <a:prstGeom prst="rect">
            <a:avLst/>
          </a:prstGeom>
        </p:spPr>
      </p:pic>
      <p:pic>
        <p:nvPicPr>
          <p:cNvPr id="16" name="Imagen 15" descr="Un dibujo de un personaje de caricatura&#10;&#10;El contenido generado por IA puede ser incorrecto.">
            <a:extLst>
              <a:ext uri="{FF2B5EF4-FFF2-40B4-BE49-F238E27FC236}">
                <a16:creationId xmlns:a16="http://schemas.microsoft.com/office/drawing/2014/main" id="{26E46EE8-A2F7-AE08-6549-301FD72F02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37324" y="8323774"/>
            <a:ext cx="1676578" cy="1032877"/>
          </a:xfrm>
          <a:prstGeom prst="rect">
            <a:avLst/>
          </a:prstGeom>
        </p:spPr>
      </p:pic>
      <p:grpSp>
        <p:nvGrpSpPr>
          <p:cNvPr id="3" name="object 3"/>
          <p:cNvGrpSpPr/>
          <p:nvPr/>
        </p:nvGrpSpPr>
        <p:grpSpPr>
          <a:xfrm>
            <a:off x="0" y="0"/>
            <a:ext cx="7772400" cy="10045700"/>
            <a:chOff x="0" y="0"/>
            <a:chExt cx="7772400" cy="10045700"/>
          </a:xfrm>
        </p:grpSpPr>
        <p:pic>
          <p:nvPicPr>
            <p:cNvPr id="4" name="object 4"/>
            <p:cNvPicPr/>
            <p:nvPr/>
          </p:nvPicPr>
          <p:blipFill>
            <a:blip r:embed="rId3" cstate="print"/>
            <a:stretch>
              <a:fillRect/>
            </a:stretch>
          </p:blipFill>
          <p:spPr>
            <a:xfrm>
              <a:off x="1020526" y="680483"/>
              <a:ext cx="643903" cy="656180"/>
            </a:xfrm>
            <a:prstGeom prst="rect">
              <a:avLst/>
            </a:prstGeom>
          </p:spPr>
        </p:pic>
        <p:pic>
          <p:nvPicPr>
            <p:cNvPr id="5" name="object 5"/>
            <p:cNvPicPr/>
            <p:nvPr/>
          </p:nvPicPr>
          <p:blipFill>
            <a:blip r:embed="rId4" cstate="print"/>
            <a:stretch>
              <a:fillRect/>
            </a:stretch>
          </p:blipFill>
          <p:spPr>
            <a:xfrm>
              <a:off x="0" y="0"/>
              <a:ext cx="7772400" cy="10045700"/>
            </a:xfrm>
            <a:prstGeom prst="rect">
              <a:avLst/>
            </a:prstGeom>
          </p:spPr>
        </p:pic>
        <p:sp>
          <p:nvSpPr>
            <p:cNvPr id="6" name="object 6"/>
            <p:cNvSpPr/>
            <p:nvPr/>
          </p:nvSpPr>
          <p:spPr>
            <a:xfrm>
              <a:off x="1402169" y="2723552"/>
              <a:ext cx="1507490" cy="2929255"/>
            </a:xfrm>
            <a:custGeom>
              <a:avLst/>
              <a:gdLst/>
              <a:ahLst/>
              <a:cxnLst/>
              <a:rect l="l" t="t" r="r" b="b"/>
              <a:pathLst>
                <a:path w="1507489" h="2929254">
                  <a:moveTo>
                    <a:pt x="1382725" y="2260231"/>
                  </a:moveTo>
                  <a:lnTo>
                    <a:pt x="1382661" y="2214041"/>
                  </a:lnTo>
                  <a:lnTo>
                    <a:pt x="1379448" y="2167420"/>
                  </a:lnTo>
                  <a:lnTo>
                    <a:pt x="1373022" y="2120481"/>
                  </a:lnTo>
                  <a:lnTo>
                    <a:pt x="1363446" y="2074075"/>
                  </a:lnTo>
                  <a:lnTo>
                    <a:pt x="1350937" y="2029040"/>
                  </a:lnTo>
                  <a:lnTo>
                    <a:pt x="1335620" y="1985467"/>
                  </a:lnTo>
                  <a:lnTo>
                    <a:pt x="1317599" y="1943430"/>
                  </a:lnTo>
                  <a:lnTo>
                    <a:pt x="1297000" y="1903018"/>
                  </a:lnTo>
                  <a:lnTo>
                    <a:pt x="1273949" y="1864321"/>
                  </a:lnTo>
                  <a:lnTo>
                    <a:pt x="1248562" y="1827403"/>
                  </a:lnTo>
                  <a:lnTo>
                    <a:pt x="1220965" y="1792376"/>
                  </a:lnTo>
                  <a:lnTo>
                    <a:pt x="1191247" y="1759292"/>
                  </a:lnTo>
                  <a:lnTo>
                    <a:pt x="1159560" y="1728266"/>
                  </a:lnTo>
                  <a:lnTo>
                    <a:pt x="1126007" y="1699361"/>
                  </a:lnTo>
                  <a:lnTo>
                    <a:pt x="1090714" y="1672678"/>
                  </a:lnTo>
                  <a:lnTo>
                    <a:pt x="1053795" y="1648282"/>
                  </a:lnTo>
                  <a:lnTo>
                    <a:pt x="1015377" y="1626273"/>
                  </a:lnTo>
                  <a:lnTo>
                    <a:pt x="975563" y="1606727"/>
                  </a:lnTo>
                  <a:lnTo>
                    <a:pt x="934478" y="1589722"/>
                  </a:lnTo>
                  <a:lnTo>
                    <a:pt x="892251" y="1575358"/>
                  </a:lnTo>
                  <a:lnTo>
                    <a:pt x="848995" y="1563712"/>
                  </a:lnTo>
                  <a:lnTo>
                    <a:pt x="804824" y="1554873"/>
                  </a:lnTo>
                  <a:lnTo>
                    <a:pt x="759866" y="1548917"/>
                  </a:lnTo>
                  <a:lnTo>
                    <a:pt x="714235" y="1545920"/>
                  </a:lnTo>
                  <a:lnTo>
                    <a:pt x="668045" y="1545983"/>
                  </a:lnTo>
                  <a:lnTo>
                    <a:pt x="621423" y="1549196"/>
                  </a:lnTo>
                  <a:lnTo>
                    <a:pt x="574484" y="1555623"/>
                  </a:lnTo>
                  <a:lnTo>
                    <a:pt x="528078" y="1565186"/>
                  </a:lnTo>
                  <a:lnTo>
                    <a:pt x="483057" y="1577695"/>
                  </a:lnTo>
                  <a:lnTo>
                    <a:pt x="439483" y="1593011"/>
                  </a:lnTo>
                  <a:lnTo>
                    <a:pt x="397446" y="1611033"/>
                  </a:lnTo>
                  <a:lnTo>
                    <a:pt x="357035" y="1631619"/>
                  </a:lnTo>
                  <a:lnTo>
                    <a:pt x="318338" y="1654670"/>
                  </a:lnTo>
                  <a:lnTo>
                    <a:pt x="281432" y="1680057"/>
                  </a:lnTo>
                  <a:lnTo>
                    <a:pt x="246392" y="1707654"/>
                  </a:lnTo>
                  <a:lnTo>
                    <a:pt x="213321" y="1737360"/>
                  </a:lnTo>
                  <a:lnTo>
                    <a:pt x="182295" y="1769046"/>
                  </a:lnTo>
                  <a:lnTo>
                    <a:pt x="153403" y="1802599"/>
                  </a:lnTo>
                  <a:lnTo>
                    <a:pt x="126720" y="1837893"/>
                  </a:lnTo>
                  <a:lnTo>
                    <a:pt x="102323" y="1874812"/>
                  </a:lnTo>
                  <a:lnTo>
                    <a:pt x="80314" y="1913229"/>
                  </a:lnTo>
                  <a:lnTo>
                    <a:pt x="60782" y="1953044"/>
                  </a:lnTo>
                  <a:lnTo>
                    <a:pt x="43789" y="1994128"/>
                  </a:lnTo>
                  <a:lnTo>
                    <a:pt x="29425" y="2036356"/>
                  </a:lnTo>
                  <a:lnTo>
                    <a:pt x="17780" y="2079612"/>
                  </a:lnTo>
                  <a:lnTo>
                    <a:pt x="8940" y="2123783"/>
                  </a:lnTo>
                  <a:lnTo>
                    <a:pt x="2984" y="2168741"/>
                  </a:lnTo>
                  <a:lnTo>
                    <a:pt x="0" y="2214372"/>
                  </a:lnTo>
                  <a:lnTo>
                    <a:pt x="76" y="2260562"/>
                  </a:lnTo>
                  <a:lnTo>
                    <a:pt x="3276" y="2307183"/>
                  </a:lnTo>
                  <a:lnTo>
                    <a:pt x="9715" y="2354135"/>
                  </a:lnTo>
                  <a:lnTo>
                    <a:pt x="19291" y="2400528"/>
                  </a:lnTo>
                  <a:lnTo>
                    <a:pt x="31800" y="2445562"/>
                  </a:lnTo>
                  <a:lnTo>
                    <a:pt x="47117" y="2489136"/>
                  </a:lnTo>
                  <a:lnTo>
                    <a:pt x="65138" y="2531173"/>
                  </a:lnTo>
                  <a:lnTo>
                    <a:pt x="85725" y="2571585"/>
                  </a:lnTo>
                  <a:lnTo>
                    <a:pt x="108775" y="2610294"/>
                  </a:lnTo>
                  <a:lnTo>
                    <a:pt x="134162" y="2647200"/>
                  </a:lnTo>
                  <a:lnTo>
                    <a:pt x="161772" y="2682240"/>
                  </a:lnTo>
                  <a:lnTo>
                    <a:pt x="191477" y="2715310"/>
                  </a:lnTo>
                  <a:lnTo>
                    <a:pt x="223164" y="2746337"/>
                  </a:lnTo>
                  <a:lnTo>
                    <a:pt x="256717" y="2775242"/>
                  </a:lnTo>
                  <a:lnTo>
                    <a:pt x="292011" y="2801937"/>
                  </a:lnTo>
                  <a:lnTo>
                    <a:pt x="328930" y="2826321"/>
                  </a:lnTo>
                  <a:lnTo>
                    <a:pt x="367360" y="2848330"/>
                  </a:lnTo>
                  <a:lnTo>
                    <a:pt x="407174" y="2867888"/>
                  </a:lnTo>
                  <a:lnTo>
                    <a:pt x="448246" y="2884881"/>
                  </a:lnTo>
                  <a:lnTo>
                    <a:pt x="490474" y="2899245"/>
                  </a:lnTo>
                  <a:lnTo>
                    <a:pt x="533730" y="2910890"/>
                  </a:lnTo>
                  <a:lnTo>
                    <a:pt x="577900" y="2919730"/>
                  </a:lnTo>
                  <a:lnTo>
                    <a:pt x="622871" y="2925699"/>
                  </a:lnTo>
                  <a:lnTo>
                    <a:pt x="668502" y="2928683"/>
                  </a:lnTo>
                  <a:lnTo>
                    <a:pt x="714692" y="2928620"/>
                  </a:lnTo>
                  <a:lnTo>
                    <a:pt x="761314" y="2925419"/>
                  </a:lnTo>
                  <a:lnTo>
                    <a:pt x="808253" y="2918993"/>
                  </a:lnTo>
                  <a:lnTo>
                    <a:pt x="854646" y="2909417"/>
                  </a:lnTo>
                  <a:lnTo>
                    <a:pt x="899680" y="2896908"/>
                  </a:lnTo>
                  <a:lnTo>
                    <a:pt x="943254" y="2881592"/>
                  </a:lnTo>
                  <a:lnTo>
                    <a:pt x="985291" y="2863583"/>
                  </a:lnTo>
                  <a:lnTo>
                    <a:pt x="1025690" y="2842996"/>
                  </a:lnTo>
                  <a:lnTo>
                    <a:pt x="1064399" y="2819946"/>
                  </a:lnTo>
                  <a:lnTo>
                    <a:pt x="1101305" y="2794558"/>
                  </a:lnTo>
                  <a:lnTo>
                    <a:pt x="1136332" y="2766961"/>
                  </a:lnTo>
                  <a:lnTo>
                    <a:pt x="1169403" y="2737256"/>
                  </a:lnTo>
                  <a:lnTo>
                    <a:pt x="1200429" y="2705570"/>
                  </a:lnTo>
                  <a:lnTo>
                    <a:pt x="1229334" y="2672016"/>
                  </a:lnTo>
                  <a:lnTo>
                    <a:pt x="1256017" y="2636723"/>
                  </a:lnTo>
                  <a:lnTo>
                    <a:pt x="1280401" y="2599804"/>
                  </a:lnTo>
                  <a:lnTo>
                    <a:pt x="1302410" y="2561386"/>
                  </a:lnTo>
                  <a:lnTo>
                    <a:pt x="1321955" y="2521572"/>
                  </a:lnTo>
                  <a:lnTo>
                    <a:pt x="1338948" y="2480487"/>
                  </a:lnTo>
                  <a:lnTo>
                    <a:pt x="1353312" y="2438260"/>
                  </a:lnTo>
                  <a:lnTo>
                    <a:pt x="1364945" y="2395004"/>
                  </a:lnTo>
                  <a:lnTo>
                    <a:pt x="1373784" y="2350833"/>
                  </a:lnTo>
                  <a:lnTo>
                    <a:pt x="1379740" y="2305875"/>
                  </a:lnTo>
                  <a:lnTo>
                    <a:pt x="1382725" y="2260231"/>
                  </a:lnTo>
                  <a:close/>
                </a:path>
                <a:path w="1507489" h="2929254">
                  <a:moveTo>
                    <a:pt x="1506880" y="688340"/>
                  </a:moveTo>
                  <a:lnTo>
                    <a:pt x="1505178" y="643318"/>
                  </a:lnTo>
                  <a:lnTo>
                    <a:pt x="1500568" y="598754"/>
                  </a:lnTo>
                  <a:lnTo>
                    <a:pt x="1493100" y="554786"/>
                  </a:lnTo>
                  <a:lnTo>
                    <a:pt x="1482852" y="511517"/>
                  </a:lnTo>
                  <a:lnTo>
                    <a:pt x="1469885" y="469099"/>
                  </a:lnTo>
                  <a:lnTo>
                    <a:pt x="1454264" y="427659"/>
                  </a:lnTo>
                  <a:lnTo>
                    <a:pt x="1436052" y="387337"/>
                  </a:lnTo>
                  <a:lnTo>
                    <a:pt x="1415313" y="348234"/>
                  </a:lnTo>
                  <a:lnTo>
                    <a:pt x="1392123" y="310515"/>
                  </a:lnTo>
                  <a:lnTo>
                    <a:pt x="1366520" y="274294"/>
                  </a:lnTo>
                  <a:lnTo>
                    <a:pt x="1338592" y="239699"/>
                  </a:lnTo>
                  <a:lnTo>
                    <a:pt x="1308392" y="206870"/>
                  </a:lnTo>
                  <a:lnTo>
                    <a:pt x="1275981" y="175933"/>
                  </a:lnTo>
                  <a:lnTo>
                    <a:pt x="1241437" y="147027"/>
                  </a:lnTo>
                  <a:lnTo>
                    <a:pt x="1204810" y="120269"/>
                  </a:lnTo>
                  <a:lnTo>
                    <a:pt x="1166177" y="95796"/>
                  </a:lnTo>
                  <a:lnTo>
                    <a:pt x="1125588" y="73736"/>
                  </a:lnTo>
                  <a:lnTo>
                    <a:pt x="1083106" y="54229"/>
                  </a:lnTo>
                  <a:lnTo>
                    <a:pt x="1038821" y="37388"/>
                  </a:lnTo>
                  <a:lnTo>
                    <a:pt x="993495" y="23571"/>
                  </a:lnTo>
                  <a:lnTo>
                    <a:pt x="947966" y="12992"/>
                  </a:lnTo>
                  <a:lnTo>
                    <a:pt x="902373" y="5575"/>
                  </a:lnTo>
                  <a:lnTo>
                    <a:pt x="856843" y="1270"/>
                  </a:lnTo>
                  <a:lnTo>
                    <a:pt x="811504" y="0"/>
                  </a:lnTo>
                  <a:lnTo>
                    <a:pt x="766483" y="1701"/>
                  </a:lnTo>
                  <a:lnTo>
                    <a:pt x="721918" y="6324"/>
                  </a:lnTo>
                  <a:lnTo>
                    <a:pt x="677938" y="13779"/>
                  </a:lnTo>
                  <a:lnTo>
                    <a:pt x="634682" y="24028"/>
                  </a:lnTo>
                  <a:lnTo>
                    <a:pt x="592264" y="36995"/>
                  </a:lnTo>
                  <a:lnTo>
                    <a:pt x="550824" y="52616"/>
                  </a:lnTo>
                  <a:lnTo>
                    <a:pt x="510501" y="70815"/>
                  </a:lnTo>
                  <a:lnTo>
                    <a:pt x="471398" y="91554"/>
                  </a:lnTo>
                  <a:lnTo>
                    <a:pt x="433679" y="114757"/>
                  </a:lnTo>
                  <a:lnTo>
                    <a:pt x="397459" y="140347"/>
                  </a:lnTo>
                  <a:lnTo>
                    <a:pt x="362877" y="168275"/>
                  </a:lnTo>
                  <a:lnTo>
                    <a:pt x="330047" y="198475"/>
                  </a:lnTo>
                  <a:lnTo>
                    <a:pt x="299110" y="230886"/>
                  </a:lnTo>
                  <a:lnTo>
                    <a:pt x="270192" y="265430"/>
                  </a:lnTo>
                  <a:lnTo>
                    <a:pt x="243446" y="302056"/>
                  </a:lnTo>
                  <a:lnTo>
                    <a:pt x="218973" y="340690"/>
                  </a:lnTo>
                  <a:lnTo>
                    <a:pt x="196913" y="381279"/>
                  </a:lnTo>
                  <a:lnTo>
                    <a:pt x="177406" y="423748"/>
                  </a:lnTo>
                  <a:lnTo>
                    <a:pt x="160578" y="468045"/>
                  </a:lnTo>
                  <a:lnTo>
                    <a:pt x="146761" y="513372"/>
                  </a:lnTo>
                  <a:lnTo>
                    <a:pt x="136182" y="558901"/>
                  </a:lnTo>
                  <a:lnTo>
                    <a:pt x="128778" y="604494"/>
                  </a:lnTo>
                  <a:lnTo>
                    <a:pt x="124472" y="650024"/>
                  </a:lnTo>
                  <a:lnTo>
                    <a:pt x="123202" y="695363"/>
                  </a:lnTo>
                  <a:lnTo>
                    <a:pt x="124904" y="740384"/>
                  </a:lnTo>
                  <a:lnTo>
                    <a:pt x="129527" y="784948"/>
                  </a:lnTo>
                  <a:lnTo>
                    <a:pt x="136982" y="828929"/>
                  </a:lnTo>
                  <a:lnTo>
                    <a:pt x="147231" y="872185"/>
                  </a:lnTo>
                  <a:lnTo>
                    <a:pt x="160197" y="914603"/>
                  </a:lnTo>
                  <a:lnTo>
                    <a:pt x="175818" y="956043"/>
                  </a:lnTo>
                  <a:lnTo>
                    <a:pt x="194030" y="996378"/>
                  </a:lnTo>
                  <a:lnTo>
                    <a:pt x="214769" y="1035469"/>
                  </a:lnTo>
                  <a:lnTo>
                    <a:pt x="237972" y="1073188"/>
                  </a:lnTo>
                  <a:lnTo>
                    <a:pt x="263563" y="1109421"/>
                  </a:lnTo>
                  <a:lnTo>
                    <a:pt x="291490" y="1144003"/>
                  </a:lnTo>
                  <a:lnTo>
                    <a:pt x="321691" y="1176832"/>
                  </a:lnTo>
                  <a:lnTo>
                    <a:pt x="354101" y="1207770"/>
                  </a:lnTo>
                  <a:lnTo>
                    <a:pt x="388645" y="1236687"/>
                  </a:lnTo>
                  <a:lnTo>
                    <a:pt x="425272" y="1263446"/>
                  </a:lnTo>
                  <a:lnTo>
                    <a:pt x="463905" y="1287919"/>
                  </a:lnTo>
                  <a:lnTo>
                    <a:pt x="504494" y="1309979"/>
                  </a:lnTo>
                  <a:lnTo>
                    <a:pt x="546963" y="1329486"/>
                  </a:lnTo>
                  <a:lnTo>
                    <a:pt x="591261" y="1346314"/>
                  </a:lnTo>
                  <a:lnTo>
                    <a:pt x="636587" y="1360131"/>
                  </a:lnTo>
                  <a:lnTo>
                    <a:pt x="682104" y="1370711"/>
                  </a:lnTo>
                  <a:lnTo>
                    <a:pt x="727710" y="1378127"/>
                  </a:lnTo>
                  <a:lnTo>
                    <a:pt x="773239" y="1382433"/>
                  </a:lnTo>
                  <a:lnTo>
                    <a:pt x="818578" y="1383703"/>
                  </a:lnTo>
                  <a:lnTo>
                    <a:pt x="863600" y="1382001"/>
                  </a:lnTo>
                  <a:lnTo>
                    <a:pt x="908151" y="1377391"/>
                  </a:lnTo>
                  <a:lnTo>
                    <a:pt x="952131" y="1369923"/>
                  </a:lnTo>
                  <a:lnTo>
                    <a:pt x="995400" y="1359674"/>
                  </a:lnTo>
                  <a:lnTo>
                    <a:pt x="1037818" y="1346720"/>
                  </a:lnTo>
                  <a:lnTo>
                    <a:pt x="1079246" y="1331099"/>
                  </a:lnTo>
                  <a:lnTo>
                    <a:pt x="1119581" y="1312887"/>
                  </a:lnTo>
                  <a:lnTo>
                    <a:pt x="1158671" y="1292148"/>
                  </a:lnTo>
                  <a:lnTo>
                    <a:pt x="1196390" y="1268945"/>
                  </a:lnTo>
                  <a:lnTo>
                    <a:pt x="1232611" y="1243355"/>
                  </a:lnTo>
                  <a:lnTo>
                    <a:pt x="1267206" y="1215428"/>
                  </a:lnTo>
                  <a:lnTo>
                    <a:pt x="1300035" y="1185227"/>
                  </a:lnTo>
                  <a:lnTo>
                    <a:pt x="1330972" y="1152817"/>
                  </a:lnTo>
                  <a:lnTo>
                    <a:pt x="1359877" y="1118273"/>
                  </a:lnTo>
                  <a:lnTo>
                    <a:pt x="1386636" y="1081646"/>
                  </a:lnTo>
                  <a:lnTo>
                    <a:pt x="1411109" y="1043012"/>
                  </a:lnTo>
                  <a:lnTo>
                    <a:pt x="1433156" y="1002423"/>
                  </a:lnTo>
                  <a:lnTo>
                    <a:pt x="1452676" y="959954"/>
                  </a:lnTo>
                  <a:lnTo>
                    <a:pt x="1469504" y="915657"/>
                  </a:lnTo>
                  <a:lnTo>
                    <a:pt x="1483309" y="870331"/>
                  </a:lnTo>
                  <a:lnTo>
                    <a:pt x="1493888" y="824801"/>
                  </a:lnTo>
                  <a:lnTo>
                    <a:pt x="1501305" y="779208"/>
                  </a:lnTo>
                  <a:lnTo>
                    <a:pt x="1505610" y="733679"/>
                  </a:lnTo>
                  <a:lnTo>
                    <a:pt x="1506880" y="688340"/>
                  </a:lnTo>
                  <a:close/>
                </a:path>
              </a:pathLst>
            </a:custGeom>
            <a:solidFill>
              <a:srgbClr val="FFFFFF">
                <a:alpha val="19999"/>
              </a:srgbClr>
            </a:solidFill>
          </p:spPr>
          <p:txBody>
            <a:bodyPr wrap="square" lIns="0" tIns="0" rIns="0" bIns="0" rtlCol="0"/>
            <a:lstStyle/>
            <a:p>
              <a:endParaRPr/>
            </a:p>
          </p:txBody>
        </p:sp>
        <p:pic>
          <p:nvPicPr>
            <p:cNvPr id="7" name="object 7"/>
            <p:cNvPicPr/>
            <p:nvPr/>
          </p:nvPicPr>
          <p:blipFill>
            <a:blip r:embed="rId5" cstate="print"/>
            <a:stretch>
              <a:fillRect/>
            </a:stretch>
          </p:blipFill>
          <p:spPr>
            <a:xfrm>
              <a:off x="2090575" y="2910704"/>
              <a:ext cx="5681824" cy="5292596"/>
            </a:xfrm>
            <a:prstGeom prst="rect">
              <a:avLst/>
            </a:prstGeom>
          </p:spPr>
        </p:pic>
        <p:sp>
          <p:nvSpPr>
            <p:cNvPr id="8" name="object 8"/>
            <p:cNvSpPr/>
            <p:nvPr/>
          </p:nvSpPr>
          <p:spPr>
            <a:xfrm>
              <a:off x="7461770" y="4873827"/>
              <a:ext cx="311150" cy="1154430"/>
            </a:xfrm>
            <a:custGeom>
              <a:avLst/>
              <a:gdLst/>
              <a:ahLst/>
              <a:cxnLst/>
              <a:rect l="l" t="t" r="r" b="b"/>
              <a:pathLst>
                <a:path w="311150" h="1154429">
                  <a:moveTo>
                    <a:pt x="310629" y="0"/>
                  </a:moveTo>
                  <a:lnTo>
                    <a:pt x="275241" y="24917"/>
                  </a:lnTo>
                  <a:lnTo>
                    <a:pt x="240601" y="52791"/>
                  </a:lnTo>
                  <a:lnTo>
                    <a:pt x="207718" y="82938"/>
                  </a:lnTo>
                  <a:lnTo>
                    <a:pt x="176726" y="115293"/>
                  </a:lnTo>
                  <a:lnTo>
                    <a:pt x="147753" y="149794"/>
                  </a:lnTo>
                  <a:lnTo>
                    <a:pt x="120931" y="186375"/>
                  </a:lnTo>
                  <a:lnTo>
                    <a:pt x="96391" y="224974"/>
                  </a:lnTo>
                  <a:lnTo>
                    <a:pt x="74265" y="265526"/>
                  </a:lnTo>
                  <a:lnTo>
                    <a:pt x="54681" y="307967"/>
                  </a:lnTo>
                  <a:lnTo>
                    <a:pt x="37773" y="352234"/>
                  </a:lnTo>
                  <a:lnTo>
                    <a:pt x="23884" y="397538"/>
                  </a:lnTo>
                  <a:lnTo>
                    <a:pt x="13227" y="443048"/>
                  </a:lnTo>
                  <a:lnTo>
                    <a:pt x="5738" y="488632"/>
                  </a:lnTo>
                  <a:lnTo>
                    <a:pt x="1352" y="534160"/>
                  </a:lnTo>
                  <a:lnTo>
                    <a:pt x="0" y="579500"/>
                  </a:lnTo>
                  <a:lnTo>
                    <a:pt x="1637" y="624522"/>
                  </a:lnTo>
                  <a:lnTo>
                    <a:pt x="6179" y="669095"/>
                  </a:lnTo>
                  <a:lnTo>
                    <a:pt x="13569" y="713088"/>
                  </a:lnTo>
                  <a:lnTo>
                    <a:pt x="23743" y="756370"/>
                  </a:lnTo>
                  <a:lnTo>
                    <a:pt x="36637" y="798810"/>
                  </a:lnTo>
                  <a:lnTo>
                    <a:pt x="52188" y="840278"/>
                  </a:lnTo>
                  <a:lnTo>
                    <a:pt x="70331" y="880641"/>
                  </a:lnTo>
                  <a:lnTo>
                    <a:pt x="91003" y="919770"/>
                  </a:lnTo>
                  <a:lnTo>
                    <a:pt x="114139" y="957534"/>
                  </a:lnTo>
                  <a:lnTo>
                    <a:pt x="139675" y="993801"/>
                  </a:lnTo>
                  <a:lnTo>
                    <a:pt x="167548" y="1028440"/>
                  </a:lnTo>
                  <a:lnTo>
                    <a:pt x="197694" y="1061322"/>
                  </a:lnTo>
                  <a:lnTo>
                    <a:pt x="230049" y="1092314"/>
                  </a:lnTo>
                  <a:lnTo>
                    <a:pt x="264549" y="1121286"/>
                  </a:lnTo>
                  <a:lnTo>
                    <a:pt x="301129" y="1148107"/>
                  </a:lnTo>
                  <a:lnTo>
                    <a:pt x="310629" y="1154147"/>
                  </a:lnTo>
                  <a:lnTo>
                    <a:pt x="310629" y="0"/>
                  </a:lnTo>
                  <a:close/>
                </a:path>
              </a:pathLst>
            </a:custGeom>
            <a:solidFill>
              <a:srgbClr val="FFFFFF">
                <a:alpha val="9999"/>
              </a:srgbClr>
            </a:solidFill>
          </p:spPr>
          <p:txBody>
            <a:bodyPr wrap="square" lIns="0" tIns="0" rIns="0" bIns="0" rtlCol="0"/>
            <a:lstStyle/>
            <a:p>
              <a:endParaRPr/>
            </a:p>
          </p:txBody>
        </p:sp>
        <p:sp>
          <p:nvSpPr>
            <p:cNvPr id="9" name="object 9"/>
            <p:cNvSpPr/>
            <p:nvPr/>
          </p:nvSpPr>
          <p:spPr>
            <a:xfrm>
              <a:off x="6176886" y="0"/>
              <a:ext cx="1595755" cy="10045700"/>
            </a:xfrm>
            <a:custGeom>
              <a:avLst/>
              <a:gdLst/>
              <a:ahLst/>
              <a:cxnLst/>
              <a:rect l="l" t="t" r="r" b="b"/>
              <a:pathLst>
                <a:path w="1595754" h="10045700">
                  <a:moveTo>
                    <a:pt x="0" y="10045700"/>
                  </a:moveTo>
                  <a:lnTo>
                    <a:pt x="0" y="0"/>
                  </a:lnTo>
                  <a:lnTo>
                    <a:pt x="1595513" y="0"/>
                  </a:lnTo>
                  <a:lnTo>
                    <a:pt x="1595513" y="10045700"/>
                  </a:lnTo>
                  <a:lnTo>
                    <a:pt x="0" y="10045700"/>
                  </a:lnTo>
                  <a:close/>
                </a:path>
              </a:pathLst>
            </a:custGeom>
            <a:solidFill>
              <a:srgbClr val="E0EDD2"/>
            </a:solidFill>
          </p:spPr>
          <p:txBody>
            <a:bodyPr wrap="square" lIns="0" tIns="0" rIns="0" bIns="0" rtlCol="0"/>
            <a:lstStyle/>
            <a:p>
              <a:endParaRPr/>
            </a:p>
          </p:txBody>
        </p:sp>
        <p:sp>
          <p:nvSpPr>
            <p:cNvPr id="10" name="object 10"/>
            <p:cNvSpPr/>
            <p:nvPr/>
          </p:nvSpPr>
          <p:spPr>
            <a:xfrm>
              <a:off x="3316058" y="797636"/>
              <a:ext cx="11430" cy="461009"/>
            </a:xfrm>
            <a:custGeom>
              <a:avLst/>
              <a:gdLst/>
              <a:ahLst/>
              <a:cxnLst/>
              <a:rect l="l" t="t" r="r" b="b"/>
              <a:pathLst>
                <a:path w="11429" h="461009">
                  <a:moveTo>
                    <a:pt x="11125" y="0"/>
                  </a:moveTo>
                  <a:lnTo>
                    <a:pt x="0" y="0"/>
                  </a:lnTo>
                  <a:lnTo>
                    <a:pt x="0" y="460476"/>
                  </a:lnTo>
                  <a:lnTo>
                    <a:pt x="11125" y="460476"/>
                  </a:lnTo>
                  <a:lnTo>
                    <a:pt x="11125" y="0"/>
                  </a:lnTo>
                  <a:close/>
                </a:path>
              </a:pathLst>
            </a:custGeom>
            <a:solidFill>
              <a:srgbClr val="A6802C"/>
            </a:solidFill>
          </p:spPr>
          <p:txBody>
            <a:bodyPr wrap="square" lIns="0" tIns="0" rIns="0" bIns="0" rtlCol="0"/>
            <a:lstStyle/>
            <a:p>
              <a:endParaRPr/>
            </a:p>
          </p:txBody>
        </p:sp>
        <p:pic>
          <p:nvPicPr>
            <p:cNvPr id="11" name="object 11"/>
            <p:cNvPicPr/>
            <p:nvPr/>
          </p:nvPicPr>
          <p:blipFill>
            <a:blip r:embed="rId6" cstate="print"/>
            <a:stretch>
              <a:fillRect/>
            </a:stretch>
          </p:blipFill>
          <p:spPr>
            <a:xfrm>
              <a:off x="3004642" y="803606"/>
              <a:ext cx="102755" cy="118021"/>
            </a:xfrm>
            <a:prstGeom prst="rect">
              <a:avLst/>
            </a:prstGeom>
          </p:spPr>
        </p:pic>
        <p:pic>
          <p:nvPicPr>
            <p:cNvPr id="12" name="object 12"/>
            <p:cNvPicPr/>
            <p:nvPr/>
          </p:nvPicPr>
          <p:blipFill>
            <a:blip r:embed="rId7" cstate="print"/>
            <a:stretch>
              <a:fillRect/>
            </a:stretch>
          </p:blipFill>
          <p:spPr>
            <a:xfrm>
              <a:off x="2874102" y="753563"/>
              <a:ext cx="111131" cy="168330"/>
            </a:xfrm>
            <a:prstGeom prst="rect">
              <a:avLst/>
            </a:prstGeom>
          </p:spPr>
        </p:pic>
        <p:pic>
          <p:nvPicPr>
            <p:cNvPr id="13" name="object 13"/>
            <p:cNvPicPr/>
            <p:nvPr/>
          </p:nvPicPr>
          <p:blipFill>
            <a:blip r:embed="rId8" cstate="print"/>
            <a:stretch>
              <a:fillRect/>
            </a:stretch>
          </p:blipFill>
          <p:spPr>
            <a:xfrm>
              <a:off x="1767989" y="754199"/>
              <a:ext cx="1335412" cy="503990"/>
            </a:xfrm>
            <a:prstGeom prst="rect">
              <a:avLst/>
            </a:prstGeom>
          </p:spPr>
        </p:pic>
        <p:pic>
          <p:nvPicPr>
            <p:cNvPr id="14" name="object 14"/>
            <p:cNvPicPr/>
            <p:nvPr/>
          </p:nvPicPr>
          <p:blipFill>
            <a:blip r:embed="rId9" cstate="print"/>
            <a:stretch>
              <a:fillRect/>
            </a:stretch>
          </p:blipFill>
          <p:spPr>
            <a:xfrm>
              <a:off x="1018225" y="684944"/>
              <a:ext cx="641223" cy="647700"/>
            </a:xfrm>
            <a:prstGeom prst="rect">
              <a:avLst/>
            </a:prstGeom>
          </p:spPr>
        </p:pic>
        <p:pic>
          <p:nvPicPr>
            <p:cNvPr id="15" name="object 15"/>
            <p:cNvPicPr/>
            <p:nvPr/>
          </p:nvPicPr>
          <p:blipFill>
            <a:blip r:embed="rId10" cstate="print"/>
            <a:stretch>
              <a:fillRect/>
            </a:stretch>
          </p:blipFill>
          <p:spPr>
            <a:xfrm>
              <a:off x="3545230" y="895703"/>
              <a:ext cx="1542914" cy="358611"/>
            </a:xfrm>
            <a:prstGeom prst="rect">
              <a:avLst/>
            </a:prstGeom>
          </p:spPr>
        </p:pic>
        <p:pic>
          <p:nvPicPr>
            <p:cNvPr id="16" name="object 16"/>
            <p:cNvPicPr/>
            <p:nvPr/>
          </p:nvPicPr>
          <p:blipFill>
            <a:blip r:embed="rId11" cstate="print"/>
            <a:stretch>
              <a:fillRect/>
            </a:stretch>
          </p:blipFill>
          <p:spPr>
            <a:xfrm>
              <a:off x="3528222" y="8486672"/>
              <a:ext cx="923892" cy="278561"/>
            </a:xfrm>
            <a:prstGeom prst="rect">
              <a:avLst/>
            </a:prstGeom>
          </p:spPr>
        </p:pic>
        <p:pic>
          <p:nvPicPr>
            <p:cNvPr id="17" name="object 17"/>
            <p:cNvPicPr/>
            <p:nvPr/>
          </p:nvPicPr>
          <p:blipFill>
            <a:blip r:embed="rId12" cstate="print"/>
            <a:stretch>
              <a:fillRect/>
            </a:stretch>
          </p:blipFill>
          <p:spPr>
            <a:xfrm>
              <a:off x="3505866" y="8797947"/>
              <a:ext cx="942237" cy="606590"/>
            </a:xfrm>
            <a:prstGeom prst="rect">
              <a:avLst/>
            </a:prstGeom>
          </p:spPr>
        </p:pic>
      </p:grpSp>
      <p:sp>
        <p:nvSpPr>
          <p:cNvPr id="18" name="object 18"/>
          <p:cNvSpPr txBox="1"/>
          <p:nvPr/>
        </p:nvSpPr>
        <p:spPr>
          <a:xfrm>
            <a:off x="1414821" y="674319"/>
            <a:ext cx="1705610" cy="316865"/>
          </a:xfrm>
          <a:prstGeom prst="rect">
            <a:avLst/>
          </a:prstGeom>
        </p:spPr>
        <p:txBody>
          <a:bodyPr vert="horz" wrap="square" lIns="0" tIns="13970" rIns="0" bIns="0" rtlCol="0">
            <a:spAutoFit/>
          </a:bodyPr>
          <a:lstStyle/>
          <a:p>
            <a:pPr marL="12700">
              <a:lnSpc>
                <a:spcPct val="100000"/>
              </a:lnSpc>
              <a:spcBef>
                <a:spcPts val="110"/>
              </a:spcBef>
            </a:pPr>
            <a:r>
              <a:rPr sz="1900" spc="315" dirty="0">
                <a:solidFill>
                  <a:srgbClr val="B3944D"/>
                </a:solidFill>
                <a:latin typeface="Times New Roman"/>
                <a:cs typeface="Times New Roman"/>
              </a:rPr>
              <a:t>·,</a:t>
            </a:r>
            <a:r>
              <a:rPr sz="1900" spc="10" dirty="0">
                <a:solidFill>
                  <a:srgbClr val="B3944D"/>
                </a:solidFill>
                <a:latin typeface="Times New Roman"/>
                <a:cs typeface="Times New Roman"/>
              </a:rPr>
              <a:t>  </a:t>
            </a:r>
            <a:r>
              <a:rPr sz="1900" spc="100" dirty="0">
                <a:solidFill>
                  <a:srgbClr val="191D20"/>
                </a:solidFill>
                <a:latin typeface="Times New Roman"/>
                <a:cs typeface="Times New Roman"/>
              </a:rPr>
              <a:t>Gobierno</a:t>
            </a:r>
            <a:r>
              <a:rPr sz="1900" spc="165" dirty="0">
                <a:solidFill>
                  <a:srgbClr val="191D20"/>
                </a:solidFill>
                <a:latin typeface="Times New Roman"/>
                <a:cs typeface="Times New Roman"/>
              </a:rPr>
              <a:t> </a:t>
            </a:r>
            <a:r>
              <a:rPr sz="1900" spc="-25" dirty="0">
                <a:solidFill>
                  <a:srgbClr val="191D20"/>
                </a:solidFill>
                <a:latin typeface="Times New Roman"/>
                <a:cs typeface="Times New Roman"/>
              </a:rPr>
              <a:t>de</a:t>
            </a:r>
            <a:endParaRPr sz="1900">
              <a:latin typeface="Times New Roman"/>
              <a:cs typeface="Times New Roman"/>
            </a:endParaRPr>
          </a:p>
        </p:txBody>
      </p:sp>
      <p:sp>
        <p:nvSpPr>
          <p:cNvPr id="19" name="object 19"/>
          <p:cNvSpPr txBox="1">
            <a:spLocks noGrp="1"/>
          </p:cNvSpPr>
          <p:nvPr>
            <p:ph type="title"/>
          </p:nvPr>
        </p:nvSpPr>
        <p:spPr>
          <a:xfrm>
            <a:off x="1594021" y="798163"/>
            <a:ext cx="1523365" cy="572770"/>
          </a:xfrm>
          <a:prstGeom prst="rect">
            <a:avLst/>
          </a:prstGeom>
        </p:spPr>
        <p:txBody>
          <a:bodyPr vert="horz" wrap="square" lIns="0" tIns="11430" rIns="0" bIns="0" rtlCol="0">
            <a:spAutoFit/>
          </a:bodyPr>
          <a:lstStyle/>
          <a:p>
            <a:pPr marL="12700">
              <a:lnSpc>
                <a:spcPct val="100000"/>
              </a:lnSpc>
              <a:spcBef>
                <a:spcPts val="90"/>
              </a:spcBef>
            </a:pPr>
            <a:r>
              <a:rPr sz="3600" b="1" spc="-10" dirty="0">
                <a:solidFill>
                  <a:srgbClr val="631530"/>
                </a:solidFill>
                <a:latin typeface="Times New Roman"/>
                <a:cs typeface="Times New Roman"/>
              </a:rPr>
              <a:t>M~xico</a:t>
            </a:r>
            <a:endParaRPr sz="3600">
              <a:latin typeface="Times New Roman"/>
              <a:cs typeface="Times New Roman"/>
            </a:endParaRPr>
          </a:p>
        </p:txBody>
      </p:sp>
      <p:sp>
        <p:nvSpPr>
          <p:cNvPr id="20" name="object 20"/>
          <p:cNvSpPr txBox="1"/>
          <p:nvPr/>
        </p:nvSpPr>
        <p:spPr>
          <a:xfrm>
            <a:off x="3531806" y="806685"/>
            <a:ext cx="1568450" cy="420370"/>
          </a:xfrm>
          <a:prstGeom prst="rect">
            <a:avLst/>
          </a:prstGeom>
        </p:spPr>
        <p:txBody>
          <a:bodyPr vert="horz" wrap="square" lIns="0" tIns="11430" rIns="0" bIns="0" rtlCol="0">
            <a:spAutoFit/>
          </a:bodyPr>
          <a:lstStyle/>
          <a:p>
            <a:pPr marL="12700">
              <a:lnSpc>
                <a:spcPct val="100000"/>
              </a:lnSpc>
              <a:spcBef>
                <a:spcPts val="90"/>
              </a:spcBef>
            </a:pPr>
            <a:r>
              <a:rPr sz="2600" b="1" spc="-10" dirty="0">
                <a:solidFill>
                  <a:srgbClr val="631530"/>
                </a:solidFill>
                <a:latin typeface="Times New Roman"/>
                <a:cs typeface="Times New Roman"/>
              </a:rPr>
              <a:t>Educaci~n</a:t>
            </a:r>
            <a:endParaRPr sz="2600">
              <a:latin typeface="Times New Roman"/>
              <a:cs typeface="Times New Roman"/>
            </a:endParaRPr>
          </a:p>
        </p:txBody>
      </p:sp>
      <p:sp>
        <p:nvSpPr>
          <p:cNvPr id="21" name="object 21"/>
          <p:cNvSpPr txBox="1"/>
          <p:nvPr/>
        </p:nvSpPr>
        <p:spPr>
          <a:xfrm>
            <a:off x="3531806" y="1161931"/>
            <a:ext cx="1128395" cy="121920"/>
          </a:xfrm>
          <a:prstGeom prst="rect">
            <a:avLst/>
          </a:prstGeom>
        </p:spPr>
        <p:txBody>
          <a:bodyPr vert="horz" wrap="square" lIns="0" tIns="16510" rIns="0" bIns="0" rtlCol="0">
            <a:spAutoFit/>
          </a:bodyPr>
          <a:lstStyle/>
          <a:p>
            <a:pPr marL="12700">
              <a:lnSpc>
                <a:spcPct val="100000"/>
              </a:lnSpc>
              <a:spcBef>
                <a:spcPts val="130"/>
              </a:spcBef>
            </a:pPr>
            <a:r>
              <a:rPr sz="600" spc="20" dirty="0">
                <a:solidFill>
                  <a:srgbClr val="191D20"/>
                </a:solidFill>
                <a:latin typeface="Times New Roman"/>
                <a:cs typeface="Times New Roman"/>
              </a:rPr>
              <a:t>Secretaria</a:t>
            </a:r>
            <a:r>
              <a:rPr sz="600" spc="95" dirty="0">
                <a:solidFill>
                  <a:srgbClr val="191D20"/>
                </a:solidFill>
                <a:latin typeface="Times New Roman"/>
                <a:cs typeface="Times New Roman"/>
              </a:rPr>
              <a:t> </a:t>
            </a:r>
            <a:r>
              <a:rPr sz="600" spc="20" dirty="0">
                <a:solidFill>
                  <a:srgbClr val="191D20"/>
                </a:solidFill>
                <a:latin typeface="Times New Roman"/>
                <a:cs typeface="Times New Roman"/>
              </a:rPr>
              <a:t>de</a:t>
            </a:r>
            <a:r>
              <a:rPr sz="600" spc="100" dirty="0">
                <a:solidFill>
                  <a:srgbClr val="191D20"/>
                </a:solidFill>
                <a:latin typeface="Times New Roman"/>
                <a:cs typeface="Times New Roman"/>
              </a:rPr>
              <a:t> </a:t>
            </a:r>
            <a:r>
              <a:rPr sz="600" spc="20" dirty="0">
                <a:solidFill>
                  <a:srgbClr val="191D20"/>
                </a:solidFill>
                <a:latin typeface="Times New Roman"/>
                <a:cs typeface="Times New Roman"/>
              </a:rPr>
              <a:t>Educaci~n</a:t>
            </a:r>
            <a:r>
              <a:rPr sz="600" spc="125" dirty="0">
                <a:solidFill>
                  <a:srgbClr val="191D20"/>
                </a:solidFill>
                <a:latin typeface="Times New Roman"/>
                <a:cs typeface="Times New Roman"/>
              </a:rPr>
              <a:t> </a:t>
            </a:r>
            <a:r>
              <a:rPr sz="600" spc="55" dirty="0">
                <a:solidFill>
                  <a:srgbClr val="191D20"/>
                </a:solidFill>
                <a:latin typeface="Times New Roman"/>
                <a:cs typeface="Times New Roman"/>
              </a:rPr>
              <a:t>Pblica</a:t>
            </a:r>
            <a:endParaRPr sz="600">
              <a:latin typeface="Times New Roman"/>
              <a:cs typeface="Times New Roman"/>
            </a:endParaRPr>
          </a:p>
        </p:txBody>
      </p:sp>
      <p:sp>
        <p:nvSpPr>
          <p:cNvPr id="22" name="object 22"/>
          <p:cNvSpPr txBox="1"/>
          <p:nvPr/>
        </p:nvSpPr>
        <p:spPr>
          <a:xfrm>
            <a:off x="3106586" y="9259185"/>
            <a:ext cx="80645" cy="101600"/>
          </a:xfrm>
          <a:prstGeom prst="rect">
            <a:avLst/>
          </a:prstGeom>
        </p:spPr>
        <p:txBody>
          <a:bodyPr vert="horz" wrap="square" lIns="0" tIns="12700" rIns="0" bIns="0" rtlCol="0">
            <a:spAutoFit/>
          </a:bodyPr>
          <a:lstStyle/>
          <a:p>
            <a:pPr marL="12700">
              <a:lnSpc>
                <a:spcPct val="100000"/>
              </a:lnSpc>
              <a:spcBef>
                <a:spcPts val="100"/>
              </a:spcBef>
            </a:pPr>
            <a:r>
              <a:rPr sz="500" spc="100" dirty="0">
                <a:solidFill>
                  <a:srgbClr val="6E6E6E"/>
                </a:solidFill>
                <a:latin typeface="Arial"/>
                <a:cs typeface="Arial"/>
              </a:rPr>
              <a:t>#</a:t>
            </a:r>
            <a:endParaRPr sz="500">
              <a:latin typeface="Arial"/>
              <a:cs typeface="Arial"/>
            </a:endParaRPr>
          </a:p>
        </p:txBody>
      </p:sp>
      <p:sp>
        <p:nvSpPr>
          <p:cNvPr id="23" name="object 23"/>
          <p:cNvSpPr txBox="1"/>
          <p:nvPr/>
        </p:nvSpPr>
        <p:spPr>
          <a:xfrm>
            <a:off x="3492321" y="8736093"/>
            <a:ext cx="970280" cy="661035"/>
          </a:xfrm>
          <a:prstGeom prst="rect">
            <a:avLst/>
          </a:prstGeom>
        </p:spPr>
        <p:txBody>
          <a:bodyPr vert="horz" wrap="square" lIns="0" tIns="15240" rIns="0" bIns="0" rtlCol="0">
            <a:spAutoFit/>
          </a:bodyPr>
          <a:lstStyle/>
          <a:p>
            <a:pPr marL="8890" algn="ctr">
              <a:lnSpc>
                <a:spcPts val="1250"/>
              </a:lnSpc>
              <a:spcBef>
                <a:spcPts val="120"/>
              </a:spcBef>
            </a:pPr>
            <a:r>
              <a:rPr sz="1250" spc="50" dirty="0">
                <a:solidFill>
                  <a:srgbClr val="A02444"/>
                </a:solidFill>
                <a:latin typeface="Times New Roman"/>
                <a:cs typeface="Times New Roman"/>
              </a:rPr>
              <a:t>Aro </a:t>
            </a:r>
            <a:r>
              <a:rPr sz="1200" spc="-25" dirty="0">
                <a:solidFill>
                  <a:srgbClr val="A02444"/>
                </a:solidFill>
                <a:latin typeface="Arial"/>
                <a:cs typeface="Arial"/>
              </a:rPr>
              <a:t>de</a:t>
            </a:r>
            <a:endParaRPr sz="1200">
              <a:latin typeface="Arial"/>
              <a:cs typeface="Arial"/>
            </a:endParaRPr>
          </a:p>
          <a:p>
            <a:pPr marL="12700" marR="5080" algn="ctr">
              <a:lnSpc>
                <a:spcPct val="74500"/>
              </a:lnSpc>
              <a:spcBef>
                <a:spcPts val="330"/>
              </a:spcBef>
            </a:pPr>
            <a:r>
              <a:rPr sz="1900" dirty="0">
                <a:solidFill>
                  <a:srgbClr val="631530"/>
                </a:solidFill>
                <a:latin typeface="Times New Roman"/>
                <a:cs typeface="Times New Roman"/>
              </a:rPr>
              <a:t>La</a:t>
            </a:r>
            <a:r>
              <a:rPr sz="1900" spc="65" dirty="0">
                <a:solidFill>
                  <a:srgbClr val="631530"/>
                </a:solidFill>
                <a:latin typeface="Times New Roman"/>
                <a:cs typeface="Times New Roman"/>
              </a:rPr>
              <a:t> </a:t>
            </a:r>
            <a:r>
              <a:rPr sz="1900" spc="-10" dirty="0">
                <a:solidFill>
                  <a:srgbClr val="631530"/>
                </a:solidFill>
                <a:latin typeface="Times New Roman"/>
                <a:cs typeface="Times New Roman"/>
              </a:rPr>
              <a:t>Mujer </a:t>
            </a:r>
            <a:r>
              <a:rPr sz="1900" spc="55" dirty="0">
                <a:solidFill>
                  <a:srgbClr val="631530"/>
                </a:solidFill>
                <a:latin typeface="Times New Roman"/>
                <a:cs typeface="Times New Roman"/>
              </a:rPr>
              <a:t>Indigena</a:t>
            </a:r>
            <a:endParaRPr sz="1900">
              <a:latin typeface="Times New Roman"/>
              <a:cs typeface="Times New Roman"/>
            </a:endParaRPr>
          </a:p>
        </p:txBody>
      </p:sp>
      <p:pic>
        <p:nvPicPr>
          <p:cNvPr id="24" name="Imagen 23" descr="Un dibujo de un personaje de caricatura&#10;&#10;El contenido generado por IA puede ser incorrecto.">
            <a:extLst>
              <a:ext uri="{FF2B5EF4-FFF2-40B4-BE49-F238E27FC236}">
                <a16:creationId xmlns:a16="http://schemas.microsoft.com/office/drawing/2014/main" id="{53E660F4-A3B0-BCBE-093E-03BAA701916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28600" y="9448800"/>
            <a:ext cx="381000" cy="381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TotalTime>
  <Words>5925</Words>
  <Application>Microsoft Office PowerPoint</Application>
  <PresentationFormat>Personalizado</PresentationFormat>
  <Paragraphs>223</Paragraphs>
  <Slides>18</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18</vt:i4>
      </vt:variant>
    </vt:vector>
  </HeadingPairs>
  <TitlesOfParts>
    <vt:vector size="27" baseType="lpstr">
      <vt:lpstr>Arial</vt:lpstr>
      <vt:lpstr>Arial Black</vt:lpstr>
      <vt:lpstr>Calibri</vt:lpstr>
      <vt:lpstr>Century Gothic</vt:lpstr>
      <vt:lpstr>Lucida Sans</vt:lpstr>
      <vt:lpstr>Sans Serif Collection</vt:lpstr>
      <vt:lpstr>Tahoma</vt:lpstr>
      <vt:lpstr>Times New Roman</vt:lpstr>
      <vt:lpstr>Office Theme</vt:lpstr>
      <vt:lpstr>Orientaciones para la Segunda Sesión Ordinaria del Consejo Técnico Escolar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M~xico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Organ Vaipe</dc:creator>
  <cp:lastModifiedBy>Organ Vaipe</cp:lastModifiedBy>
  <cp:revision>2</cp:revision>
  <dcterms:created xsi:type="dcterms:W3CDTF">2025-11-27T01:55:48Z</dcterms:created>
  <dcterms:modified xsi:type="dcterms:W3CDTF">2025-11-27T02:22:44Z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2025-11-26T00:00:00Z</vt:filetime>
  </property>
  <property fmtid="{D5CDD505-2E9C-101B-9397-08002B2CF9AE}" pid="3" name="Creator">
    <vt:lpwstr>Nitro PDF Pro 14 (14.39.0.18)</vt:lpwstr>
  </property>
  <property fmtid="{D5CDD505-2E9C-101B-9397-08002B2CF9AE}" pid="4" name="LastSaved">
    <vt:filetime>2025-11-27T00:00:00Z</vt:filetime>
  </property>
</Properties>
</file>