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2" r:id="rId1"/>
  </p:sldMasterIdLst>
  <p:notesMasterIdLst>
    <p:notesMasterId r:id="rId19"/>
  </p:notesMasterIdLst>
  <p:sldIdLst>
    <p:sldId id="256" r:id="rId2"/>
    <p:sldId id="257" r:id="rId3"/>
    <p:sldId id="259" r:id="rId4"/>
    <p:sldId id="303" r:id="rId5"/>
    <p:sldId id="261" r:id="rId6"/>
    <p:sldId id="267" r:id="rId7"/>
    <p:sldId id="298" r:id="rId8"/>
    <p:sldId id="265" r:id="rId9"/>
    <p:sldId id="260" r:id="rId10"/>
    <p:sldId id="262" r:id="rId11"/>
    <p:sldId id="299" r:id="rId12"/>
    <p:sldId id="300" r:id="rId13"/>
    <p:sldId id="274" r:id="rId14"/>
    <p:sldId id="263" r:id="rId15"/>
    <p:sldId id="301" r:id="rId16"/>
    <p:sldId id="258" r:id="rId17"/>
    <p:sldId id="266" r:id="rId18"/>
  </p:sldIdLst>
  <p:sldSz cx="9144000" cy="5143500" type="screen16x9"/>
  <p:notesSz cx="6858000" cy="9144000"/>
  <p:embeddedFontLst>
    <p:embeddedFont>
      <p:font typeface="AG180Days" panose="02000603000000000000" pitchFamily="2" charset="0"/>
      <p:regular r:id="rId20"/>
    </p:embeddedFont>
    <p:embeddedFont>
      <p:font typeface="AGFoodMood" panose="02000603000000000000" pitchFamily="2" charset="0"/>
      <p:regular r:id="rId21"/>
    </p:embeddedFont>
    <p:embeddedFont>
      <p:font typeface="AGTheMothership" panose="02000603000000000000" pitchFamily="2" charset="0"/>
      <p:regular r:id="rId22"/>
    </p:embeddedFont>
    <p:embeddedFont>
      <p:font typeface="AGYasss" panose="02000603000000000000" pitchFamily="2" charset="0"/>
      <p:regular r:id="rId23"/>
    </p:embeddedFont>
    <p:embeddedFont>
      <p:font typeface="Bebas Neue" panose="020B0606020202050201" pitchFamily="34" charset="0"/>
      <p:regular r:id="rId24"/>
    </p:embeddedFont>
    <p:embeddedFont>
      <p:font typeface="Darker Grotesque SemiBold" pitchFamily="2" charset="0"/>
      <p:bold r:id="rId25"/>
    </p:embeddedFont>
    <p:embeddedFont>
      <p:font typeface="Mountains of Christmas" panose="020B0604020202020204" charset="0"/>
      <p:regular r:id="rId26"/>
      <p:bold r:id="rId27"/>
    </p:embeddedFont>
    <p:embeddedFont>
      <p:font typeface="Rage Italic" panose="03070502040507070304" pitchFamily="66" charset="0"/>
      <p:regular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90000"/>
    <a:srgbClr val="FF7C80"/>
    <a:srgbClr val="FF0066"/>
    <a:srgbClr val="FFC785"/>
    <a:srgbClr val="FFCC66"/>
    <a:srgbClr val="FF9649"/>
    <a:srgbClr val="CC6600"/>
    <a:srgbClr val="FF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EE7B4B-2EDC-41EA-A47D-4E82F92D6597}">
  <a:tblStyle styleId="{A8EE7B4B-2EDC-41EA-A47D-4E82F92D659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26" y="-9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d737b480b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d737b480b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e1d838b62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e1d838b62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207fd22f2_0_250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e1d838b627_4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e1d838b627_4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e1d838b627_4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a:extLst>
            <a:ext uri="{FF2B5EF4-FFF2-40B4-BE49-F238E27FC236}">
              <a16:creationId xmlns:a16="http://schemas.microsoft.com/office/drawing/2014/main" id="{E2E92C6C-3E13-B98A-4543-9F01DDDC3C88}"/>
            </a:ext>
          </a:extLst>
        </p:cNvPr>
        <p:cNvGrpSpPr/>
        <p:nvPr/>
      </p:nvGrpSpPr>
      <p:grpSpPr>
        <a:xfrm>
          <a:off x="0" y="0"/>
          <a:ext cx="0" cy="0"/>
          <a:chOff x="0" y="0"/>
          <a:chExt cx="0" cy="0"/>
        </a:xfrm>
      </p:grpSpPr>
      <p:sp>
        <p:nvSpPr>
          <p:cNvPr id="304" name="Google Shape;304;ge1d838b627_4_141:notes">
            <a:extLst>
              <a:ext uri="{FF2B5EF4-FFF2-40B4-BE49-F238E27FC236}">
                <a16:creationId xmlns:a16="http://schemas.microsoft.com/office/drawing/2014/main" id="{646388C7-7C87-BFAA-C080-A4893B963F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e1d838b627_4_141:notes">
            <a:extLst>
              <a:ext uri="{FF2B5EF4-FFF2-40B4-BE49-F238E27FC236}">
                <a16:creationId xmlns:a16="http://schemas.microsoft.com/office/drawing/2014/main" id="{831F77C3-061B-805D-C63F-E2CD6C27F2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870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e1d838b62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e1d838b627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B699072E-0ED1-0836-C65B-F49E9589BD5C}"/>
            </a:ext>
          </a:extLst>
        </p:cNvPr>
        <p:cNvGrpSpPr/>
        <p:nvPr/>
      </p:nvGrpSpPr>
      <p:grpSpPr>
        <a:xfrm>
          <a:off x="0" y="0"/>
          <a:ext cx="0" cy="0"/>
          <a:chOff x="0" y="0"/>
          <a:chExt cx="0" cy="0"/>
        </a:xfrm>
      </p:grpSpPr>
      <p:sp>
        <p:nvSpPr>
          <p:cNvPr id="215" name="Google Shape;215;ge1d838b627_4_38:notes">
            <a:extLst>
              <a:ext uri="{FF2B5EF4-FFF2-40B4-BE49-F238E27FC236}">
                <a16:creationId xmlns:a16="http://schemas.microsoft.com/office/drawing/2014/main" id="{69A0ECB2-66A6-9B3F-9F8D-98C533DC26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e1d838b627_4_38:notes">
            <a:extLst>
              <a:ext uri="{FF2B5EF4-FFF2-40B4-BE49-F238E27FC236}">
                <a16:creationId xmlns:a16="http://schemas.microsoft.com/office/drawing/2014/main" id="{DF1CE44B-D645-30C0-99E2-58C34A43A2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62758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4E3EB282-5346-8202-284C-89BF0939568F}"/>
            </a:ext>
          </a:extLst>
        </p:cNvPr>
        <p:cNvGrpSpPr/>
        <p:nvPr/>
      </p:nvGrpSpPr>
      <p:grpSpPr>
        <a:xfrm>
          <a:off x="0" y="0"/>
          <a:ext cx="0" cy="0"/>
          <a:chOff x="0" y="0"/>
          <a:chExt cx="0" cy="0"/>
        </a:xfrm>
      </p:grpSpPr>
      <p:sp>
        <p:nvSpPr>
          <p:cNvPr id="215" name="Google Shape;215;ge1d838b627_4_38:notes">
            <a:extLst>
              <a:ext uri="{FF2B5EF4-FFF2-40B4-BE49-F238E27FC236}">
                <a16:creationId xmlns:a16="http://schemas.microsoft.com/office/drawing/2014/main" id="{69EA8353-8D7E-14C1-ECEC-2CD1E84181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e1d838b627_4_38:notes">
            <a:extLst>
              <a:ext uri="{FF2B5EF4-FFF2-40B4-BE49-F238E27FC236}">
                <a16:creationId xmlns:a16="http://schemas.microsoft.com/office/drawing/2014/main" id="{A94DABDA-E31A-F2CA-0F85-FD6CE7EC1E0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3213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e1d838b627_4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e1d838b627_4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e1d838b627_4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e1d838b627_4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B5772CBF-BE74-38CF-3389-A2102383E7CF}"/>
            </a:ext>
          </a:extLst>
        </p:cNvPr>
        <p:cNvGrpSpPr/>
        <p:nvPr/>
      </p:nvGrpSpPr>
      <p:grpSpPr>
        <a:xfrm>
          <a:off x="0" y="0"/>
          <a:ext cx="0" cy="0"/>
          <a:chOff x="0" y="0"/>
          <a:chExt cx="0" cy="0"/>
        </a:xfrm>
      </p:grpSpPr>
      <p:sp>
        <p:nvSpPr>
          <p:cNvPr id="235" name="Google Shape;235;ge1d838b627_4_100:notes">
            <a:extLst>
              <a:ext uri="{FF2B5EF4-FFF2-40B4-BE49-F238E27FC236}">
                <a16:creationId xmlns:a16="http://schemas.microsoft.com/office/drawing/2014/main" id="{5875B166-D20C-ED29-4F94-F74CF73B16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e1d838b627_4_100:notes">
            <a:extLst>
              <a:ext uri="{FF2B5EF4-FFF2-40B4-BE49-F238E27FC236}">
                <a16:creationId xmlns:a16="http://schemas.microsoft.com/office/drawing/2014/main" id="{6E5C8489-ED90-2658-ADC7-84A8C9E386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31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e1d838b627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e1d838b627_4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e1d838b627_4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162300" y="162150"/>
            <a:ext cx="8819400" cy="4819200"/>
          </a:xfrm>
          <a:prstGeom prst="rect">
            <a:avLst/>
          </a:prstGeom>
          <a:gradFill>
            <a:gsLst>
              <a:gs pos="0">
                <a:srgbClr val="97BE5C"/>
              </a:gs>
              <a:gs pos="100000">
                <a:srgbClr val="63892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2791825" y="1085000"/>
            <a:ext cx="5498400" cy="2201100"/>
          </a:xfrm>
          <a:prstGeom prst="rect">
            <a:avLst/>
          </a:prstGeom>
          <a:noFill/>
        </p:spPr>
        <p:txBody>
          <a:bodyPr spcFirstLastPara="1" wrap="square" lIns="91425" tIns="91425" rIns="91425" bIns="91425" anchor="ctr" anchorCtr="0">
            <a:noAutofit/>
          </a:bodyPr>
          <a:lstStyle>
            <a:lvl1pPr lvl="0">
              <a:lnSpc>
                <a:spcPct val="90000"/>
              </a:lnSpc>
              <a:spcBef>
                <a:spcPts val="0"/>
              </a:spcBef>
              <a:spcAft>
                <a:spcPts val="0"/>
              </a:spcAft>
              <a:buClr>
                <a:srgbClr val="191919"/>
              </a:buClr>
              <a:buSzPts val="5200"/>
              <a:buNone/>
              <a:defRPr sz="5700">
                <a:solidFill>
                  <a:schemeClr val="accent3"/>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2791825" y="3322900"/>
            <a:ext cx="5498400" cy="393600"/>
          </a:xfrm>
          <a:prstGeom prst="rect">
            <a:avLst/>
          </a:prstGeom>
          <a:noFill/>
          <a:ln>
            <a:noFill/>
          </a:ln>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162300" y="162150"/>
            <a:ext cx="8819400" cy="4819200"/>
          </a:xfrm>
          <a:prstGeom prst="rect">
            <a:avLst/>
          </a:prstGeom>
          <a:gradFill>
            <a:gsLst>
              <a:gs pos="0">
                <a:srgbClr val="97BE5C"/>
              </a:gs>
              <a:gs pos="100000">
                <a:srgbClr val="638927"/>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title"/>
          </p:nvPr>
        </p:nvSpPr>
        <p:spPr>
          <a:xfrm>
            <a:off x="1264025" y="2206644"/>
            <a:ext cx="4839300" cy="1371600"/>
          </a:xfrm>
          <a:prstGeom prst="rect">
            <a:avLst/>
          </a:prstGeom>
          <a:ln>
            <a:noFill/>
          </a:ln>
        </p:spPr>
        <p:txBody>
          <a:bodyPr spcFirstLastPara="1" wrap="square" lIns="91425" tIns="91425" rIns="91425" bIns="91425" anchor="ctr" anchorCtr="0">
            <a:noAutofit/>
          </a:bodyPr>
          <a:lstStyle>
            <a:lvl1pPr lvl="0">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1264025" y="1522675"/>
            <a:ext cx="1346700" cy="5961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1264025" y="3425844"/>
            <a:ext cx="4839300" cy="4743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7"/>
        <p:cNvGrpSpPr/>
        <p:nvPr/>
      </p:nvGrpSpPr>
      <p:grpSpPr>
        <a:xfrm>
          <a:off x="0" y="0"/>
          <a:ext cx="0" cy="0"/>
          <a:chOff x="0" y="0"/>
          <a:chExt cx="0" cy="0"/>
        </a:xfrm>
      </p:grpSpPr>
      <p:sp>
        <p:nvSpPr>
          <p:cNvPr id="18" name="Google Shape;18;p4"/>
          <p:cNvSpPr/>
          <p:nvPr/>
        </p:nvSpPr>
        <p:spPr>
          <a:xfrm>
            <a:off x="162300" y="162150"/>
            <a:ext cx="8819400" cy="4819200"/>
          </a:xfrm>
          <a:prstGeom prst="rect">
            <a:avLst/>
          </a:prstGeom>
          <a:gradFill>
            <a:gsLst>
              <a:gs pos="0">
                <a:srgbClr val="97BE5C"/>
              </a:gs>
              <a:gs pos="100000">
                <a:srgbClr val="63892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 name="Google Shape;20;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Font typeface="Darker Grotesque SemiBold"/>
              <a:buChar char="●"/>
              <a:defRPr sz="1200"/>
            </a:lvl1pPr>
            <a:lvl2pPr marL="914400" lvl="1" indent="-317500" rtl="0">
              <a:lnSpc>
                <a:spcPct val="115000"/>
              </a:lnSpc>
              <a:spcBef>
                <a:spcPts val="0"/>
              </a:spcBef>
              <a:spcAft>
                <a:spcPts val="0"/>
              </a:spcAft>
              <a:buSzPts val="1400"/>
              <a:buFont typeface="Darker Grotesque SemiBold"/>
              <a:buChar char="○"/>
              <a:defRPr/>
            </a:lvl2pPr>
            <a:lvl3pPr marL="1371600" lvl="2" indent="-317500" rtl="0">
              <a:lnSpc>
                <a:spcPct val="115000"/>
              </a:lnSpc>
              <a:spcBef>
                <a:spcPts val="0"/>
              </a:spcBef>
              <a:spcAft>
                <a:spcPts val="0"/>
              </a:spcAft>
              <a:buSzPts val="1400"/>
              <a:buFont typeface="Darker Grotesque SemiBold"/>
              <a:buChar char="■"/>
              <a:defRPr/>
            </a:lvl3pPr>
            <a:lvl4pPr marL="1828800" lvl="3" indent="-317500" rtl="0">
              <a:lnSpc>
                <a:spcPct val="115000"/>
              </a:lnSpc>
              <a:spcBef>
                <a:spcPts val="0"/>
              </a:spcBef>
              <a:spcAft>
                <a:spcPts val="0"/>
              </a:spcAft>
              <a:buSzPts val="1400"/>
              <a:buFont typeface="Darker Grotesque SemiBold"/>
              <a:buChar char="●"/>
              <a:defRPr/>
            </a:lvl4pPr>
            <a:lvl5pPr marL="2286000" lvl="4" indent="-317500" rtl="0">
              <a:lnSpc>
                <a:spcPct val="115000"/>
              </a:lnSpc>
              <a:spcBef>
                <a:spcPts val="0"/>
              </a:spcBef>
              <a:spcAft>
                <a:spcPts val="0"/>
              </a:spcAft>
              <a:buSzPts val="1400"/>
              <a:buFont typeface="Darker Grotesque SemiBold"/>
              <a:buChar char="○"/>
              <a:defRPr/>
            </a:lvl5pPr>
            <a:lvl6pPr marL="2743200" lvl="5" indent="-317500" rtl="0">
              <a:lnSpc>
                <a:spcPct val="115000"/>
              </a:lnSpc>
              <a:spcBef>
                <a:spcPts val="0"/>
              </a:spcBef>
              <a:spcAft>
                <a:spcPts val="0"/>
              </a:spcAft>
              <a:buSzPts val="1400"/>
              <a:buFont typeface="Darker Grotesque SemiBold"/>
              <a:buChar char="■"/>
              <a:defRPr/>
            </a:lvl6pPr>
            <a:lvl7pPr marL="3200400" lvl="6" indent="-317500" rtl="0">
              <a:lnSpc>
                <a:spcPct val="115000"/>
              </a:lnSpc>
              <a:spcBef>
                <a:spcPts val="0"/>
              </a:spcBef>
              <a:spcAft>
                <a:spcPts val="0"/>
              </a:spcAft>
              <a:buSzPts val="1400"/>
              <a:buFont typeface="Darker Grotesque SemiBold"/>
              <a:buChar char="●"/>
              <a:defRPr/>
            </a:lvl7pPr>
            <a:lvl8pPr marL="3657600" lvl="7" indent="-317500" rtl="0">
              <a:lnSpc>
                <a:spcPct val="115000"/>
              </a:lnSpc>
              <a:spcBef>
                <a:spcPts val="0"/>
              </a:spcBef>
              <a:spcAft>
                <a:spcPts val="0"/>
              </a:spcAft>
              <a:buSzPts val="1400"/>
              <a:buFont typeface="Darker Grotesque SemiBold"/>
              <a:buChar char="○"/>
              <a:defRPr/>
            </a:lvl8pPr>
            <a:lvl9pPr marL="4114800" lvl="8" indent="-317500" rtl="0">
              <a:lnSpc>
                <a:spcPct val="115000"/>
              </a:lnSpc>
              <a:spcBef>
                <a:spcPts val="0"/>
              </a:spcBef>
              <a:spcAft>
                <a:spcPts val="0"/>
              </a:spcAft>
              <a:buSzPts val="1400"/>
              <a:buFont typeface="Darker Grotesque SemiBold"/>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p:nvPr/>
        </p:nvSpPr>
        <p:spPr>
          <a:xfrm>
            <a:off x="162300" y="162150"/>
            <a:ext cx="8819400" cy="4819200"/>
          </a:xfrm>
          <a:prstGeom prst="rect">
            <a:avLst/>
          </a:prstGeom>
          <a:gradFill>
            <a:gsLst>
              <a:gs pos="0">
                <a:srgbClr val="97BE5C"/>
              </a:gs>
              <a:gs pos="100000">
                <a:srgbClr val="63892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5"/>
          <p:cNvSpPr txBox="1">
            <a:spLocks noGrp="1"/>
          </p:cNvSpPr>
          <p:nvPr>
            <p:ph type="subTitle" idx="1"/>
          </p:nvPr>
        </p:nvSpPr>
        <p:spPr>
          <a:xfrm>
            <a:off x="1290750" y="2706772"/>
            <a:ext cx="2907600" cy="5487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4" name="Google Shape;24;p5"/>
          <p:cNvSpPr txBox="1">
            <a:spLocks noGrp="1"/>
          </p:cNvSpPr>
          <p:nvPr>
            <p:ph type="subTitle" idx="2"/>
          </p:nvPr>
        </p:nvSpPr>
        <p:spPr>
          <a:xfrm>
            <a:off x="4945625" y="2706772"/>
            <a:ext cx="2907600" cy="54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5" name="Google Shape;25;p5"/>
          <p:cNvSpPr txBox="1">
            <a:spLocks noGrp="1"/>
          </p:cNvSpPr>
          <p:nvPr>
            <p:ph type="subTitle" idx="3"/>
          </p:nvPr>
        </p:nvSpPr>
        <p:spPr>
          <a:xfrm>
            <a:off x="1290750" y="3148784"/>
            <a:ext cx="2907600" cy="91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 name="Google Shape;26;p5"/>
          <p:cNvSpPr txBox="1">
            <a:spLocks noGrp="1"/>
          </p:cNvSpPr>
          <p:nvPr>
            <p:ph type="subTitle" idx="4"/>
          </p:nvPr>
        </p:nvSpPr>
        <p:spPr>
          <a:xfrm>
            <a:off x="4945625" y="3148784"/>
            <a:ext cx="2907600" cy="91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 name="Google Shape;27;p5"/>
          <p:cNvSpPr txBox="1">
            <a:spLocks noGrp="1"/>
          </p:cNvSpPr>
          <p:nvPr>
            <p:ph type="title"/>
          </p:nvPr>
        </p:nvSpPr>
        <p:spPr>
          <a:xfrm>
            <a:off x="720000" y="539500"/>
            <a:ext cx="7704000" cy="6402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One column text">
  <p:cSld name="ONE_COLUMN_TEXT">
    <p:spTree>
      <p:nvGrpSpPr>
        <p:cNvPr id="1" name="Shape 31"/>
        <p:cNvGrpSpPr/>
        <p:nvPr/>
      </p:nvGrpSpPr>
      <p:grpSpPr>
        <a:xfrm>
          <a:off x="0" y="0"/>
          <a:ext cx="0" cy="0"/>
          <a:chOff x="0" y="0"/>
          <a:chExt cx="0" cy="0"/>
        </a:xfrm>
      </p:grpSpPr>
      <p:sp>
        <p:nvSpPr>
          <p:cNvPr id="32" name="Google Shape;32;p7"/>
          <p:cNvSpPr/>
          <p:nvPr/>
        </p:nvSpPr>
        <p:spPr>
          <a:xfrm>
            <a:off x="162300" y="162150"/>
            <a:ext cx="8819400" cy="4819200"/>
          </a:xfrm>
          <a:prstGeom prst="rect">
            <a:avLst/>
          </a:prstGeom>
          <a:gradFill>
            <a:gsLst>
              <a:gs pos="0">
                <a:srgbClr val="97BE5C"/>
              </a:gs>
              <a:gs pos="100000">
                <a:srgbClr val="638927"/>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7"/>
          <p:cNvSpPr txBox="1">
            <a:spLocks noGrp="1"/>
          </p:cNvSpPr>
          <p:nvPr>
            <p:ph type="title"/>
          </p:nvPr>
        </p:nvSpPr>
        <p:spPr>
          <a:xfrm>
            <a:off x="720000" y="539500"/>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4" name="Google Shape;34;p7"/>
          <p:cNvSpPr txBox="1">
            <a:spLocks noGrp="1"/>
          </p:cNvSpPr>
          <p:nvPr>
            <p:ph type="body" idx="1"/>
          </p:nvPr>
        </p:nvSpPr>
        <p:spPr>
          <a:xfrm>
            <a:off x="894100" y="1768200"/>
            <a:ext cx="4349700" cy="2523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35" name="Google Shape;35;p7"/>
          <p:cNvSpPr>
            <a:spLocks noGrp="1"/>
          </p:cNvSpPr>
          <p:nvPr>
            <p:ph type="pic" idx="2"/>
          </p:nvPr>
        </p:nvSpPr>
        <p:spPr>
          <a:xfrm>
            <a:off x="5514500" y="1662446"/>
            <a:ext cx="2735400" cy="2735400"/>
          </a:xfrm>
          <a:prstGeom prst="ellipse">
            <a:avLst/>
          </a:prstGeom>
          <a:noFill/>
          <a:ln w="28575" cap="flat" cmpd="sng">
            <a:solidFill>
              <a:schemeClr val="dk1"/>
            </a:solidFill>
            <a:prstDash val="solid"/>
            <a:round/>
            <a:headEnd type="none" w="sm" len="sm"/>
            <a:tailEnd type="none" w="sm" len="sm"/>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Main point">
  <p:cSld name="MAIN_POINT">
    <p:spTree>
      <p:nvGrpSpPr>
        <p:cNvPr id="1" name="Shape 36"/>
        <p:cNvGrpSpPr/>
        <p:nvPr/>
      </p:nvGrpSpPr>
      <p:grpSpPr>
        <a:xfrm>
          <a:off x="0" y="0"/>
          <a:ext cx="0" cy="0"/>
          <a:chOff x="0" y="0"/>
          <a:chExt cx="0" cy="0"/>
        </a:xfrm>
      </p:grpSpPr>
      <p:sp>
        <p:nvSpPr>
          <p:cNvPr id="37" name="Google Shape;37;p8"/>
          <p:cNvSpPr/>
          <p:nvPr/>
        </p:nvSpPr>
        <p:spPr>
          <a:xfrm>
            <a:off x="162300" y="162150"/>
            <a:ext cx="8819400" cy="4819200"/>
          </a:xfrm>
          <a:prstGeom prst="rect">
            <a:avLst/>
          </a:prstGeom>
          <a:gradFill>
            <a:gsLst>
              <a:gs pos="0">
                <a:srgbClr val="97BE5C"/>
              </a:gs>
              <a:gs pos="100000">
                <a:srgbClr val="63892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8"/>
          <p:cNvSpPr txBox="1">
            <a:spLocks noGrp="1"/>
          </p:cNvSpPr>
          <p:nvPr>
            <p:ph type="title"/>
          </p:nvPr>
        </p:nvSpPr>
        <p:spPr>
          <a:xfrm>
            <a:off x="664800" y="1201925"/>
            <a:ext cx="5101500" cy="3143400"/>
          </a:xfrm>
          <a:prstGeom prst="rect">
            <a:avLst/>
          </a:prstGeom>
          <a:ln>
            <a:noFill/>
          </a:ln>
        </p:spPr>
        <p:txBody>
          <a:bodyPr spcFirstLastPara="1" wrap="square" lIns="91425" tIns="91425" rIns="91425" bIns="91425" anchor="ctr" anchorCtr="0">
            <a:noAutofit/>
          </a:bodyPr>
          <a:lstStyle>
            <a:lvl1pPr lvl="0">
              <a:spcBef>
                <a:spcPts val="0"/>
              </a:spcBef>
              <a:spcAft>
                <a:spcPts val="0"/>
              </a:spcAft>
              <a:buSzPts val="6000"/>
              <a:buNone/>
              <a:defRPr sz="8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162300" y="162150"/>
            <a:ext cx="8819400" cy="4819200"/>
          </a:xfrm>
          <a:prstGeom prst="rect">
            <a:avLst/>
          </a:prstGeom>
          <a:gradFill>
            <a:gsLst>
              <a:gs pos="0">
                <a:srgbClr val="97BE5C"/>
              </a:gs>
              <a:gs pos="100000">
                <a:srgbClr val="63892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subTitle" idx="1"/>
          </p:nvPr>
        </p:nvSpPr>
        <p:spPr>
          <a:xfrm flipH="1">
            <a:off x="4048474" y="1878125"/>
            <a:ext cx="4141200" cy="2232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 name="Google Shape;42;p9"/>
          <p:cNvSpPr txBox="1">
            <a:spLocks noGrp="1"/>
          </p:cNvSpPr>
          <p:nvPr>
            <p:ph type="title"/>
          </p:nvPr>
        </p:nvSpPr>
        <p:spPr>
          <a:xfrm flipH="1">
            <a:off x="4048474" y="1161725"/>
            <a:ext cx="4141200" cy="6402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740550" y="3910025"/>
            <a:ext cx="7662900" cy="693900"/>
          </a:xfrm>
          <a:prstGeom prst="rect">
            <a:avLst/>
          </a:prstGeom>
          <a:gradFill>
            <a:gsLst>
              <a:gs pos="0">
                <a:srgbClr val="97BE5C"/>
              </a:gs>
              <a:gs pos="100000">
                <a:srgbClr val="638927"/>
              </a:gs>
            </a:gsLst>
            <a:lin ang="5400700" scaled="0"/>
          </a:gradFill>
          <a:ln>
            <a:noFill/>
          </a:ln>
        </p:spPr>
        <p:txBody>
          <a:bodyPr spcFirstLastPara="1" wrap="square" lIns="91425" tIns="91425" rIns="91425" bIns="91425" anchor="ctr" anchorCtr="0">
            <a:noAutofit/>
          </a:bodyPr>
          <a:lstStyle>
            <a:lvl1pPr lvl="0" algn="ctr" rtl="0">
              <a:spcBef>
                <a:spcPts val="0"/>
              </a:spcBef>
              <a:spcAft>
                <a:spcPts val="0"/>
              </a:spcAft>
              <a:buSzPts val="3500"/>
              <a:buNone/>
              <a:defRPr sz="32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9"/>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able of contents">
  <p:cSld name="BLANK_1_1_1_1_2">
    <p:spTree>
      <p:nvGrpSpPr>
        <p:cNvPr id="1" name="Shape 50"/>
        <p:cNvGrpSpPr/>
        <p:nvPr/>
      </p:nvGrpSpPr>
      <p:grpSpPr>
        <a:xfrm>
          <a:off x="0" y="0"/>
          <a:ext cx="0" cy="0"/>
          <a:chOff x="0" y="0"/>
          <a:chExt cx="0" cy="0"/>
        </a:xfrm>
      </p:grpSpPr>
      <p:sp>
        <p:nvSpPr>
          <p:cNvPr id="51" name="Google Shape;51;p13"/>
          <p:cNvSpPr/>
          <p:nvPr/>
        </p:nvSpPr>
        <p:spPr>
          <a:xfrm>
            <a:off x="162300" y="162150"/>
            <a:ext cx="8819400" cy="4819200"/>
          </a:xfrm>
          <a:prstGeom prst="rect">
            <a:avLst/>
          </a:prstGeom>
          <a:gradFill>
            <a:gsLst>
              <a:gs pos="0">
                <a:srgbClr val="97BE5C"/>
              </a:gs>
              <a:gs pos="100000">
                <a:srgbClr val="638927"/>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txBox="1">
            <a:spLocks noGrp="1"/>
          </p:cNvSpPr>
          <p:nvPr>
            <p:ph type="subTitle" idx="1"/>
          </p:nvPr>
        </p:nvSpPr>
        <p:spPr>
          <a:xfrm>
            <a:off x="1819725" y="2216966"/>
            <a:ext cx="24168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 name="Google Shape;53;p13"/>
          <p:cNvSpPr txBox="1">
            <a:spLocks noGrp="1"/>
          </p:cNvSpPr>
          <p:nvPr>
            <p:ph type="subTitle" idx="2"/>
          </p:nvPr>
        </p:nvSpPr>
        <p:spPr>
          <a:xfrm>
            <a:off x="5730371" y="2216966"/>
            <a:ext cx="24168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 name="Google Shape;54;p13"/>
          <p:cNvSpPr txBox="1">
            <a:spLocks noGrp="1"/>
          </p:cNvSpPr>
          <p:nvPr>
            <p:ph type="subTitle" idx="3"/>
          </p:nvPr>
        </p:nvSpPr>
        <p:spPr>
          <a:xfrm>
            <a:off x="1819725" y="3811400"/>
            <a:ext cx="24168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 name="Google Shape;55;p13"/>
          <p:cNvSpPr txBox="1">
            <a:spLocks noGrp="1"/>
          </p:cNvSpPr>
          <p:nvPr>
            <p:ph type="subTitle" idx="4"/>
          </p:nvPr>
        </p:nvSpPr>
        <p:spPr>
          <a:xfrm>
            <a:off x="5730371" y="3811400"/>
            <a:ext cx="24168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p13"/>
          <p:cNvSpPr txBox="1">
            <a:spLocks noGrp="1"/>
          </p:cNvSpPr>
          <p:nvPr>
            <p:ph type="title"/>
          </p:nvPr>
        </p:nvSpPr>
        <p:spPr>
          <a:xfrm>
            <a:off x="720000" y="539500"/>
            <a:ext cx="7704000" cy="6402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7" name="Google Shape;57;p13"/>
          <p:cNvSpPr txBox="1">
            <a:spLocks noGrp="1"/>
          </p:cNvSpPr>
          <p:nvPr>
            <p:ph type="title" idx="5" hasCustomPrompt="1"/>
          </p:nvPr>
        </p:nvSpPr>
        <p:spPr>
          <a:xfrm>
            <a:off x="996825" y="1784200"/>
            <a:ext cx="822900" cy="731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8" name="Google Shape;58;p13"/>
          <p:cNvSpPr txBox="1">
            <a:spLocks noGrp="1"/>
          </p:cNvSpPr>
          <p:nvPr>
            <p:ph type="title" idx="6" hasCustomPrompt="1"/>
          </p:nvPr>
        </p:nvSpPr>
        <p:spPr>
          <a:xfrm>
            <a:off x="996825" y="3384803"/>
            <a:ext cx="820500" cy="731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9" name="Google Shape;59;p13"/>
          <p:cNvSpPr txBox="1">
            <a:spLocks noGrp="1"/>
          </p:cNvSpPr>
          <p:nvPr>
            <p:ph type="title" idx="7" hasCustomPrompt="1"/>
          </p:nvPr>
        </p:nvSpPr>
        <p:spPr>
          <a:xfrm>
            <a:off x="4908680" y="1785280"/>
            <a:ext cx="821700" cy="719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0" name="Google Shape;60;p13"/>
          <p:cNvSpPr txBox="1">
            <a:spLocks noGrp="1"/>
          </p:cNvSpPr>
          <p:nvPr>
            <p:ph type="title" idx="8" hasCustomPrompt="1"/>
          </p:nvPr>
        </p:nvSpPr>
        <p:spPr>
          <a:xfrm>
            <a:off x="4907500" y="3384800"/>
            <a:ext cx="821700" cy="731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 name="Google Shape;61;p13"/>
          <p:cNvSpPr txBox="1">
            <a:spLocks noGrp="1"/>
          </p:cNvSpPr>
          <p:nvPr>
            <p:ph type="subTitle" idx="9"/>
          </p:nvPr>
        </p:nvSpPr>
        <p:spPr>
          <a:xfrm>
            <a:off x="1819725" y="1454975"/>
            <a:ext cx="2416800" cy="914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2" name="Google Shape;62;p13"/>
          <p:cNvSpPr txBox="1">
            <a:spLocks noGrp="1"/>
          </p:cNvSpPr>
          <p:nvPr>
            <p:ph type="subTitle" idx="13"/>
          </p:nvPr>
        </p:nvSpPr>
        <p:spPr>
          <a:xfrm>
            <a:off x="1819725" y="3049384"/>
            <a:ext cx="2416800" cy="914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3" name="Google Shape;63;p13"/>
          <p:cNvSpPr txBox="1">
            <a:spLocks noGrp="1"/>
          </p:cNvSpPr>
          <p:nvPr>
            <p:ph type="subTitle" idx="14"/>
          </p:nvPr>
        </p:nvSpPr>
        <p:spPr>
          <a:xfrm>
            <a:off x="5730371" y="1454975"/>
            <a:ext cx="2416800" cy="914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4" name="Google Shape;64;p13"/>
          <p:cNvSpPr txBox="1">
            <a:spLocks noGrp="1"/>
          </p:cNvSpPr>
          <p:nvPr>
            <p:ph type="subTitle" idx="15"/>
          </p:nvPr>
        </p:nvSpPr>
        <p:spPr>
          <a:xfrm>
            <a:off x="5730371" y="3049384"/>
            <a:ext cx="2416800" cy="914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only 1">
  <p:cSld name="CUSTOM_2">
    <p:spTree>
      <p:nvGrpSpPr>
        <p:cNvPr id="1" name="Shape 65"/>
        <p:cNvGrpSpPr/>
        <p:nvPr/>
      </p:nvGrpSpPr>
      <p:grpSpPr>
        <a:xfrm>
          <a:off x="0" y="0"/>
          <a:ext cx="0" cy="0"/>
          <a:chOff x="0" y="0"/>
          <a:chExt cx="0" cy="0"/>
        </a:xfrm>
      </p:grpSpPr>
      <p:sp>
        <p:nvSpPr>
          <p:cNvPr id="66" name="Google Shape;66;p14"/>
          <p:cNvSpPr/>
          <p:nvPr/>
        </p:nvSpPr>
        <p:spPr>
          <a:xfrm>
            <a:off x="162300" y="162150"/>
            <a:ext cx="8819400" cy="4819200"/>
          </a:xfrm>
          <a:prstGeom prst="rect">
            <a:avLst/>
          </a:prstGeom>
          <a:gradFill>
            <a:gsLst>
              <a:gs pos="0">
                <a:srgbClr val="97BE5C"/>
              </a:gs>
              <a:gs pos="100000">
                <a:srgbClr val="638927"/>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txBox="1">
            <a:spLocks noGrp="1"/>
          </p:cNvSpPr>
          <p:nvPr>
            <p:ph type="title"/>
          </p:nvPr>
        </p:nvSpPr>
        <p:spPr>
          <a:xfrm>
            <a:off x="720000" y="539500"/>
            <a:ext cx="7704000" cy="6402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text ">
  <p:cSld name="CUSTOM_1">
    <p:spTree>
      <p:nvGrpSpPr>
        <p:cNvPr id="1" name="Shape 71"/>
        <p:cNvGrpSpPr/>
        <p:nvPr/>
      </p:nvGrpSpPr>
      <p:grpSpPr>
        <a:xfrm>
          <a:off x="0" y="0"/>
          <a:ext cx="0" cy="0"/>
          <a:chOff x="0" y="0"/>
          <a:chExt cx="0" cy="0"/>
        </a:xfrm>
      </p:grpSpPr>
      <p:sp>
        <p:nvSpPr>
          <p:cNvPr id="72" name="Google Shape;72;p16"/>
          <p:cNvSpPr/>
          <p:nvPr/>
        </p:nvSpPr>
        <p:spPr>
          <a:xfrm>
            <a:off x="162300" y="162150"/>
            <a:ext cx="8819400" cy="4819200"/>
          </a:xfrm>
          <a:prstGeom prst="rect">
            <a:avLst/>
          </a:prstGeom>
          <a:gradFill>
            <a:gsLst>
              <a:gs pos="0">
                <a:srgbClr val="97BE5C"/>
              </a:gs>
              <a:gs pos="100000">
                <a:srgbClr val="638927"/>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6"/>
          <p:cNvSpPr txBox="1">
            <a:spLocks noGrp="1"/>
          </p:cNvSpPr>
          <p:nvPr>
            <p:ph type="subTitle" idx="1"/>
          </p:nvPr>
        </p:nvSpPr>
        <p:spPr>
          <a:xfrm>
            <a:off x="2504900" y="1246325"/>
            <a:ext cx="4124400" cy="867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74" name="Google Shape;74;p16"/>
          <p:cNvSpPr txBox="1">
            <a:spLocks noGrp="1"/>
          </p:cNvSpPr>
          <p:nvPr>
            <p:ph type="title"/>
          </p:nvPr>
        </p:nvSpPr>
        <p:spPr>
          <a:xfrm>
            <a:off x="715100" y="539500"/>
            <a:ext cx="7704000" cy="6402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r" rtl="0">
              <a:spcBef>
                <a:spcPts val="0"/>
              </a:spcBef>
              <a:spcAft>
                <a:spcPts val="0"/>
              </a:spcAft>
              <a:buSzPts val="3500"/>
              <a:buNone/>
              <a:defRPr/>
            </a:lvl2pPr>
            <a:lvl3pPr lvl="2" algn="r" rtl="0">
              <a:spcBef>
                <a:spcPts val="0"/>
              </a:spcBef>
              <a:spcAft>
                <a:spcPts val="0"/>
              </a:spcAft>
              <a:buSzPts val="3500"/>
              <a:buNone/>
              <a:defRPr/>
            </a:lvl3pPr>
            <a:lvl4pPr lvl="3" algn="r" rtl="0">
              <a:spcBef>
                <a:spcPts val="0"/>
              </a:spcBef>
              <a:spcAft>
                <a:spcPts val="0"/>
              </a:spcAft>
              <a:buSzPts val="3500"/>
              <a:buNone/>
              <a:defRPr/>
            </a:lvl4pPr>
            <a:lvl5pPr lvl="4" algn="r" rtl="0">
              <a:spcBef>
                <a:spcPts val="0"/>
              </a:spcBef>
              <a:spcAft>
                <a:spcPts val="0"/>
              </a:spcAft>
              <a:buSzPts val="3500"/>
              <a:buNone/>
              <a:defRPr/>
            </a:lvl5pPr>
            <a:lvl6pPr lvl="5" algn="r" rtl="0">
              <a:spcBef>
                <a:spcPts val="0"/>
              </a:spcBef>
              <a:spcAft>
                <a:spcPts val="0"/>
              </a:spcAft>
              <a:buSzPts val="3500"/>
              <a:buNone/>
              <a:defRPr/>
            </a:lvl6pPr>
            <a:lvl7pPr lvl="6" algn="r" rtl="0">
              <a:spcBef>
                <a:spcPts val="0"/>
              </a:spcBef>
              <a:spcAft>
                <a:spcPts val="0"/>
              </a:spcAft>
              <a:buSzPts val="3500"/>
              <a:buNone/>
              <a:defRPr/>
            </a:lvl7pPr>
            <a:lvl8pPr lvl="7" algn="r" rtl="0">
              <a:spcBef>
                <a:spcPts val="0"/>
              </a:spcBef>
              <a:spcAft>
                <a:spcPts val="0"/>
              </a:spcAft>
              <a:buSzPts val="3500"/>
              <a:buNone/>
              <a:defRPr/>
            </a:lvl8pPr>
            <a:lvl9pPr lvl="8" algn="r"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three columns">
  <p:cSld name="BLANK_1_1_1_2">
    <p:spTree>
      <p:nvGrpSpPr>
        <p:cNvPr id="1" name="Shape 79"/>
        <p:cNvGrpSpPr/>
        <p:nvPr/>
      </p:nvGrpSpPr>
      <p:grpSpPr>
        <a:xfrm>
          <a:off x="0" y="0"/>
          <a:ext cx="0" cy="0"/>
          <a:chOff x="0" y="0"/>
          <a:chExt cx="0" cy="0"/>
        </a:xfrm>
      </p:grpSpPr>
      <p:sp>
        <p:nvSpPr>
          <p:cNvPr id="80" name="Google Shape;80;p18"/>
          <p:cNvSpPr/>
          <p:nvPr/>
        </p:nvSpPr>
        <p:spPr>
          <a:xfrm>
            <a:off x="162300" y="162150"/>
            <a:ext cx="8819400" cy="4819200"/>
          </a:xfrm>
          <a:prstGeom prst="rect">
            <a:avLst/>
          </a:prstGeom>
          <a:gradFill>
            <a:gsLst>
              <a:gs pos="0">
                <a:srgbClr val="97BE5C"/>
              </a:gs>
              <a:gs pos="100000">
                <a:srgbClr val="638927"/>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8"/>
          <p:cNvSpPr txBox="1">
            <a:spLocks noGrp="1"/>
          </p:cNvSpPr>
          <p:nvPr>
            <p:ph type="subTitle" idx="1"/>
          </p:nvPr>
        </p:nvSpPr>
        <p:spPr>
          <a:xfrm>
            <a:off x="713225" y="3141946"/>
            <a:ext cx="2336400" cy="77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 name="Google Shape;82;p18"/>
          <p:cNvSpPr txBox="1">
            <a:spLocks noGrp="1"/>
          </p:cNvSpPr>
          <p:nvPr>
            <p:ph type="subTitle" idx="2"/>
          </p:nvPr>
        </p:nvSpPr>
        <p:spPr>
          <a:xfrm>
            <a:off x="3403800" y="3141023"/>
            <a:ext cx="2336400" cy="77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3" name="Google Shape;83;p18"/>
          <p:cNvSpPr txBox="1">
            <a:spLocks noGrp="1"/>
          </p:cNvSpPr>
          <p:nvPr>
            <p:ph type="subTitle" idx="3"/>
          </p:nvPr>
        </p:nvSpPr>
        <p:spPr>
          <a:xfrm>
            <a:off x="6094375" y="3141946"/>
            <a:ext cx="2336400" cy="77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 name="Google Shape;84;p18"/>
          <p:cNvSpPr txBox="1">
            <a:spLocks noGrp="1"/>
          </p:cNvSpPr>
          <p:nvPr>
            <p:ph type="title"/>
          </p:nvPr>
        </p:nvSpPr>
        <p:spPr>
          <a:xfrm>
            <a:off x="720000" y="539500"/>
            <a:ext cx="7704000" cy="6402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85" name="Google Shape;85;p18"/>
          <p:cNvSpPr txBox="1">
            <a:spLocks noGrp="1"/>
          </p:cNvSpPr>
          <p:nvPr>
            <p:ph type="subTitle" idx="4"/>
          </p:nvPr>
        </p:nvSpPr>
        <p:spPr>
          <a:xfrm>
            <a:off x="713225" y="2684050"/>
            <a:ext cx="2336400" cy="54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6" name="Google Shape;86;p18"/>
          <p:cNvSpPr txBox="1">
            <a:spLocks noGrp="1"/>
          </p:cNvSpPr>
          <p:nvPr>
            <p:ph type="subTitle" idx="5"/>
          </p:nvPr>
        </p:nvSpPr>
        <p:spPr>
          <a:xfrm>
            <a:off x="6094375" y="2684050"/>
            <a:ext cx="2336400" cy="54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7" name="Google Shape;87;p18"/>
          <p:cNvSpPr txBox="1">
            <a:spLocks noGrp="1"/>
          </p:cNvSpPr>
          <p:nvPr>
            <p:ph type="subTitle" idx="6"/>
          </p:nvPr>
        </p:nvSpPr>
        <p:spPr>
          <a:xfrm>
            <a:off x="3403800" y="2684050"/>
            <a:ext cx="2336400" cy="54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latin typeface="Mountains of Christmas"/>
                <a:ea typeface="Mountains of Christmas"/>
                <a:cs typeface="Mountains of Christmas"/>
                <a:sym typeface="Mountains of Christma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Numbers and text">
  <p:cSld name="BLANK_1_1_1_1_1_1">
    <p:spTree>
      <p:nvGrpSpPr>
        <p:cNvPr id="1" name="Shape 103"/>
        <p:cNvGrpSpPr/>
        <p:nvPr/>
      </p:nvGrpSpPr>
      <p:grpSpPr>
        <a:xfrm>
          <a:off x="0" y="0"/>
          <a:ext cx="0" cy="0"/>
          <a:chOff x="0" y="0"/>
          <a:chExt cx="0" cy="0"/>
        </a:xfrm>
      </p:grpSpPr>
      <p:sp>
        <p:nvSpPr>
          <p:cNvPr id="104" name="Google Shape;104;p20"/>
          <p:cNvSpPr/>
          <p:nvPr/>
        </p:nvSpPr>
        <p:spPr>
          <a:xfrm>
            <a:off x="162300" y="162150"/>
            <a:ext cx="8819400" cy="4819200"/>
          </a:xfrm>
          <a:prstGeom prst="rect">
            <a:avLst/>
          </a:prstGeom>
          <a:gradFill>
            <a:gsLst>
              <a:gs pos="0">
                <a:srgbClr val="97BE5C"/>
              </a:gs>
              <a:gs pos="100000">
                <a:srgbClr val="638927"/>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0"/>
          <p:cNvSpPr txBox="1">
            <a:spLocks noGrp="1"/>
          </p:cNvSpPr>
          <p:nvPr>
            <p:ph type="title" hasCustomPrompt="1"/>
          </p:nvPr>
        </p:nvSpPr>
        <p:spPr>
          <a:xfrm>
            <a:off x="713225" y="1343112"/>
            <a:ext cx="5448000" cy="822900"/>
          </a:xfrm>
          <a:prstGeom prst="rect">
            <a:avLst/>
          </a:prstGeom>
        </p:spPr>
        <p:txBody>
          <a:bodyPr spcFirstLastPara="1" wrap="square" lIns="91425" tIns="91425" rIns="91425" bIns="91425" anchor="ctr" anchorCtr="0">
            <a:noAutofit/>
          </a:bodyPr>
          <a:lstStyle>
            <a:lvl1pPr lvl="0"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06" name="Google Shape;106;p20"/>
          <p:cNvSpPr txBox="1">
            <a:spLocks noGrp="1"/>
          </p:cNvSpPr>
          <p:nvPr>
            <p:ph type="subTitle" idx="1"/>
          </p:nvPr>
        </p:nvSpPr>
        <p:spPr>
          <a:xfrm>
            <a:off x="713225" y="2097987"/>
            <a:ext cx="5448000" cy="3093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7" name="Google Shape;107;p20"/>
          <p:cNvSpPr txBox="1">
            <a:spLocks noGrp="1"/>
          </p:cNvSpPr>
          <p:nvPr>
            <p:ph type="title" idx="2" hasCustomPrompt="1"/>
          </p:nvPr>
        </p:nvSpPr>
        <p:spPr>
          <a:xfrm>
            <a:off x="713225" y="2736291"/>
            <a:ext cx="5448000" cy="822900"/>
          </a:xfrm>
          <a:prstGeom prst="rect">
            <a:avLst/>
          </a:prstGeom>
        </p:spPr>
        <p:txBody>
          <a:bodyPr spcFirstLastPara="1" wrap="square" lIns="91425" tIns="91425" rIns="91425" bIns="91425" anchor="ctr" anchorCtr="0">
            <a:noAutofit/>
          </a:bodyPr>
          <a:lstStyle>
            <a:lvl1pPr lvl="0"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08" name="Google Shape;108;p20"/>
          <p:cNvSpPr txBox="1">
            <a:spLocks noGrp="1"/>
          </p:cNvSpPr>
          <p:nvPr>
            <p:ph type="subTitle" idx="3"/>
          </p:nvPr>
        </p:nvSpPr>
        <p:spPr>
          <a:xfrm>
            <a:off x="713225" y="3491088"/>
            <a:ext cx="5448000" cy="3093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Background">
  <p:cSld name="BLANK_1_1_1_1_1_1_1">
    <p:spTree>
      <p:nvGrpSpPr>
        <p:cNvPr id="1" name="Shape 114"/>
        <p:cNvGrpSpPr/>
        <p:nvPr/>
      </p:nvGrpSpPr>
      <p:grpSpPr>
        <a:xfrm>
          <a:off x="0" y="0"/>
          <a:ext cx="0" cy="0"/>
          <a:chOff x="0" y="0"/>
          <a:chExt cx="0" cy="0"/>
        </a:xfrm>
      </p:grpSpPr>
      <p:sp>
        <p:nvSpPr>
          <p:cNvPr id="115" name="Google Shape;115;p22"/>
          <p:cNvSpPr/>
          <p:nvPr/>
        </p:nvSpPr>
        <p:spPr>
          <a:xfrm>
            <a:off x="162300" y="162150"/>
            <a:ext cx="8819400" cy="4819200"/>
          </a:xfrm>
          <a:prstGeom prst="rect">
            <a:avLst/>
          </a:prstGeom>
          <a:gradFill>
            <a:gsLst>
              <a:gs pos="0">
                <a:srgbClr val="97BE5C"/>
              </a:gs>
              <a:gs pos="100000">
                <a:srgbClr val="638927"/>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22"/>
          <p:cNvGrpSpPr/>
          <p:nvPr/>
        </p:nvGrpSpPr>
        <p:grpSpPr>
          <a:xfrm rot="2197736">
            <a:off x="7755646" y="3631210"/>
            <a:ext cx="1092369" cy="1171774"/>
            <a:chOff x="6231425" y="3706525"/>
            <a:chExt cx="564375" cy="605400"/>
          </a:xfrm>
        </p:grpSpPr>
        <p:sp>
          <p:nvSpPr>
            <p:cNvPr id="117" name="Google Shape;117;p22"/>
            <p:cNvSpPr/>
            <p:nvPr/>
          </p:nvSpPr>
          <p:spPr>
            <a:xfrm>
              <a:off x="6231425" y="3807850"/>
              <a:ext cx="564375" cy="504075"/>
            </a:xfrm>
            <a:custGeom>
              <a:avLst/>
              <a:gdLst/>
              <a:ahLst/>
              <a:cxnLst/>
              <a:rect l="l" t="t" r="r" b="b"/>
              <a:pathLst>
                <a:path w="22575" h="20163" extrusionOk="0">
                  <a:moveTo>
                    <a:pt x="11279" y="0"/>
                  </a:moveTo>
                  <a:cubicBezTo>
                    <a:pt x="10273" y="0"/>
                    <a:pt x="9249" y="152"/>
                    <a:pt x="8239" y="472"/>
                  </a:cubicBezTo>
                  <a:cubicBezTo>
                    <a:pt x="2929" y="2163"/>
                    <a:pt x="0" y="7830"/>
                    <a:pt x="1679" y="13129"/>
                  </a:cubicBezTo>
                  <a:cubicBezTo>
                    <a:pt x="3037" y="17425"/>
                    <a:pt x="7006" y="20162"/>
                    <a:pt x="11284" y="20162"/>
                  </a:cubicBezTo>
                  <a:cubicBezTo>
                    <a:pt x="12294" y="20162"/>
                    <a:pt x="13321" y="20010"/>
                    <a:pt x="14335" y="19689"/>
                  </a:cubicBezTo>
                  <a:cubicBezTo>
                    <a:pt x="19634" y="17998"/>
                    <a:pt x="22575" y="12343"/>
                    <a:pt x="20884" y="7033"/>
                  </a:cubicBezTo>
                  <a:cubicBezTo>
                    <a:pt x="19525" y="2744"/>
                    <a:pt x="15553" y="0"/>
                    <a:pt x="11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2"/>
            <p:cNvSpPr/>
            <p:nvPr/>
          </p:nvSpPr>
          <p:spPr>
            <a:xfrm>
              <a:off x="6427575" y="3755050"/>
              <a:ext cx="78000" cy="74150"/>
            </a:xfrm>
            <a:custGeom>
              <a:avLst/>
              <a:gdLst/>
              <a:ahLst/>
              <a:cxnLst/>
              <a:rect l="l" t="t" r="r" b="b"/>
              <a:pathLst>
                <a:path w="3120" h="2966" extrusionOk="0">
                  <a:moveTo>
                    <a:pt x="2334" y="1"/>
                  </a:moveTo>
                  <a:cubicBezTo>
                    <a:pt x="1667" y="167"/>
                    <a:pt x="1013" y="346"/>
                    <a:pt x="346" y="513"/>
                  </a:cubicBezTo>
                  <a:cubicBezTo>
                    <a:pt x="263" y="537"/>
                    <a:pt x="191" y="560"/>
                    <a:pt x="143" y="620"/>
                  </a:cubicBezTo>
                  <a:cubicBezTo>
                    <a:pt x="120" y="679"/>
                    <a:pt x="108" y="751"/>
                    <a:pt x="108" y="810"/>
                  </a:cubicBezTo>
                  <a:cubicBezTo>
                    <a:pt x="72" y="1513"/>
                    <a:pt x="24" y="2191"/>
                    <a:pt x="1" y="2894"/>
                  </a:cubicBezTo>
                  <a:lnTo>
                    <a:pt x="227" y="2965"/>
                  </a:lnTo>
                  <a:cubicBezTo>
                    <a:pt x="1120" y="2525"/>
                    <a:pt x="2168" y="2358"/>
                    <a:pt x="3120" y="2108"/>
                  </a:cubicBezTo>
                  <a:cubicBezTo>
                    <a:pt x="2930" y="1453"/>
                    <a:pt x="2584" y="632"/>
                    <a:pt x="2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2"/>
            <p:cNvSpPr/>
            <p:nvPr/>
          </p:nvSpPr>
          <p:spPr>
            <a:xfrm>
              <a:off x="6436500" y="3706525"/>
              <a:ext cx="29800" cy="84700"/>
            </a:xfrm>
            <a:custGeom>
              <a:avLst/>
              <a:gdLst/>
              <a:ahLst/>
              <a:cxnLst/>
              <a:rect l="l" t="t" r="r" b="b"/>
              <a:pathLst>
                <a:path w="1192" h="3388" extrusionOk="0">
                  <a:moveTo>
                    <a:pt x="610" y="222"/>
                  </a:moveTo>
                  <a:cubicBezTo>
                    <a:pt x="631" y="222"/>
                    <a:pt x="654" y="230"/>
                    <a:pt x="679" y="251"/>
                  </a:cubicBezTo>
                  <a:cubicBezTo>
                    <a:pt x="775" y="311"/>
                    <a:pt x="798" y="442"/>
                    <a:pt x="834" y="537"/>
                  </a:cubicBezTo>
                  <a:cubicBezTo>
                    <a:pt x="906" y="799"/>
                    <a:pt x="953" y="1073"/>
                    <a:pt x="965" y="1335"/>
                  </a:cubicBezTo>
                  <a:cubicBezTo>
                    <a:pt x="1000" y="1867"/>
                    <a:pt x="900" y="2422"/>
                    <a:pt x="686" y="2912"/>
                  </a:cubicBezTo>
                  <a:lnTo>
                    <a:pt x="686" y="2912"/>
                  </a:lnTo>
                  <a:cubicBezTo>
                    <a:pt x="227" y="2198"/>
                    <a:pt x="126" y="1271"/>
                    <a:pt x="429" y="453"/>
                  </a:cubicBezTo>
                  <a:cubicBezTo>
                    <a:pt x="468" y="376"/>
                    <a:pt x="522" y="222"/>
                    <a:pt x="610" y="222"/>
                  </a:cubicBezTo>
                  <a:close/>
                  <a:moveTo>
                    <a:pt x="576" y="1"/>
                  </a:moveTo>
                  <a:cubicBezTo>
                    <a:pt x="528" y="1"/>
                    <a:pt x="479" y="12"/>
                    <a:pt x="429" y="37"/>
                  </a:cubicBezTo>
                  <a:cubicBezTo>
                    <a:pt x="263" y="144"/>
                    <a:pt x="191" y="382"/>
                    <a:pt x="144" y="561"/>
                  </a:cubicBezTo>
                  <a:cubicBezTo>
                    <a:pt x="13" y="1013"/>
                    <a:pt x="1" y="1489"/>
                    <a:pt x="72" y="1930"/>
                  </a:cubicBezTo>
                  <a:cubicBezTo>
                    <a:pt x="167" y="2454"/>
                    <a:pt x="382" y="2942"/>
                    <a:pt x="727" y="3347"/>
                  </a:cubicBezTo>
                  <a:cubicBezTo>
                    <a:pt x="750" y="3376"/>
                    <a:pt x="777" y="3388"/>
                    <a:pt x="803" y="3388"/>
                  </a:cubicBezTo>
                  <a:cubicBezTo>
                    <a:pt x="884" y="3388"/>
                    <a:pt x="957" y="3273"/>
                    <a:pt x="894" y="3192"/>
                  </a:cubicBezTo>
                  <a:cubicBezTo>
                    <a:pt x="871" y="3165"/>
                    <a:pt x="849" y="3138"/>
                    <a:pt x="827" y="3110"/>
                  </a:cubicBezTo>
                  <a:lnTo>
                    <a:pt x="827" y="3110"/>
                  </a:lnTo>
                  <a:cubicBezTo>
                    <a:pt x="839" y="3102"/>
                    <a:pt x="850" y="3089"/>
                    <a:pt x="858" y="3073"/>
                  </a:cubicBezTo>
                  <a:cubicBezTo>
                    <a:pt x="1072" y="2597"/>
                    <a:pt x="1191" y="2073"/>
                    <a:pt x="1191" y="1561"/>
                  </a:cubicBezTo>
                  <a:cubicBezTo>
                    <a:pt x="1191" y="1299"/>
                    <a:pt x="1179" y="1037"/>
                    <a:pt x="1120" y="799"/>
                  </a:cubicBezTo>
                  <a:cubicBezTo>
                    <a:pt x="1072" y="573"/>
                    <a:pt x="1025" y="322"/>
                    <a:pt x="882" y="156"/>
                  </a:cubicBezTo>
                  <a:cubicBezTo>
                    <a:pt x="798" y="64"/>
                    <a:pt x="691" y="1"/>
                    <a:pt x="5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 name="Google Shape;120;p22"/>
          <p:cNvGrpSpPr/>
          <p:nvPr/>
        </p:nvGrpSpPr>
        <p:grpSpPr>
          <a:xfrm rot="-980145">
            <a:off x="6485506" y="3630916"/>
            <a:ext cx="1092369" cy="1171775"/>
            <a:chOff x="6231425" y="3706525"/>
            <a:chExt cx="564375" cy="605400"/>
          </a:xfrm>
        </p:grpSpPr>
        <p:sp>
          <p:nvSpPr>
            <p:cNvPr id="121" name="Google Shape;121;p22"/>
            <p:cNvSpPr/>
            <p:nvPr/>
          </p:nvSpPr>
          <p:spPr>
            <a:xfrm>
              <a:off x="6231425" y="3807850"/>
              <a:ext cx="564375" cy="504075"/>
            </a:xfrm>
            <a:custGeom>
              <a:avLst/>
              <a:gdLst/>
              <a:ahLst/>
              <a:cxnLst/>
              <a:rect l="l" t="t" r="r" b="b"/>
              <a:pathLst>
                <a:path w="22575" h="20163" extrusionOk="0">
                  <a:moveTo>
                    <a:pt x="11279" y="0"/>
                  </a:moveTo>
                  <a:cubicBezTo>
                    <a:pt x="10273" y="0"/>
                    <a:pt x="9249" y="152"/>
                    <a:pt x="8239" y="472"/>
                  </a:cubicBezTo>
                  <a:cubicBezTo>
                    <a:pt x="2929" y="2163"/>
                    <a:pt x="0" y="7830"/>
                    <a:pt x="1679" y="13129"/>
                  </a:cubicBezTo>
                  <a:cubicBezTo>
                    <a:pt x="3037" y="17425"/>
                    <a:pt x="7006" y="20162"/>
                    <a:pt x="11284" y="20162"/>
                  </a:cubicBezTo>
                  <a:cubicBezTo>
                    <a:pt x="12294" y="20162"/>
                    <a:pt x="13321" y="20010"/>
                    <a:pt x="14335" y="19689"/>
                  </a:cubicBezTo>
                  <a:cubicBezTo>
                    <a:pt x="19634" y="17998"/>
                    <a:pt x="22575" y="12343"/>
                    <a:pt x="20884" y="7033"/>
                  </a:cubicBezTo>
                  <a:cubicBezTo>
                    <a:pt x="19525" y="2744"/>
                    <a:pt x="15553" y="0"/>
                    <a:pt x="11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2"/>
            <p:cNvSpPr/>
            <p:nvPr/>
          </p:nvSpPr>
          <p:spPr>
            <a:xfrm>
              <a:off x="6427575" y="3755050"/>
              <a:ext cx="78000" cy="74150"/>
            </a:xfrm>
            <a:custGeom>
              <a:avLst/>
              <a:gdLst/>
              <a:ahLst/>
              <a:cxnLst/>
              <a:rect l="l" t="t" r="r" b="b"/>
              <a:pathLst>
                <a:path w="3120" h="2966" extrusionOk="0">
                  <a:moveTo>
                    <a:pt x="2334" y="1"/>
                  </a:moveTo>
                  <a:cubicBezTo>
                    <a:pt x="1667" y="167"/>
                    <a:pt x="1013" y="346"/>
                    <a:pt x="346" y="513"/>
                  </a:cubicBezTo>
                  <a:cubicBezTo>
                    <a:pt x="263" y="537"/>
                    <a:pt x="191" y="560"/>
                    <a:pt x="143" y="620"/>
                  </a:cubicBezTo>
                  <a:cubicBezTo>
                    <a:pt x="120" y="679"/>
                    <a:pt x="108" y="751"/>
                    <a:pt x="108" y="810"/>
                  </a:cubicBezTo>
                  <a:cubicBezTo>
                    <a:pt x="72" y="1513"/>
                    <a:pt x="24" y="2191"/>
                    <a:pt x="1" y="2894"/>
                  </a:cubicBezTo>
                  <a:lnTo>
                    <a:pt x="227" y="2965"/>
                  </a:lnTo>
                  <a:cubicBezTo>
                    <a:pt x="1120" y="2525"/>
                    <a:pt x="2168" y="2358"/>
                    <a:pt x="3120" y="2108"/>
                  </a:cubicBezTo>
                  <a:cubicBezTo>
                    <a:pt x="2930" y="1453"/>
                    <a:pt x="2584" y="632"/>
                    <a:pt x="2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2"/>
            <p:cNvSpPr/>
            <p:nvPr/>
          </p:nvSpPr>
          <p:spPr>
            <a:xfrm>
              <a:off x="6436500" y="3706525"/>
              <a:ext cx="29800" cy="84700"/>
            </a:xfrm>
            <a:custGeom>
              <a:avLst/>
              <a:gdLst/>
              <a:ahLst/>
              <a:cxnLst/>
              <a:rect l="l" t="t" r="r" b="b"/>
              <a:pathLst>
                <a:path w="1192" h="3388" extrusionOk="0">
                  <a:moveTo>
                    <a:pt x="610" y="222"/>
                  </a:moveTo>
                  <a:cubicBezTo>
                    <a:pt x="631" y="222"/>
                    <a:pt x="654" y="230"/>
                    <a:pt x="679" y="251"/>
                  </a:cubicBezTo>
                  <a:cubicBezTo>
                    <a:pt x="775" y="311"/>
                    <a:pt x="798" y="442"/>
                    <a:pt x="834" y="537"/>
                  </a:cubicBezTo>
                  <a:cubicBezTo>
                    <a:pt x="906" y="799"/>
                    <a:pt x="953" y="1073"/>
                    <a:pt x="965" y="1335"/>
                  </a:cubicBezTo>
                  <a:cubicBezTo>
                    <a:pt x="1000" y="1867"/>
                    <a:pt x="900" y="2422"/>
                    <a:pt x="686" y="2912"/>
                  </a:cubicBezTo>
                  <a:lnTo>
                    <a:pt x="686" y="2912"/>
                  </a:lnTo>
                  <a:cubicBezTo>
                    <a:pt x="227" y="2198"/>
                    <a:pt x="126" y="1271"/>
                    <a:pt x="429" y="453"/>
                  </a:cubicBezTo>
                  <a:cubicBezTo>
                    <a:pt x="468" y="376"/>
                    <a:pt x="522" y="222"/>
                    <a:pt x="610" y="222"/>
                  </a:cubicBezTo>
                  <a:close/>
                  <a:moveTo>
                    <a:pt x="576" y="1"/>
                  </a:moveTo>
                  <a:cubicBezTo>
                    <a:pt x="528" y="1"/>
                    <a:pt x="479" y="12"/>
                    <a:pt x="429" y="37"/>
                  </a:cubicBezTo>
                  <a:cubicBezTo>
                    <a:pt x="263" y="144"/>
                    <a:pt x="191" y="382"/>
                    <a:pt x="144" y="561"/>
                  </a:cubicBezTo>
                  <a:cubicBezTo>
                    <a:pt x="13" y="1013"/>
                    <a:pt x="1" y="1489"/>
                    <a:pt x="72" y="1930"/>
                  </a:cubicBezTo>
                  <a:cubicBezTo>
                    <a:pt x="167" y="2454"/>
                    <a:pt x="382" y="2942"/>
                    <a:pt x="727" y="3347"/>
                  </a:cubicBezTo>
                  <a:cubicBezTo>
                    <a:pt x="750" y="3376"/>
                    <a:pt x="777" y="3388"/>
                    <a:pt x="803" y="3388"/>
                  </a:cubicBezTo>
                  <a:cubicBezTo>
                    <a:pt x="884" y="3388"/>
                    <a:pt x="957" y="3273"/>
                    <a:pt x="894" y="3192"/>
                  </a:cubicBezTo>
                  <a:cubicBezTo>
                    <a:pt x="871" y="3165"/>
                    <a:pt x="849" y="3138"/>
                    <a:pt x="827" y="3110"/>
                  </a:cubicBezTo>
                  <a:lnTo>
                    <a:pt x="827" y="3110"/>
                  </a:lnTo>
                  <a:cubicBezTo>
                    <a:pt x="839" y="3102"/>
                    <a:pt x="850" y="3089"/>
                    <a:pt x="858" y="3073"/>
                  </a:cubicBezTo>
                  <a:cubicBezTo>
                    <a:pt x="1072" y="2597"/>
                    <a:pt x="1191" y="2073"/>
                    <a:pt x="1191" y="1561"/>
                  </a:cubicBezTo>
                  <a:cubicBezTo>
                    <a:pt x="1191" y="1299"/>
                    <a:pt x="1179" y="1037"/>
                    <a:pt x="1120" y="799"/>
                  </a:cubicBezTo>
                  <a:cubicBezTo>
                    <a:pt x="1072" y="573"/>
                    <a:pt x="1025" y="322"/>
                    <a:pt x="882" y="156"/>
                  </a:cubicBezTo>
                  <a:cubicBezTo>
                    <a:pt x="798" y="64"/>
                    <a:pt x="691" y="1"/>
                    <a:pt x="5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 name="Google Shape;124;p22"/>
          <p:cNvGrpSpPr/>
          <p:nvPr/>
        </p:nvGrpSpPr>
        <p:grpSpPr>
          <a:xfrm rot="1195693">
            <a:off x="7311355" y="3355069"/>
            <a:ext cx="1092346" cy="1171750"/>
            <a:chOff x="6231425" y="3706525"/>
            <a:chExt cx="564375" cy="605400"/>
          </a:xfrm>
        </p:grpSpPr>
        <p:sp>
          <p:nvSpPr>
            <p:cNvPr id="125" name="Google Shape;125;p22"/>
            <p:cNvSpPr/>
            <p:nvPr/>
          </p:nvSpPr>
          <p:spPr>
            <a:xfrm>
              <a:off x="6231425" y="3807850"/>
              <a:ext cx="564375" cy="504075"/>
            </a:xfrm>
            <a:custGeom>
              <a:avLst/>
              <a:gdLst/>
              <a:ahLst/>
              <a:cxnLst/>
              <a:rect l="l" t="t" r="r" b="b"/>
              <a:pathLst>
                <a:path w="22575" h="20163" extrusionOk="0">
                  <a:moveTo>
                    <a:pt x="11279" y="0"/>
                  </a:moveTo>
                  <a:cubicBezTo>
                    <a:pt x="10273" y="0"/>
                    <a:pt x="9249" y="152"/>
                    <a:pt x="8239" y="472"/>
                  </a:cubicBezTo>
                  <a:cubicBezTo>
                    <a:pt x="2929" y="2163"/>
                    <a:pt x="0" y="7830"/>
                    <a:pt x="1679" y="13129"/>
                  </a:cubicBezTo>
                  <a:cubicBezTo>
                    <a:pt x="3037" y="17425"/>
                    <a:pt x="7006" y="20162"/>
                    <a:pt x="11284" y="20162"/>
                  </a:cubicBezTo>
                  <a:cubicBezTo>
                    <a:pt x="12294" y="20162"/>
                    <a:pt x="13321" y="20010"/>
                    <a:pt x="14335" y="19689"/>
                  </a:cubicBezTo>
                  <a:cubicBezTo>
                    <a:pt x="19634" y="17998"/>
                    <a:pt x="22575" y="12343"/>
                    <a:pt x="20884" y="7033"/>
                  </a:cubicBezTo>
                  <a:cubicBezTo>
                    <a:pt x="19525" y="2744"/>
                    <a:pt x="15553" y="0"/>
                    <a:pt x="11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2"/>
            <p:cNvSpPr/>
            <p:nvPr/>
          </p:nvSpPr>
          <p:spPr>
            <a:xfrm>
              <a:off x="6427575" y="3755050"/>
              <a:ext cx="78000" cy="74150"/>
            </a:xfrm>
            <a:custGeom>
              <a:avLst/>
              <a:gdLst/>
              <a:ahLst/>
              <a:cxnLst/>
              <a:rect l="l" t="t" r="r" b="b"/>
              <a:pathLst>
                <a:path w="3120" h="2966" extrusionOk="0">
                  <a:moveTo>
                    <a:pt x="2334" y="1"/>
                  </a:moveTo>
                  <a:cubicBezTo>
                    <a:pt x="1667" y="167"/>
                    <a:pt x="1013" y="346"/>
                    <a:pt x="346" y="513"/>
                  </a:cubicBezTo>
                  <a:cubicBezTo>
                    <a:pt x="263" y="537"/>
                    <a:pt x="191" y="560"/>
                    <a:pt x="143" y="620"/>
                  </a:cubicBezTo>
                  <a:cubicBezTo>
                    <a:pt x="120" y="679"/>
                    <a:pt x="108" y="751"/>
                    <a:pt x="108" y="810"/>
                  </a:cubicBezTo>
                  <a:cubicBezTo>
                    <a:pt x="72" y="1513"/>
                    <a:pt x="24" y="2191"/>
                    <a:pt x="1" y="2894"/>
                  </a:cubicBezTo>
                  <a:lnTo>
                    <a:pt x="227" y="2965"/>
                  </a:lnTo>
                  <a:cubicBezTo>
                    <a:pt x="1120" y="2525"/>
                    <a:pt x="2168" y="2358"/>
                    <a:pt x="3120" y="2108"/>
                  </a:cubicBezTo>
                  <a:cubicBezTo>
                    <a:pt x="2930" y="1453"/>
                    <a:pt x="2584" y="632"/>
                    <a:pt x="2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2"/>
            <p:cNvSpPr/>
            <p:nvPr/>
          </p:nvSpPr>
          <p:spPr>
            <a:xfrm>
              <a:off x="6436500" y="3706525"/>
              <a:ext cx="29800" cy="84700"/>
            </a:xfrm>
            <a:custGeom>
              <a:avLst/>
              <a:gdLst/>
              <a:ahLst/>
              <a:cxnLst/>
              <a:rect l="l" t="t" r="r" b="b"/>
              <a:pathLst>
                <a:path w="1192" h="3388" extrusionOk="0">
                  <a:moveTo>
                    <a:pt x="610" y="222"/>
                  </a:moveTo>
                  <a:cubicBezTo>
                    <a:pt x="631" y="222"/>
                    <a:pt x="654" y="230"/>
                    <a:pt x="679" y="251"/>
                  </a:cubicBezTo>
                  <a:cubicBezTo>
                    <a:pt x="775" y="311"/>
                    <a:pt x="798" y="442"/>
                    <a:pt x="834" y="537"/>
                  </a:cubicBezTo>
                  <a:cubicBezTo>
                    <a:pt x="906" y="799"/>
                    <a:pt x="953" y="1073"/>
                    <a:pt x="965" y="1335"/>
                  </a:cubicBezTo>
                  <a:cubicBezTo>
                    <a:pt x="1000" y="1867"/>
                    <a:pt x="900" y="2422"/>
                    <a:pt x="686" y="2912"/>
                  </a:cubicBezTo>
                  <a:lnTo>
                    <a:pt x="686" y="2912"/>
                  </a:lnTo>
                  <a:cubicBezTo>
                    <a:pt x="227" y="2198"/>
                    <a:pt x="126" y="1271"/>
                    <a:pt x="429" y="453"/>
                  </a:cubicBezTo>
                  <a:cubicBezTo>
                    <a:pt x="468" y="376"/>
                    <a:pt x="522" y="222"/>
                    <a:pt x="610" y="222"/>
                  </a:cubicBezTo>
                  <a:close/>
                  <a:moveTo>
                    <a:pt x="576" y="1"/>
                  </a:moveTo>
                  <a:cubicBezTo>
                    <a:pt x="528" y="1"/>
                    <a:pt x="479" y="12"/>
                    <a:pt x="429" y="37"/>
                  </a:cubicBezTo>
                  <a:cubicBezTo>
                    <a:pt x="263" y="144"/>
                    <a:pt x="191" y="382"/>
                    <a:pt x="144" y="561"/>
                  </a:cubicBezTo>
                  <a:cubicBezTo>
                    <a:pt x="13" y="1013"/>
                    <a:pt x="1" y="1489"/>
                    <a:pt x="72" y="1930"/>
                  </a:cubicBezTo>
                  <a:cubicBezTo>
                    <a:pt x="167" y="2454"/>
                    <a:pt x="382" y="2942"/>
                    <a:pt x="727" y="3347"/>
                  </a:cubicBezTo>
                  <a:cubicBezTo>
                    <a:pt x="750" y="3376"/>
                    <a:pt x="777" y="3388"/>
                    <a:pt x="803" y="3388"/>
                  </a:cubicBezTo>
                  <a:cubicBezTo>
                    <a:pt x="884" y="3388"/>
                    <a:pt x="957" y="3273"/>
                    <a:pt x="894" y="3192"/>
                  </a:cubicBezTo>
                  <a:cubicBezTo>
                    <a:pt x="871" y="3165"/>
                    <a:pt x="849" y="3138"/>
                    <a:pt x="827" y="3110"/>
                  </a:cubicBezTo>
                  <a:lnTo>
                    <a:pt x="827" y="3110"/>
                  </a:lnTo>
                  <a:cubicBezTo>
                    <a:pt x="839" y="3102"/>
                    <a:pt x="850" y="3089"/>
                    <a:pt x="858" y="3073"/>
                  </a:cubicBezTo>
                  <a:cubicBezTo>
                    <a:pt x="1072" y="2597"/>
                    <a:pt x="1191" y="2073"/>
                    <a:pt x="1191" y="1561"/>
                  </a:cubicBezTo>
                  <a:cubicBezTo>
                    <a:pt x="1191" y="1299"/>
                    <a:pt x="1179" y="1037"/>
                    <a:pt x="1120" y="799"/>
                  </a:cubicBezTo>
                  <a:cubicBezTo>
                    <a:pt x="1072" y="573"/>
                    <a:pt x="1025" y="322"/>
                    <a:pt x="882" y="156"/>
                  </a:cubicBezTo>
                  <a:cubicBezTo>
                    <a:pt x="798" y="64"/>
                    <a:pt x="691" y="1"/>
                    <a:pt x="5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ackground 1">
  <p:cSld name="BLANK_1_1_1_1_1_1_1_1">
    <p:spTree>
      <p:nvGrpSpPr>
        <p:cNvPr id="1" name="Shape 128"/>
        <p:cNvGrpSpPr/>
        <p:nvPr/>
      </p:nvGrpSpPr>
      <p:grpSpPr>
        <a:xfrm>
          <a:off x="0" y="0"/>
          <a:ext cx="0" cy="0"/>
          <a:chOff x="0" y="0"/>
          <a:chExt cx="0" cy="0"/>
        </a:xfrm>
      </p:grpSpPr>
      <p:sp>
        <p:nvSpPr>
          <p:cNvPr id="129" name="Google Shape;129;p23"/>
          <p:cNvSpPr/>
          <p:nvPr/>
        </p:nvSpPr>
        <p:spPr>
          <a:xfrm>
            <a:off x="162300" y="162150"/>
            <a:ext cx="8819400" cy="4819200"/>
          </a:xfrm>
          <a:prstGeom prst="rect">
            <a:avLst/>
          </a:prstGeom>
          <a:gradFill>
            <a:gsLst>
              <a:gs pos="0">
                <a:srgbClr val="97BE5C"/>
              </a:gs>
              <a:gs pos="100000">
                <a:srgbClr val="638927"/>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 name="Google Shape;130;p23"/>
          <p:cNvGrpSpPr/>
          <p:nvPr/>
        </p:nvGrpSpPr>
        <p:grpSpPr>
          <a:xfrm flipH="1">
            <a:off x="525973" y="8650"/>
            <a:ext cx="2317352" cy="4732609"/>
            <a:chOff x="525973" y="8650"/>
            <a:chExt cx="2317352" cy="4732609"/>
          </a:xfrm>
        </p:grpSpPr>
        <p:sp>
          <p:nvSpPr>
            <p:cNvPr id="131" name="Google Shape;131;p23"/>
            <p:cNvSpPr/>
            <p:nvPr/>
          </p:nvSpPr>
          <p:spPr>
            <a:xfrm flipH="1">
              <a:off x="2065669" y="132582"/>
              <a:ext cx="516464" cy="3449485"/>
            </a:xfrm>
            <a:custGeom>
              <a:avLst/>
              <a:gdLst/>
              <a:ahLst/>
              <a:cxnLst/>
              <a:rect l="l" t="t" r="r" b="b"/>
              <a:pathLst>
                <a:path w="6275" h="41911" extrusionOk="0">
                  <a:moveTo>
                    <a:pt x="0" y="1"/>
                  </a:moveTo>
                  <a:lnTo>
                    <a:pt x="1977" y="41661"/>
                  </a:lnTo>
                  <a:lnTo>
                    <a:pt x="4036" y="41911"/>
                  </a:lnTo>
                  <a:lnTo>
                    <a:pt x="62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3"/>
            <p:cNvSpPr/>
            <p:nvPr/>
          </p:nvSpPr>
          <p:spPr>
            <a:xfrm flipH="1">
              <a:off x="1631508" y="3723064"/>
              <a:ext cx="1052516" cy="1018195"/>
            </a:xfrm>
            <a:custGeom>
              <a:avLst/>
              <a:gdLst/>
              <a:ahLst/>
              <a:cxnLst/>
              <a:rect l="l" t="t" r="r" b="b"/>
              <a:pathLst>
                <a:path w="12788" h="12371" extrusionOk="0">
                  <a:moveTo>
                    <a:pt x="5941" y="0"/>
                  </a:moveTo>
                  <a:lnTo>
                    <a:pt x="3262" y="250"/>
                  </a:lnTo>
                  <a:lnTo>
                    <a:pt x="0" y="10525"/>
                  </a:lnTo>
                  <a:lnTo>
                    <a:pt x="833" y="11013"/>
                  </a:lnTo>
                  <a:lnTo>
                    <a:pt x="2298" y="6370"/>
                  </a:lnTo>
                  <a:lnTo>
                    <a:pt x="2631" y="12061"/>
                  </a:lnTo>
                  <a:lnTo>
                    <a:pt x="10001" y="12371"/>
                  </a:lnTo>
                  <a:lnTo>
                    <a:pt x="12383" y="10942"/>
                  </a:lnTo>
                  <a:lnTo>
                    <a:pt x="12787" y="6763"/>
                  </a:lnTo>
                  <a:lnTo>
                    <a:pt x="12787" y="6763"/>
                  </a:lnTo>
                  <a:lnTo>
                    <a:pt x="9620" y="9763"/>
                  </a:lnTo>
                  <a:lnTo>
                    <a:pt x="6477" y="8156"/>
                  </a:lnTo>
                  <a:lnTo>
                    <a:pt x="59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3"/>
            <p:cNvSpPr/>
            <p:nvPr/>
          </p:nvSpPr>
          <p:spPr>
            <a:xfrm flipH="1">
              <a:off x="1804471" y="3507594"/>
              <a:ext cx="1038854" cy="482637"/>
            </a:xfrm>
            <a:custGeom>
              <a:avLst/>
              <a:gdLst/>
              <a:ahLst/>
              <a:cxnLst/>
              <a:rect l="l" t="t" r="r" b="b"/>
              <a:pathLst>
                <a:path w="12622" h="5864" extrusionOk="0">
                  <a:moveTo>
                    <a:pt x="8834" y="0"/>
                  </a:moveTo>
                  <a:cubicBezTo>
                    <a:pt x="8437" y="0"/>
                    <a:pt x="8038" y="119"/>
                    <a:pt x="7716" y="356"/>
                  </a:cubicBezTo>
                  <a:cubicBezTo>
                    <a:pt x="7621" y="451"/>
                    <a:pt x="7514" y="535"/>
                    <a:pt x="7383" y="582"/>
                  </a:cubicBezTo>
                  <a:cubicBezTo>
                    <a:pt x="7341" y="593"/>
                    <a:pt x="7300" y="598"/>
                    <a:pt x="7259" y="598"/>
                  </a:cubicBezTo>
                  <a:cubicBezTo>
                    <a:pt x="7030" y="598"/>
                    <a:pt x="6806" y="445"/>
                    <a:pt x="6573" y="344"/>
                  </a:cubicBezTo>
                  <a:cubicBezTo>
                    <a:pt x="6398" y="264"/>
                    <a:pt x="6209" y="227"/>
                    <a:pt x="6018" y="227"/>
                  </a:cubicBezTo>
                  <a:cubicBezTo>
                    <a:pt x="5610" y="227"/>
                    <a:pt x="5194" y="397"/>
                    <a:pt x="4894" y="689"/>
                  </a:cubicBezTo>
                  <a:cubicBezTo>
                    <a:pt x="4807" y="777"/>
                    <a:pt x="4695" y="818"/>
                    <a:pt x="4582" y="818"/>
                  </a:cubicBezTo>
                  <a:cubicBezTo>
                    <a:pt x="4390" y="818"/>
                    <a:pt x="4196" y="698"/>
                    <a:pt x="4120" y="487"/>
                  </a:cubicBezTo>
                  <a:cubicBezTo>
                    <a:pt x="4108" y="463"/>
                    <a:pt x="4085" y="416"/>
                    <a:pt x="4073" y="392"/>
                  </a:cubicBezTo>
                  <a:cubicBezTo>
                    <a:pt x="4049" y="296"/>
                    <a:pt x="3870" y="106"/>
                    <a:pt x="3775" y="58"/>
                  </a:cubicBezTo>
                  <a:cubicBezTo>
                    <a:pt x="3739" y="38"/>
                    <a:pt x="3678" y="31"/>
                    <a:pt x="3609" y="31"/>
                  </a:cubicBezTo>
                  <a:cubicBezTo>
                    <a:pt x="3471" y="31"/>
                    <a:pt x="3299" y="62"/>
                    <a:pt x="3227" y="94"/>
                  </a:cubicBezTo>
                  <a:cubicBezTo>
                    <a:pt x="2596" y="392"/>
                    <a:pt x="2453" y="1035"/>
                    <a:pt x="2203" y="1701"/>
                  </a:cubicBezTo>
                  <a:cubicBezTo>
                    <a:pt x="2144" y="1844"/>
                    <a:pt x="2096" y="1999"/>
                    <a:pt x="2001" y="2118"/>
                  </a:cubicBezTo>
                  <a:cubicBezTo>
                    <a:pt x="1668" y="2511"/>
                    <a:pt x="989" y="2261"/>
                    <a:pt x="513" y="2487"/>
                  </a:cubicBezTo>
                  <a:cubicBezTo>
                    <a:pt x="191" y="2630"/>
                    <a:pt x="1" y="3023"/>
                    <a:pt x="84" y="3380"/>
                  </a:cubicBezTo>
                  <a:cubicBezTo>
                    <a:pt x="179" y="3737"/>
                    <a:pt x="501" y="3987"/>
                    <a:pt x="870" y="3987"/>
                  </a:cubicBezTo>
                  <a:cubicBezTo>
                    <a:pt x="620" y="4523"/>
                    <a:pt x="429" y="5547"/>
                    <a:pt x="965" y="5809"/>
                  </a:cubicBezTo>
                  <a:cubicBezTo>
                    <a:pt x="1050" y="5847"/>
                    <a:pt x="1136" y="5863"/>
                    <a:pt x="1223" y="5863"/>
                  </a:cubicBezTo>
                  <a:cubicBezTo>
                    <a:pt x="1493" y="5863"/>
                    <a:pt x="1767" y="5706"/>
                    <a:pt x="2001" y="5535"/>
                  </a:cubicBezTo>
                  <a:cubicBezTo>
                    <a:pt x="2299" y="5309"/>
                    <a:pt x="2596" y="5071"/>
                    <a:pt x="2870" y="4821"/>
                  </a:cubicBezTo>
                  <a:cubicBezTo>
                    <a:pt x="2962" y="4739"/>
                    <a:pt x="3075" y="4700"/>
                    <a:pt x="3187" y="4700"/>
                  </a:cubicBezTo>
                  <a:cubicBezTo>
                    <a:pt x="3353" y="4700"/>
                    <a:pt x="3516" y="4784"/>
                    <a:pt x="3608" y="4940"/>
                  </a:cubicBezTo>
                  <a:cubicBezTo>
                    <a:pt x="3908" y="5449"/>
                    <a:pt x="4500" y="5816"/>
                    <a:pt x="5105" y="5816"/>
                  </a:cubicBezTo>
                  <a:cubicBezTo>
                    <a:pt x="5221" y="5816"/>
                    <a:pt x="5338" y="5802"/>
                    <a:pt x="5454" y="5773"/>
                  </a:cubicBezTo>
                  <a:cubicBezTo>
                    <a:pt x="6013" y="5642"/>
                    <a:pt x="6406" y="5238"/>
                    <a:pt x="6787" y="4797"/>
                  </a:cubicBezTo>
                  <a:cubicBezTo>
                    <a:pt x="6883" y="4678"/>
                    <a:pt x="7020" y="4618"/>
                    <a:pt x="7155" y="4618"/>
                  </a:cubicBezTo>
                  <a:cubicBezTo>
                    <a:pt x="7290" y="4618"/>
                    <a:pt x="7424" y="4678"/>
                    <a:pt x="7514" y="4797"/>
                  </a:cubicBezTo>
                  <a:cubicBezTo>
                    <a:pt x="7657" y="4976"/>
                    <a:pt x="7811" y="5130"/>
                    <a:pt x="8002" y="5273"/>
                  </a:cubicBezTo>
                  <a:cubicBezTo>
                    <a:pt x="8226" y="5430"/>
                    <a:pt x="8501" y="5526"/>
                    <a:pt x="8772" y="5526"/>
                  </a:cubicBezTo>
                  <a:cubicBezTo>
                    <a:pt x="8933" y="5526"/>
                    <a:pt x="9093" y="5492"/>
                    <a:pt x="9240" y="5416"/>
                  </a:cubicBezTo>
                  <a:cubicBezTo>
                    <a:pt x="9431" y="5345"/>
                    <a:pt x="10847" y="4833"/>
                    <a:pt x="10526" y="3630"/>
                  </a:cubicBezTo>
                  <a:cubicBezTo>
                    <a:pt x="10497" y="3552"/>
                    <a:pt x="10556" y="3490"/>
                    <a:pt x="10624" y="3490"/>
                  </a:cubicBezTo>
                  <a:cubicBezTo>
                    <a:pt x="10639" y="3490"/>
                    <a:pt x="10654" y="3493"/>
                    <a:pt x="10669" y="3499"/>
                  </a:cubicBezTo>
                  <a:cubicBezTo>
                    <a:pt x="10941" y="3596"/>
                    <a:pt x="11233" y="3668"/>
                    <a:pt x="11502" y="3668"/>
                  </a:cubicBezTo>
                  <a:cubicBezTo>
                    <a:pt x="11797" y="3668"/>
                    <a:pt x="12065" y="3581"/>
                    <a:pt x="12252" y="3344"/>
                  </a:cubicBezTo>
                  <a:cubicBezTo>
                    <a:pt x="12621" y="2904"/>
                    <a:pt x="12359" y="2154"/>
                    <a:pt x="11871" y="1856"/>
                  </a:cubicBezTo>
                  <a:cubicBezTo>
                    <a:pt x="11625" y="1702"/>
                    <a:pt x="11344" y="1637"/>
                    <a:pt x="11050" y="1637"/>
                  </a:cubicBezTo>
                  <a:cubicBezTo>
                    <a:pt x="11002" y="1637"/>
                    <a:pt x="10955" y="1639"/>
                    <a:pt x="10907" y="1642"/>
                  </a:cubicBezTo>
                  <a:cubicBezTo>
                    <a:pt x="10900" y="1642"/>
                    <a:pt x="10894" y="1642"/>
                    <a:pt x="10887" y="1642"/>
                  </a:cubicBezTo>
                  <a:cubicBezTo>
                    <a:pt x="10645" y="1642"/>
                    <a:pt x="10430" y="1433"/>
                    <a:pt x="10419" y="1189"/>
                  </a:cubicBezTo>
                  <a:cubicBezTo>
                    <a:pt x="10383" y="868"/>
                    <a:pt x="10193" y="523"/>
                    <a:pt x="9907" y="332"/>
                  </a:cubicBezTo>
                  <a:cubicBezTo>
                    <a:pt x="9597" y="110"/>
                    <a:pt x="9217" y="0"/>
                    <a:pt x="8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3"/>
            <p:cNvSpPr/>
            <p:nvPr/>
          </p:nvSpPr>
          <p:spPr>
            <a:xfrm flipH="1">
              <a:off x="960134" y="8650"/>
              <a:ext cx="516464" cy="3449485"/>
            </a:xfrm>
            <a:custGeom>
              <a:avLst/>
              <a:gdLst/>
              <a:ahLst/>
              <a:cxnLst/>
              <a:rect l="l" t="t" r="r" b="b"/>
              <a:pathLst>
                <a:path w="6275" h="41911" extrusionOk="0">
                  <a:moveTo>
                    <a:pt x="0" y="1"/>
                  </a:moveTo>
                  <a:lnTo>
                    <a:pt x="1977" y="41661"/>
                  </a:lnTo>
                  <a:lnTo>
                    <a:pt x="4036" y="41911"/>
                  </a:lnTo>
                  <a:lnTo>
                    <a:pt x="62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3"/>
            <p:cNvSpPr/>
            <p:nvPr/>
          </p:nvSpPr>
          <p:spPr>
            <a:xfrm>
              <a:off x="1288631" y="3323095"/>
              <a:ext cx="82" cy="82"/>
            </a:xfrm>
            <a:custGeom>
              <a:avLst/>
              <a:gdLst/>
              <a:ahLst/>
              <a:cxnLst/>
              <a:rect l="l" t="t" r="r" b="b"/>
              <a:pathLst>
                <a:path w="1" h="1" extrusionOk="0">
                  <a:moveTo>
                    <a:pt x="1" y="1"/>
                  </a:move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3"/>
            <p:cNvSpPr/>
            <p:nvPr/>
          </p:nvSpPr>
          <p:spPr>
            <a:xfrm flipH="1">
              <a:off x="525973" y="3599132"/>
              <a:ext cx="1052516" cy="1018195"/>
            </a:xfrm>
            <a:custGeom>
              <a:avLst/>
              <a:gdLst/>
              <a:ahLst/>
              <a:cxnLst/>
              <a:rect l="l" t="t" r="r" b="b"/>
              <a:pathLst>
                <a:path w="12788" h="12371" extrusionOk="0">
                  <a:moveTo>
                    <a:pt x="5941" y="0"/>
                  </a:moveTo>
                  <a:lnTo>
                    <a:pt x="3262" y="250"/>
                  </a:lnTo>
                  <a:lnTo>
                    <a:pt x="0" y="10525"/>
                  </a:lnTo>
                  <a:lnTo>
                    <a:pt x="833" y="11013"/>
                  </a:lnTo>
                  <a:lnTo>
                    <a:pt x="2298" y="6370"/>
                  </a:lnTo>
                  <a:lnTo>
                    <a:pt x="2631" y="12061"/>
                  </a:lnTo>
                  <a:lnTo>
                    <a:pt x="10001" y="12371"/>
                  </a:lnTo>
                  <a:lnTo>
                    <a:pt x="12383" y="10942"/>
                  </a:lnTo>
                  <a:lnTo>
                    <a:pt x="12787" y="6763"/>
                  </a:lnTo>
                  <a:lnTo>
                    <a:pt x="12787" y="6763"/>
                  </a:lnTo>
                  <a:lnTo>
                    <a:pt x="9620" y="9763"/>
                  </a:lnTo>
                  <a:lnTo>
                    <a:pt x="6477" y="8156"/>
                  </a:lnTo>
                  <a:lnTo>
                    <a:pt x="59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3"/>
            <p:cNvSpPr/>
            <p:nvPr/>
          </p:nvSpPr>
          <p:spPr>
            <a:xfrm flipH="1">
              <a:off x="698936" y="3383662"/>
              <a:ext cx="1038854" cy="482637"/>
            </a:xfrm>
            <a:custGeom>
              <a:avLst/>
              <a:gdLst/>
              <a:ahLst/>
              <a:cxnLst/>
              <a:rect l="l" t="t" r="r" b="b"/>
              <a:pathLst>
                <a:path w="12622" h="5864" extrusionOk="0">
                  <a:moveTo>
                    <a:pt x="8834" y="0"/>
                  </a:moveTo>
                  <a:cubicBezTo>
                    <a:pt x="8437" y="0"/>
                    <a:pt x="8038" y="119"/>
                    <a:pt x="7716" y="356"/>
                  </a:cubicBezTo>
                  <a:cubicBezTo>
                    <a:pt x="7621" y="451"/>
                    <a:pt x="7514" y="535"/>
                    <a:pt x="7383" y="582"/>
                  </a:cubicBezTo>
                  <a:cubicBezTo>
                    <a:pt x="7341" y="593"/>
                    <a:pt x="7300" y="598"/>
                    <a:pt x="7259" y="598"/>
                  </a:cubicBezTo>
                  <a:cubicBezTo>
                    <a:pt x="7030" y="598"/>
                    <a:pt x="6806" y="445"/>
                    <a:pt x="6573" y="344"/>
                  </a:cubicBezTo>
                  <a:cubicBezTo>
                    <a:pt x="6398" y="264"/>
                    <a:pt x="6209" y="227"/>
                    <a:pt x="6018" y="227"/>
                  </a:cubicBezTo>
                  <a:cubicBezTo>
                    <a:pt x="5610" y="227"/>
                    <a:pt x="5194" y="397"/>
                    <a:pt x="4894" y="689"/>
                  </a:cubicBezTo>
                  <a:cubicBezTo>
                    <a:pt x="4807" y="777"/>
                    <a:pt x="4695" y="818"/>
                    <a:pt x="4582" y="818"/>
                  </a:cubicBezTo>
                  <a:cubicBezTo>
                    <a:pt x="4390" y="818"/>
                    <a:pt x="4196" y="698"/>
                    <a:pt x="4120" y="487"/>
                  </a:cubicBezTo>
                  <a:cubicBezTo>
                    <a:pt x="4108" y="463"/>
                    <a:pt x="4085" y="416"/>
                    <a:pt x="4073" y="392"/>
                  </a:cubicBezTo>
                  <a:cubicBezTo>
                    <a:pt x="4049" y="296"/>
                    <a:pt x="3870" y="106"/>
                    <a:pt x="3775" y="58"/>
                  </a:cubicBezTo>
                  <a:cubicBezTo>
                    <a:pt x="3739" y="38"/>
                    <a:pt x="3678" y="31"/>
                    <a:pt x="3609" y="31"/>
                  </a:cubicBezTo>
                  <a:cubicBezTo>
                    <a:pt x="3471" y="31"/>
                    <a:pt x="3299" y="62"/>
                    <a:pt x="3227" y="94"/>
                  </a:cubicBezTo>
                  <a:cubicBezTo>
                    <a:pt x="2596" y="392"/>
                    <a:pt x="2453" y="1035"/>
                    <a:pt x="2203" y="1701"/>
                  </a:cubicBezTo>
                  <a:cubicBezTo>
                    <a:pt x="2144" y="1844"/>
                    <a:pt x="2096" y="1999"/>
                    <a:pt x="2001" y="2118"/>
                  </a:cubicBezTo>
                  <a:cubicBezTo>
                    <a:pt x="1668" y="2511"/>
                    <a:pt x="989" y="2261"/>
                    <a:pt x="513" y="2487"/>
                  </a:cubicBezTo>
                  <a:cubicBezTo>
                    <a:pt x="191" y="2630"/>
                    <a:pt x="1" y="3023"/>
                    <a:pt x="84" y="3380"/>
                  </a:cubicBezTo>
                  <a:cubicBezTo>
                    <a:pt x="179" y="3737"/>
                    <a:pt x="501" y="3987"/>
                    <a:pt x="870" y="3987"/>
                  </a:cubicBezTo>
                  <a:cubicBezTo>
                    <a:pt x="620" y="4523"/>
                    <a:pt x="429" y="5547"/>
                    <a:pt x="965" y="5809"/>
                  </a:cubicBezTo>
                  <a:cubicBezTo>
                    <a:pt x="1050" y="5847"/>
                    <a:pt x="1136" y="5863"/>
                    <a:pt x="1223" y="5863"/>
                  </a:cubicBezTo>
                  <a:cubicBezTo>
                    <a:pt x="1493" y="5863"/>
                    <a:pt x="1767" y="5706"/>
                    <a:pt x="2001" y="5535"/>
                  </a:cubicBezTo>
                  <a:cubicBezTo>
                    <a:pt x="2299" y="5309"/>
                    <a:pt x="2596" y="5071"/>
                    <a:pt x="2870" y="4821"/>
                  </a:cubicBezTo>
                  <a:cubicBezTo>
                    <a:pt x="2962" y="4739"/>
                    <a:pt x="3075" y="4700"/>
                    <a:pt x="3187" y="4700"/>
                  </a:cubicBezTo>
                  <a:cubicBezTo>
                    <a:pt x="3353" y="4700"/>
                    <a:pt x="3516" y="4784"/>
                    <a:pt x="3608" y="4940"/>
                  </a:cubicBezTo>
                  <a:cubicBezTo>
                    <a:pt x="3908" y="5449"/>
                    <a:pt x="4500" y="5816"/>
                    <a:pt x="5105" y="5816"/>
                  </a:cubicBezTo>
                  <a:cubicBezTo>
                    <a:pt x="5221" y="5816"/>
                    <a:pt x="5338" y="5802"/>
                    <a:pt x="5454" y="5773"/>
                  </a:cubicBezTo>
                  <a:cubicBezTo>
                    <a:pt x="6013" y="5642"/>
                    <a:pt x="6406" y="5238"/>
                    <a:pt x="6787" y="4797"/>
                  </a:cubicBezTo>
                  <a:cubicBezTo>
                    <a:pt x="6883" y="4678"/>
                    <a:pt x="7020" y="4618"/>
                    <a:pt x="7155" y="4618"/>
                  </a:cubicBezTo>
                  <a:cubicBezTo>
                    <a:pt x="7290" y="4618"/>
                    <a:pt x="7424" y="4678"/>
                    <a:pt x="7514" y="4797"/>
                  </a:cubicBezTo>
                  <a:cubicBezTo>
                    <a:pt x="7657" y="4976"/>
                    <a:pt x="7811" y="5130"/>
                    <a:pt x="8002" y="5273"/>
                  </a:cubicBezTo>
                  <a:cubicBezTo>
                    <a:pt x="8226" y="5430"/>
                    <a:pt x="8501" y="5526"/>
                    <a:pt x="8772" y="5526"/>
                  </a:cubicBezTo>
                  <a:cubicBezTo>
                    <a:pt x="8933" y="5526"/>
                    <a:pt x="9093" y="5492"/>
                    <a:pt x="9240" y="5416"/>
                  </a:cubicBezTo>
                  <a:cubicBezTo>
                    <a:pt x="9431" y="5345"/>
                    <a:pt x="10847" y="4833"/>
                    <a:pt x="10526" y="3630"/>
                  </a:cubicBezTo>
                  <a:cubicBezTo>
                    <a:pt x="10497" y="3552"/>
                    <a:pt x="10556" y="3490"/>
                    <a:pt x="10624" y="3490"/>
                  </a:cubicBezTo>
                  <a:cubicBezTo>
                    <a:pt x="10639" y="3490"/>
                    <a:pt x="10654" y="3493"/>
                    <a:pt x="10669" y="3499"/>
                  </a:cubicBezTo>
                  <a:cubicBezTo>
                    <a:pt x="10941" y="3596"/>
                    <a:pt x="11233" y="3668"/>
                    <a:pt x="11502" y="3668"/>
                  </a:cubicBezTo>
                  <a:cubicBezTo>
                    <a:pt x="11797" y="3668"/>
                    <a:pt x="12065" y="3581"/>
                    <a:pt x="12252" y="3344"/>
                  </a:cubicBezTo>
                  <a:cubicBezTo>
                    <a:pt x="12621" y="2904"/>
                    <a:pt x="12359" y="2154"/>
                    <a:pt x="11871" y="1856"/>
                  </a:cubicBezTo>
                  <a:cubicBezTo>
                    <a:pt x="11625" y="1702"/>
                    <a:pt x="11344" y="1637"/>
                    <a:pt x="11050" y="1637"/>
                  </a:cubicBezTo>
                  <a:cubicBezTo>
                    <a:pt x="11002" y="1637"/>
                    <a:pt x="10955" y="1639"/>
                    <a:pt x="10907" y="1642"/>
                  </a:cubicBezTo>
                  <a:cubicBezTo>
                    <a:pt x="10900" y="1642"/>
                    <a:pt x="10894" y="1642"/>
                    <a:pt x="10887" y="1642"/>
                  </a:cubicBezTo>
                  <a:cubicBezTo>
                    <a:pt x="10645" y="1642"/>
                    <a:pt x="10430" y="1433"/>
                    <a:pt x="10419" y="1189"/>
                  </a:cubicBezTo>
                  <a:cubicBezTo>
                    <a:pt x="10383" y="868"/>
                    <a:pt x="10193" y="523"/>
                    <a:pt x="9907" y="332"/>
                  </a:cubicBezTo>
                  <a:cubicBezTo>
                    <a:pt x="9597" y="110"/>
                    <a:pt x="9217" y="0"/>
                    <a:pt x="8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8">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1pPr>
            <a:lvl2pPr lvl="1"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2pPr>
            <a:lvl3pPr lvl="2"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3pPr>
            <a:lvl4pPr lvl="3"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4pPr>
            <a:lvl5pPr lvl="4"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5pPr>
            <a:lvl6pPr lvl="5"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6pPr>
            <a:lvl7pPr lvl="6"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7pPr>
            <a:lvl8pPr lvl="7"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8pPr>
            <a:lvl9pPr lvl="8" rtl="0">
              <a:lnSpc>
                <a:spcPct val="115000"/>
              </a:lnSpc>
              <a:spcBef>
                <a:spcPts val="0"/>
              </a:spcBef>
              <a:spcAft>
                <a:spcPts val="0"/>
              </a:spcAft>
              <a:buClr>
                <a:schemeClr val="dk1"/>
              </a:buClr>
              <a:buSzPts val="3500"/>
              <a:buFont typeface="Mountains of Christmas"/>
              <a:buNone/>
              <a:defRPr sz="3500" b="1">
                <a:solidFill>
                  <a:schemeClr val="dk1"/>
                </a:solidFill>
                <a:latin typeface="Mountains of Christmas"/>
                <a:ea typeface="Mountains of Christmas"/>
                <a:cs typeface="Mountains of Christmas"/>
                <a:sym typeface="Mountains of Christma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8" r:id="rId9"/>
    <p:sldLayoutId id="2147483659" r:id="rId10"/>
    <p:sldLayoutId id="2147483660" r:id="rId11"/>
    <p:sldLayoutId id="2147483662" r:id="rId12"/>
    <p:sldLayoutId id="2147483664" r:id="rId13"/>
    <p:sldLayoutId id="2147483666" r:id="rId14"/>
    <p:sldLayoutId id="2147483668" r:id="rId15"/>
    <p:sldLayoutId id="2147483669"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www.maestrajudith.com/"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hyperlink" Target="http://www.maestrajudith.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www.maestrajudith.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image" Target="../media/image7.png"/><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www.maestrajudith.com/" TargetMode="External"/><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hyperlink" Target="http://www.maestrajudith.com/"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11.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www.maestrajudith.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www.maestrajudith.com/"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hyperlink" Target="http://www.maestrajudith.com/" TargetMode="External"/><Relationship Id="rId3" Type="http://schemas.openxmlformats.org/officeDocument/2006/relationships/image" Target="../media/image16.jpe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maestrajudith.com/wp-content/uploads/2023/08/Plan-de-Estudio-para-la-Educacion-Preescolar-Primaria-y-Secundaria-2022.pdf" TargetMode="External"/><Relationship Id="rId5" Type="http://schemas.openxmlformats.org/officeDocument/2006/relationships/image" Target="../media/image17.png"/><Relationship Id="rId4" Type="http://schemas.openxmlformats.org/officeDocument/2006/relationships/hyperlink" Target="https://maestrajudith.com/wp-content/uploads/2024/11/Fasciculo-4-Los-ejes-articuladores-pensar-desde-nuestra-diversidad.pdf" TargetMode="Externa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hyperlink" Target="https://youtu.be/v3uSj6MrAck?si=xmu-H8EorZecsFtW" TargetMode="External"/><Relationship Id="rId3" Type="http://schemas.openxmlformats.org/officeDocument/2006/relationships/hyperlink" Target="https://youtu.be/2xswGUw_CME?si=JoZE_Lo5hMQpabfi" TargetMode="External"/><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hyperlink" Target="http://www.maestrajudith.com/" TargetMode="External"/><Relationship Id="rId4" Type="http://schemas.openxmlformats.org/officeDocument/2006/relationships/hyperlink" Target="https://youtu.be/IWsgYbReNno?si=9mhGg-6omn0VMK7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www.maestrajudith.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maestrajudith.com/"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hyperlink" Target="http://www.maestrajudith.com/" TargetMode="External"/><Relationship Id="rId4" Type="http://schemas.openxmlformats.org/officeDocument/2006/relationships/image" Target="../media/image23.gif"/></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hyperlink" Target="http://www.maestrajudith.com/" TargetMode="External"/><Relationship Id="rId4" Type="http://schemas.openxmlformats.org/officeDocument/2006/relationships/image" Target="../media/image25.gif"/></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hyperlink" Target="http://www.maestrajudith.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hyperlink" Target="http://www.maestrajudith.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hyperlink" Target="http://www.maestrajudith.com/"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47"/>
        <p:cNvGrpSpPr/>
        <p:nvPr/>
      </p:nvGrpSpPr>
      <p:grpSpPr>
        <a:xfrm>
          <a:off x="0" y="0"/>
          <a:ext cx="0" cy="0"/>
          <a:chOff x="0" y="0"/>
          <a:chExt cx="0" cy="0"/>
        </a:xfrm>
      </p:grpSpPr>
      <p:grpSp>
        <p:nvGrpSpPr>
          <p:cNvPr id="2" name="Google Shape;293;p36">
            <a:extLst>
              <a:ext uri="{FF2B5EF4-FFF2-40B4-BE49-F238E27FC236}">
                <a16:creationId xmlns:a16="http://schemas.microsoft.com/office/drawing/2014/main" id="{532FB921-3E68-0CDF-2A79-7CB31893D125}"/>
              </a:ext>
            </a:extLst>
          </p:cNvPr>
          <p:cNvGrpSpPr/>
          <p:nvPr/>
        </p:nvGrpSpPr>
        <p:grpSpPr>
          <a:xfrm rot="-1886346" flipH="1">
            <a:off x="6693111" y="908176"/>
            <a:ext cx="990177" cy="1216256"/>
            <a:chOff x="2188650" y="3186400"/>
            <a:chExt cx="503675" cy="618675"/>
          </a:xfrm>
          <a:solidFill>
            <a:srgbClr val="FF0000"/>
          </a:solidFill>
        </p:grpSpPr>
        <p:sp>
          <p:nvSpPr>
            <p:cNvPr id="3" name="Google Shape;294;p36">
              <a:extLst>
                <a:ext uri="{FF2B5EF4-FFF2-40B4-BE49-F238E27FC236}">
                  <a16:creationId xmlns:a16="http://schemas.microsoft.com/office/drawing/2014/main" id="{58EC3CD0-40D7-2DB6-9836-2868362DBE56}"/>
                </a:ext>
              </a:extLst>
            </p:cNvPr>
            <p:cNvSpPr/>
            <p:nvPr/>
          </p:nvSpPr>
          <p:spPr>
            <a:xfrm>
              <a:off x="2188650" y="3301125"/>
              <a:ext cx="503675" cy="503950"/>
            </a:xfrm>
            <a:custGeom>
              <a:avLst/>
              <a:gdLst/>
              <a:ahLst/>
              <a:cxnLst/>
              <a:rect l="l" t="t" r="r" b="b"/>
              <a:pathLst>
                <a:path w="20147" h="20158" extrusionOk="0">
                  <a:moveTo>
                    <a:pt x="10073" y="1"/>
                  </a:moveTo>
                  <a:cubicBezTo>
                    <a:pt x="4501" y="1"/>
                    <a:pt x="1" y="4513"/>
                    <a:pt x="1" y="10085"/>
                  </a:cubicBezTo>
                  <a:cubicBezTo>
                    <a:pt x="1" y="15646"/>
                    <a:pt x="4501" y="20158"/>
                    <a:pt x="10073" y="20158"/>
                  </a:cubicBezTo>
                  <a:cubicBezTo>
                    <a:pt x="15634" y="20158"/>
                    <a:pt x="20146" y="15646"/>
                    <a:pt x="20146" y="10085"/>
                  </a:cubicBezTo>
                  <a:cubicBezTo>
                    <a:pt x="20146" y="4513"/>
                    <a:pt x="15634" y="1"/>
                    <a:pt x="10073" y="1"/>
                  </a:cubicBezTo>
                  <a:close/>
                </a:path>
              </a:pathLst>
            </a:custGeom>
            <a:grpFill/>
            <a:ln>
              <a:solidFill>
                <a:srgbClr val="000000"/>
              </a:solidFill>
            </a:ln>
            <a:scene3d>
              <a:camera prst="orthographicFront"/>
              <a:lightRig rig="threePt" dir="t"/>
            </a:scene3d>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95;p36">
              <a:extLst>
                <a:ext uri="{FF2B5EF4-FFF2-40B4-BE49-F238E27FC236}">
                  <a16:creationId xmlns:a16="http://schemas.microsoft.com/office/drawing/2014/main" id="{3278F8FC-5B5C-9D2C-398E-84EB58AD4A56}"/>
                </a:ext>
              </a:extLst>
            </p:cNvPr>
            <p:cNvSpPr/>
            <p:nvPr/>
          </p:nvSpPr>
          <p:spPr>
            <a:xfrm>
              <a:off x="2366650" y="3247400"/>
              <a:ext cx="89025" cy="69825"/>
            </a:xfrm>
            <a:custGeom>
              <a:avLst/>
              <a:gdLst/>
              <a:ahLst/>
              <a:cxnLst/>
              <a:rect l="l" t="t" r="r" b="b"/>
              <a:pathLst>
                <a:path w="3561" h="2793" extrusionOk="0">
                  <a:moveTo>
                    <a:pt x="1139" y="1"/>
                  </a:moveTo>
                  <a:cubicBezTo>
                    <a:pt x="773" y="1"/>
                    <a:pt x="408" y="19"/>
                    <a:pt x="48" y="54"/>
                  </a:cubicBezTo>
                  <a:cubicBezTo>
                    <a:pt x="1" y="947"/>
                    <a:pt x="60" y="1852"/>
                    <a:pt x="227" y="2733"/>
                  </a:cubicBezTo>
                  <a:lnTo>
                    <a:pt x="274" y="2793"/>
                  </a:lnTo>
                  <a:cubicBezTo>
                    <a:pt x="1298" y="2614"/>
                    <a:pt x="2334" y="2495"/>
                    <a:pt x="3382" y="2412"/>
                  </a:cubicBezTo>
                  <a:cubicBezTo>
                    <a:pt x="3442" y="2412"/>
                    <a:pt x="3513" y="2388"/>
                    <a:pt x="3549" y="2328"/>
                  </a:cubicBezTo>
                  <a:cubicBezTo>
                    <a:pt x="3561" y="2305"/>
                    <a:pt x="3549" y="2257"/>
                    <a:pt x="3549" y="2209"/>
                  </a:cubicBezTo>
                  <a:cubicBezTo>
                    <a:pt x="3442" y="1590"/>
                    <a:pt x="3263" y="971"/>
                    <a:pt x="3025" y="400"/>
                  </a:cubicBezTo>
                  <a:cubicBezTo>
                    <a:pt x="3013" y="328"/>
                    <a:pt x="2977" y="245"/>
                    <a:pt x="2918" y="209"/>
                  </a:cubicBezTo>
                  <a:cubicBezTo>
                    <a:pt x="2846" y="126"/>
                    <a:pt x="2727" y="114"/>
                    <a:pt x="2620" y="102"/>
                  </a:cubicBezTo>
                  <a:cubicBezTo>
                    <a:pt x="2128" y="34"/>
                    <a:pt x="1632" y="1"/>
                    <a:pt x="1139" y="1"/>
                  </a:cubicBezTo>
                  <a:close/>
                </a:path>
              </a:pathLst>
            </a:custGeom>
            <a:grpFill/>
            <a:ln>
              <a:solidFill>
                <a:srgbClr val="000000"/>
              </a:solidFill>
            </a:ln>
            <a:scene3d>
              <a:camera prst="orthographicFront"/>
              <a:lightRig rig="threePt" dir="t"/>
            </a:scene3d>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96;p36">
              <a:extLst>
                <a:ext uri="{FF2B5EF4-FFF2-40B4-BE49-F238E27FC236}">
                  <a16:creationId xmlns:a16="http://schemas.microsoft.com/office/drawing/2014/main" id="{1D529503-69D2-B09C-5DCC-4F06A4169834}"/>
                </a:ext>
              </a:extLst>
            </p:cNvPr>
            <p:cNvSpPr/>
            <p:nvPr/>
          </p:nvSpPr>
          <p:spPr>
            <a:xfrm>
              <a:off x="2380350" y="3186400"/>
              <a:ext cx="44675" cy="72150"/>
            </a:xfrm>
            <a:custGeom>
              <a:avLst/>
              <a:gdLst/>
              <a:ahLst/>
              <a:cxnLst/>
              <a:rect l="l" t="t" r="r" b="b"/>
              <a:pathLst>
                <a:path w="1787" h="2886" extrusionOk="0">
                  <a:moveTo>
                    <a:pt x="752" y="0"/>
                  </a:moveTo>
                  <a:cubicBezTo>
                    <a:pt x="613" y="0"/>
                    <a:pt x="477" y="38"/>
                    <a:pt x="357" y="125"/>
                  </a:cubicBezTo>
                  <a:cubicBezTo>
                    <a:pt x="36" y="363"/>
                    <a:pt x="0" y="804"/>
                    <a:pt x="60" y="1173"/>
                  </a:cubicBezTo>
                  <a:cubicBezTo>
                    <a:pt x="155" y="1697"/>
                    <a:pt x="393" y="2185"/>
                    <a:pt x="750" y="2589"/>
                  </a:cubicBezTo>
                  <a:cubicBezTo>
                    <a:pt x="773" y="2609"/>
                    <a:pt x="797" y="2618"/>
                    <a:pt x="820" y="2618"/>
                  </a:cubicBezTo>
                  <a:cubicBezTo>
                    <a:pt x="908" y="2618"/>
                    <a:pt x="983" y="2498"/>
                    <a:pt x="917" y="2423"/>
                  </a:cubicBezTo>
                  <a:cubicBezTo>
                    <a:pt x="655" y="2125"/>
                    <a:pt x="465" y="1780"/>
                    <a:pt x="357" y="1411"/>
                  </a:cubicBezTo>
                  <a:cubicBezTo>
                    <a:pt x="274" y="1113"/>
                    <a:pt x="203" y="720"/>
                    <a:pt x="381" y="446"/>
                  </a:cubicBezTo>
                  <a:cubicBezTo>
                    <a:pt x="473" y="295"/>
                    <a:pt x="617" y="232"/>
                    <a:pt x="767" y="232"/>
                  </a:cubicBezTo>
                  <a:cubicBezTo>
                    <a:pt x="946" y="232"/>
                    <a:pt x="1134" y="322"/>
                    <a:pt x="1250" y="458"/>
                  </a:cubicBezTo>
                  <a:cubicBezTo>
                    <a:pt x="1512" y="744"/>
                    <a:pt x="1548" y="1161"/>
                    <a:pt x="1536" y="1518"/>
                  </a:cubicBezTo>
                  <a:cubicBezTo>
                    <a:pt x="1512" y="1947"/>
                    <a:pt x="1346" y="2363"/>
                    <a:pt x="1060" y="2685"/>
                  </a:cubicBezTo>
                  <a:cubicBezTo>
                    <a:pt x="996" y="2768"/>
                    <a:pt x="1073" y="2886"/>
                    <a:pt x="1156" y="2886"/>
                  </a:cubicBezTo>
                  <a:cubicBezTo>
                    <a:pt x="1180" y="2886"/>
                    <a:pt x="1205" y="2876"/>
                    <a:pt x="1227" y="2851"/>
                  </a:cubicBezTo>
                  <a:cubicBezTo>
                    <a:pt x="1524" y="2494"/>
                    <a:pt x="1703" y="2078"/>
                    <a:pt x="1751" y="1613"/>
                  </a:cubicBezTo>
                  <a:cubicBezTo>
                    <a:pt x="1786" y="1185"/>
                    <a:pt x="1727" y="696"/>
                    <a:pt x="1453" y="339"/>
                  </a:cubicBezTo>
                  <a:cubicBezTo>
                    <a:pt x="1281" y="137"/>
                    <a:pt x="1013" y="0"/>
                    <a:pt x="752" y="0"/>
                  </a:cubicBezTo>
                  <a:close/>
                </a:path>
              </a:pathLst>
            </a:custGeom>
            <a:grpFill/>
            <a:ln>
              <a:solidFill>
                <a:srgbClr val="000000"/>
              </a:solidFill>
            </a:ln>
            <a:scene3d>
              <a:camera prst="orthographicFront"/>
              <a:lightRig rig="threePt" dir="t"/>
            </a:scene3d>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297;p36">
            <a:extLst>
              <a:ext uri="{FF2B5EF4-FFF2-40B4-BE49-F238E27FC236}">
                <a16:creationId xmlns:a16="http://schemas.microsoft.com/office/drawing/2014/main" id="{23ECD5B6-2F9C-E10D-9FA7-8A2AB9EFE210}"/>
              </a:ext>
            </a:extLst>
          </p:cNvPr>
          <p:cNvSpPr/>
          <p:nvPr/>
        </p:nvSpPr>
        <p:spPr>
          <a:xfrm rot="1466770">
            <a:off x="6037714" y="-1459024"/>
            <a:ext cx="1781679" cy="2426891"/>
          </a:xfrm>
          <a:custGeom>
            <a:avLst/>
            <a:gdLst/>
            <a:ahLst/>
            <a:cxnLst/>
            <a:rect l="l" t="t" r="r" b="b"/>
            <a:pathLst>
              <a:path w="39934" h="41199" extrusionOk="0">
                <a:moveTo>
                  <a:pt x="32853" y="28372"/>
                </a:moveTo>
                <a:cubicBezTo>
                  <a:pt x="32903" y="28372"/>
                  <a:pt x="32930" y="28425"/>
                  <a:pt x="32897" y="28469"/>
                </a:cubicBezTo>
                <a:cubicBezTo>
                  <a:pt x="32481" y="29004"/>
                  <a:pt x="32183" y="29481"/>
                  <a:pt x="31957" y="29885"/>
                </a:cubicBezTo>
                <a:lnTo>
                  <a:pt x="31802" y="29790"/>
                </a:lnTo>
                <a:lnTo>
                  <a:pt x="30445" y="29028"/>
                </a:lnTo>
                <a:cubicBezTo>
                  <a:pt x="30397" y="29004"/>
                  <a:pt x="30397" y="28933"/>
                  <a:pt x="30457" y="28933"/>
                </a:cubicBezTo>
                <a:cubicBezTo>
                  <a:pt x="30647" y="28885"/>
                  <a:pt x="30921" y="28826"/>
                  <a:pt x="31326" y="28731"/>
                </a:cubicBezTo>
                <a:cubicBezTo>
                  <a:pt x="31707" y="28647"/>
                  <a:pt x="32195" y="28528"/>
                  <a:pt x="32838" y="28373"/>
                </a:cubicBezTo>
                <a:cubicBezTo>
                  <a:pt x="32843" y="28372"/>
                  <a:pt x="32848" y="28372"/>
                  <a:pt x="32853" y="28372"/>
                </a:cubicBezTo>
                <a:close/>
                <a:moveTo>
                  <a:pt x="12941" y="0"/>
                </a:moveTo>
                <a:cubicBezTo>
                  <a:pt x="12930" y="0"/>
                  <a:pt x="12918" y="4"/>
                  <a:pt x="12907" y="13"/>
                </a:cubicBezTo>
                <a:cubicBezTo>
                  <a:pt x="11883" y="691"/>
                  <a:pt x="10823" y="1346"/>
                  <a:pt x="9752" y="1953"/>
                </a:cubicBezTo>
                <a:cubicBezTo>
                  <a:pt x="9740" y="1953"/>
                  <a:pt x="9740" y="1977"/>
                  <a:pt x="9728" y="1977"/>
                </a:cubicBezTo>
                <a:lnTo>
                  <a:pt x="24" y="30874"/>
                </a:lnTo>
                <a:cubicBezTo>
                  <a:pt x="0" y="30909"/>
                  <a:pt x="24" y="30933"/>
                  <a:pt x="48" y="30945"/>
                </a:cubicBezTo>
                <a:lnTo>
                  <a:pt x="14514" y="36851"/>
                </a:lnTo>
                <a:lnTo>
                  <a:pt x="14550" y="36851"/>
                </a:lnTo>
                <a:lnTo>
                  <a:pt x="20932" y="35803"/>
                </a:lnTo>
                <a:cubicBezTo>
                  <a:pt x="20944" y="35803"/>
                  <a:pt x="20967" y="35803"/>
                  <a:pt x="20979" y="35815"/>
                </a:cubicBezTo>
                <a:cubicBezTo>
                  <a:pt x="21908" y="36517"/>
                  <a:pt x="22979" y="36886"/>
                  <a:pt x="24063" y="37053"/>
                </a:cubicBezTo>
                <a:lnTo>
                  <a:pt x="24075" y="37053"/>
                </a:lnTo>
                <a:cubicBezTo>
                  <a:pt x="26563" y="37863"/>
                  <a:pt x="30945" y="39387"/>
                  <a:pt x="32493" y="40673"/>
                </a:cubicBezTo>
                <a:cubicBezTo>
                  <a:pt x="32504" y="40680"/>
                  <a:pt x="32518" y="40684"/>
                  <a:pt x="32531" y="40684"/>
                </a:cubicBezTo>
                <a:cubicBezTo>
                  <a:pt x="32561" y="40684"/>
                  <a:pt x="32592" y="40666"/>
                  <a:pt x="32600" y="40625"/>
                </a:cubicBezTo>
                <a:cubicBezTo>
                  <a:pt x="32790" y="38898"/>
                  <a:pt x="30980" y="37446"/>
                  <a:pt x="29064" y="36553"/>
                </a:cubicBezTo>
                <a:cubicBezTo>
                  <a:pt x="29064" y="36553"/>
                  <a:pt x="29040" y="36553"/>
                  <a:pt x="29040" y="36529"/>
                </a:cubicBezTo>
                <a:lnTo>
                  <a:pt x="27659" y="35148"/>
                </a:lnTo>
                <a:cubicBezTo>
                  <a:pt x="27647" y="35136"/>
                  <a:pt x="27635" y="35088"/>
                  <a:pt x="27659" y="35077"/>
                </a:cubicBezTo>
                <a:lnTo>
                  <a:pt x="29504" y="32743"/>
                </a:lnTo>
                <a:lnTo>
                  <a:pt x="30516" y="33850"/>
                </a:lnTo>
                <a:cubicBezTo>
                  <a:pt x="30873" y="34207"/>
                  <a:pt x="31421" y="34767"/>
                  <a:pt x="32243" y="35600"/>
                </a:cubicBezTo>
                <a:cubicBezTo>
                  <a:pt x="32254" y="35612"/>
                  <a:pt x="32254" y="35612"/>
                  <a:pt x="32254" y="35624"/>
                </a:cubicBezTo>
                <a:cubicBezTo>
                  <a:pt x="32278" y="35684"/>
                  <a:pt x="32278" y="35731"/>
                  <a:pt x="32290" y="35791"/>
                </a:cubicBezTo>
                <a:lnTo>
                  <a:pt x="32302" y="35874"/>
                </a:lnTo>
                <a:cubicBezTo>
                  <a:pt x="32945" y="40065"/>
                  <a:pt x="35374" y="41030"/>
                  <a:pt x="35910" y="41196"/>
                </a:cubicBezTo>
                <a:cubicBezTo>
                  <a:pt x="35913" y="41198"/>
                  <a:pt x="35917" y="41198"/>
                  <a:pt x="35921" y="41198"/>
                </a:cubicBezTo>
                <a:cubicBezTo>
                  <a:pt x="35955" y="41198"/>
                  <a:pt x="35992" y="41156"/>
                  <a:pt x="35981" y="41113"/>
                </a:cubicBezTo>
                <a:lnTo>
                  <a:pt x="33790" y="34065"/>
                </a:lnTo>
                <a:cubicBezTo>
                  <a:pt x="33790" y="34053"/>
                  <a:pt x="33778" y="34053"/>
                  <a:pt x="33778" y="34029"/>
                </a:cubicBezTo>
                <a:lnTo>
                  <a:pt x="32302" y="32517"/>
                </a:lnTo>
                <a:cubicBezTo>
                  <a:pt x="32258" y="32473"/>
                  <a:pt x="32295" y="32408"/>
                  <a:pt x="32348" y="32408"/>
                </a:cubicBezTo>
                <a:cubicBezTo>
                  <a:pt x="32353" y="32408"/>
                  <a:pt x="32357" y="32409"/>
                  <a:pt x="32362" y="32410"/>
                </a:cubicBezTo>
                <a:cubicBezTo>
                  <a:pt x="32814" y="32564"/>
                  <a:pt x="33386" y="32767"/>
                  <a:pt x="34148" y="33041"/>
                </a:cubicBezTo>
                <a:cubicBezTo>
                  <a:pt x="34159" y="33041"/>
                  <a:pt x="34183" y="33053"/>
                  <a:pt x="34183" y="33064"/>
                </a:cubicBezTo>
                <a:lnTo>
                  <a:pt x="34267" y="33195"/>
                </a:lnTo>
                <a:lnTo>
                  <a:pt x="34314" y="33279"/>
                </a:lnTo>
                <a:cubicBezTo>
                  <a:pt x="36295" y="36141"/>
                  <a:pt x="38404" y="36526"/>
                  <a:pt x="39400" y="36526"/>
                </a:cubicBezTo>
                <a:cubicBezTo>
                  <a:pt x="39613" y="36526"/>
                  <a:pt x="39776" y="36508"/>
                  <a:pt x="39874" y="36493"/>
                </a:cubicBezTo>
                <a:cubicBezTo>
                  <a:pt x="39922" y="36493"/>
                  <a:pt x="39934" y="36434"/>
                  <a:pt x="39910" y="36386"/>
                </a:cubicBezTo>
                <a:lnTo>
                  <a:pt x="34862" y="30981"/>
                </a:lnTo>
                <a:cubicBezTo>
                  <a:pt x="34862" y="30981"/>
                  <a:pt x="34850" y="30969"/>
                  <a:pt x="34838" y="30969"/>
                </a:cubicBezTo>
                <a:lnTo>
                  <a:pt x="34076" y="30683"/>
                </a:lnTo>
                <a:cubicBezTo>
                  <a:pt x="34040" y="30671"/>
                  <a:pt x="34028" y="30636"/>
                  <a:pt x="34028" y="30624"/>
                </a:cubicBezTo>
                <a:lnTo>
                  <a:pt x="34719" y="26516"/>
                </a:lnTo>
                <a:cubicBezTo>
                  <a:pt x="34719" y="26468"/>
                  <a:pt x="34683" y="26445"/>
                  <a:pt x="34636" y="26445"/>
                </a:cubicBezTo>
                <a:lnTo>
                  <a:pt x="33469" y="26611"/>
                </a:lnTo>
                <a:lnTo>
                  <a:pt x="30290" y="27064"/>
                </a:lnTo>
                <a:lnTo>
                  <a:pt x="27956" y="27599"/>
                </a:lnTo>
                <a:lnTo>
                  <a:pt x="19431" y="33243"/>
                </a:lnTo>
                <a:cubicBezTo>
                  <a:pt x="19420" y="33243"/>
                  <a:pt x="19420" y="33255"/>
                  <a:pt x="19396" y="33255"/>
                </a:cubicBezTo>
                <a:cubicBezTo>
                  <a:pt x="19134" y="33279"/>
                  <a:pt x="15705" y="33434"/>
                  <a:pt x="15133" y="33600"/>
                </a:cubicBezTo>
                <a:lnTo>
                  <a:pt x="15086" y="33600"/>
                </a:lnTo>
                <a:lnTo>
                  <a:pt x="6692" y="29147"/>
                </a:lnTo>
                <a:cubicBezTo>
                  <a:pt x="6656" y="29135"/>
                  <a:pt x="6656" y="29112"/>
                  <a:pt x="6656" y="29076"/>
                </a:cubicBezTo>
                <a:lnTo>
                  <a:pt x="11383" y="12121"/>
                </a:lnTo>
                <a:lnTo>
                  <a:pt x="11383" y="12109"/>
                </a:lnTo>
                <a:lnTo>
                  <a:pt x="13002" y="72"/>
                </a:lnTo>
                <a:cubicBezTo>
                  <a:pt x="13002" y="36"/>
                  <a:pt x="12975" y="0"/>
                  <a:pt x="12941" y="0"/>
                </a:cubicBezTo>
                <a:close/>
              </a:path>
            </a:pathLst>
          </a:custGeom>
          <a:solidFill>
            <a:schemeClr val="tx1"/>
          </a:solid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Imagen 6">
            <a:extLst>
              <a:ext uri="{FF2B5EF4-FFF2-40B4-BE49-F238E27FC236}">
                <a16:creationId xmlns:a16="http://schemas.microsoft.com/office/drawing/2014/main" id="{FFFA302F-4E39-4167-9549-EA18FC5A2D7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89" b="94306" l="8516" r="90000">
                        <a14:foregroundMark x1="8516" y1="82083" x2="11094" y2="76528"/>
                        <a14:foregroundMark x1="25000" y1="94444" x2="24219" y2="85417"/>
                        <a14:foregroundMark x1="13984" y1="88750" x2="15937" y2="84444"/>
                        <a14:foregroundMark x1="23984" y1="18750" x2="25547" y2="8194"/>
                        <a14:foregroundMark x1="30703" y1="15694" x2="30703" y2="15694"/>
                        <a14:foregroundMark x1="28516" y1="5278" x2="28516" y2="5278"/>
                        <a14:foregroundMark x1="25313" y1="3889" x2="25313" y2="3889"/>
                        <a14:foregroundMark x1="21406" y1="4861" x2="21641" y2="4861"/>
                        <a14:foregroundMark x1="19922" y1="16250" x2="19922" y2="16250"/>
                      </a14:backgroundRemoval>
                    </a14:imgEffect>
                  </a14:imgLayer>
                </a14:imgProps>
              </a:ext>
            </a:extLst>
          </a:blip>
          <a:srcRect r="52203"/>
          <a:stretch/>
        </p:blipFill>
        <p:spPr>
          <a:xfrm>
            <a:off x="5739369" y="1888258"/>
            <a:ext cx="2902653" cy="3416039"/>
          </a:xfrm>
          <a:prstGeom prst="rect">
            <a:avLst/>
          </a:prstGeom>
          <a:effectLst>
            <a:outerShdw blurRad="50800" dist="38100" dir="2700000" algn="tl" rotWithShape="0">
              <a:prstClr val="black">
                <a:alpha val="40000"/>
              </a:prstClr>
            </a:outerShdw>
          </a:effectLst>
        </p:spPr>
      </p:pic>
      <p:pic>
        <p:nvPicPr>
          <p:cNvPr id="12" name="Imagen 11">
            <a:hlinkClick r:id="rId5"/>
            <a:extLst>
              <a:ext uri="{FF2B5EF4-FFF2-40B4-BE49-F238E27FC236}">
                <a16:creationId xmlns:a16="http://schemas.microsoft.com/office/drawing/2014/main" id="{3FC66FCB-B141-41A9-BA61-54C234820EE0}"/>
              </a:ext>
            </a:extLst>
          </p:cNvPr>
          <p:cNvPicPr>
            <a:picLocks noChangeAspect="1"/>
          </p:cNvPicPr>
          <p:nvPr/>
        </p:nvPicPr>
        <p:blipFill>
          <a:blip r:embed="rId6"/>
          <a:stretch>
            <a:fillRect/>
          </a:stretch>
        </p:blipFill>
        <p:spPr>
          <a:xfrm>
            <a:off x="56837" y="64652"/>
            <a:ext cx="355245" cy="355245"/>
          </a:xfrm>
          <a:prstGeom prst="rect">
            <a:avLst/>
          </a:prstGeom>
        </p:spPr>
      </p:pic>
      <p:pic>
        <p:nvPicPr>
          <p:cNvPr id="10" name="Imagen 9">
            <a:extLst>
              <a:ext uri="{FF2B5EF4-FFF2-40B4-BE49-F238E27FC236}">
                <a16:creationId xmlns:a16="http://schemas.microsoft.com/office/drawing/2014/main" id="{1543A247-03B6-48B9-88DD-3542ED55F043}"/>
              </a:ext>
            </a:extLst>
          </p:cNvPr>
          <p:cNvPicPr>
            <a:picLocks noChangeAspect="1"/>
          </p:cNvPicPr>
          <p:nvPr/>
        </p:nvPicPr>
        <p:blipFill>
          <a:blip r:embed="rId7"/>
          <a:stretch>
            <a:fillRect/>
          </a:stretch>
        </p:blipFill>
        <p:spPr>
          <a:xfrm>
            <a:off x="-10811" y="382165"/>
            <a:ext cx="7139811" cy="5546989"/>
          </a:xfrm>
          <a:prstGeom prst="rect">
            <a:avLst/>
          </a:prstGeom>
          <a:effectLst>
            <a:outerShdw blurRad="50800" dist="38100" dir="2700000" algn="tl" rotWithShape="0">
              <a:prstClr val="black">
                <a:alpha val="40000"/>
              </a:prstClr>
            </a:outerShdw>
          </a:effectLst>
        </p:spPr>
      </p:pic>
      <p:sp>
        <p:nvSpPr>
          <p:cNvPr id="15" name="CuadroTexto 14">
            <a:extLst>
              <a:ext uri="{FF2B5EF4-FFF2-40B4-BE49-F238E27FC236}">
                <a16:creationId xmlns:a16="http://schemas.microsoft.com/office/drawing/2014/main" id="{AAFCED4A-1D7E-443E-B988-293E4085CD04}"/>
              </a:ext>
            </a:extLst>
          </p:cNvPr>
          <p:cNvSpPr txBox="1"/>
          <p:nvPr/>
        </p:nvSpPr>
        <p:spPr>
          <a:xfrm>
            <a:off x="6608940" y="320353"/>
            <a:ext cx="1271972" cy="293545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dk1"/>
              </a:buClr>
              <a:buSzPts val="1400"/>
              <a:buFont typeface="Roboto"/>
              <a:buNone/>
              <a:defRPr sz="4000" b="1">
                <a:ln w="19050">
                  <a:solidFill>
                    <a:srgbClr val="000000"/>
                  </a:solidFill>
                </a:ln>
                <a:solidFill>
                  <a:schemeClr val="accent6"/>
                </a:solidFill>
                <a:effectLst>
                  <a:outerShdw blurRad="38100" dist="38100" dir="2700000" algn="tl">
                    <a:srgbClr val="000000">
                      <a:alpha val="43137"/>
                    </a:srgbClr>
                  </a:outerShdw>
                </a:effectLst>
                <a:latin typeface="Rage Italic" panose="03070502040507070304" pitchFamily="66" charset="0"/>
                <a:ea typeface="Roboto"/>
                <a:cs typeface="Roboto"/>
                <a:sym typeface="Roboto"/>
              </a:defRPr>
            </a:lvl1pPr>
            <a:lvl2pPr marL="914400" indent="-317500" algn="ctr">
              <a:buClr>
                <a:schemeClr val="dk1"/>
              </a:buClr>
              <a:buSzPts val="1800"/>
              <a:buFont typeface="Roboto"/>
              <a:buNone/>
              <a:defRPr sz="1800">
                <a:solidFill>
                  <a:schemeClr val="dk1"/>
                </a:solidFill>
                <a:latin typeface="Roboto"/>
                <a:ea typeface="Roboto"/>
                <a:cs typeface="Roboto"/>
                <a:sym typeface="Roboto"/>
              </a:defRPr>
            </a:lvl2pPr>
            <a:lvl3pPr marL="1371600" indent="-317500" algn="ctr">
              <a:buClr>
                <a:schemeClr val="dk1"/>
              </a:buClr>
              <a:buSzPts val="1800"/>
              <a:buFont typeface="Roboto"/>
              <a:buNone/>
              <a:defRPr sz="1800">
                <a:solidFill>
                  <a:schemeClr val="dk1"/>
                </a:solidFill>
                <a:latin typeface="Roboto"/>
                <a:ea typeface="Roboto"/>
                <a:cs typeface="Roboto"/>
                <a:sym typeface="Roboto"/>
              </a:defRPr>
            </a:lvl3pPr>
            <a:lvl4pPr marL="1828800" indent="-317500" algn="ctr">
              <a:buClr>
                <a:schemeClr val="dk1"/>
              </a:buClr>
              <a:buSzPts val="1800"/>
              <a:buFont typeface="Roboto"/>
              <a:buNone/>
              <a:defRPr sz="1800">
                <a:solidFill>
                  <a:schemeClr val="dk1"/>
                </a:solidFill>
                <a:latin typeface="Roboto"/>
                <a:ea typeface="Roboto"/>
                <a:cs typeface="Roboto"/>
                <a:sym typeface="Roboto"/>
              </a:defRPr>
            </a:lvl4pPr>
            <a:lvl5pPr marL="2286000" indent="-317500" algn="ctr">
              <a:buClr>
                <a:schemeClr val="dk1"/>
              </a:buClr>
              <a:buSzPts val="1800"/>
              <a:buFont typeface="Roboto"/>
              <a:buNone/>
              <a:defRPr sz="1800">
                <a:solidFill>
                  <a:schemeClr val="dk1"/>
                </a:solidFill>
                <a:latin typeface="Roboto"/>
                <a:ea typeface="Roboto"/>
                <a:cs typeface="Roboto"/>
                <a:sym typeface="Roboto"/>
              </a:defRPr>
            </a:lvl5pPr>
            <a:lvl6pPr marL="2743200" indent="-317500" algn="ctr">
              <a:buClr>
                <a:schemeClr val="dk1"/>
              </a:buClr>
              <a:buSzPts val="1800"/>
              <a:buFont typeface="Roboto"/>
              <a:buNone/>
              <a:defRPr sz="1800">
                <a:solidFill>
                  <a:schemeClr val="dk1"/>
                </a:solidFill>
                <a:latin typeface="Roboto"/>
                <a:ea typeface="Roboto"/>
                <a:cs typeface="Roboto"/>
                <a:sym typeface="Roboto"/>
              </a:defRPr>
            </a:lvl6pPr>
            <a:lvl7pPr marL="3200400" indent="-317500" algn="ctr">
              <a:buClr>
                <a:schemeClr val="dk1"/>
              </a:buClr>
              <a:buSzPts val="1800"/>
              <a:buFont typeface="Roboto"/>
              <a:buNone/>
              <a:defRPr sz="1800">
                <a:solidFill>
                  <a:schemeClr val="dk1"/>
                </a:solidFill>
                <a:latin typeface="Roboto"/>
                <a:ea typeface="Roboto"/>
                <a:cs typeface="Roboto"/>
                <a:sym typeface="Roboto"/>
              </a:defRPr>
            </a:lvl7pPr>
            <a:lvl8pPr marL="3657600" indent="-317500" algn="ctr">
              <a:buClr>
                <a:schemeClr val="dk1"/>
              </a:buClr>
              <a:buSzPts val="1800"/>
              <a:buFont typeface="Roboto"/>
              <a:buNone/>
              <a:defRPr sz="1800">
                <a:solidFill>
                  <a:schemeClr val="dk1"/>
                </a:solidFill>
                <a:latin typeface="Roboto"/>
                <a:ea typeface="Roboto"/>
                <a:cs typeface="Roboto"/>
                <a:sym typeface="Roboto"/>
              </a:defRPr>
            </a:lvl8pPr>
            <a:lvl9pPr marL="4114800" indent="-317500" algn="ctr">
              <a:buClr>
                <a:schemeClr val="dk1"/>
              </a:buClr>
              <a:buSzPts val="1800"/>
              <a:buFont typeface="Roboto"/>
              <a:buNone/>
              <a:defRPr sz="1800">
                <a:solidFill>
                  <a:schemeClr val="dk1"/>
                </a:solidFill>
                <a:latin typeface="Roboto"/>
                <a:ea typeface="Roboto"/>
                <a:cs typeface="Roboto"/>
                <a:sym typeface="Roboto"/>
              </a:defRPr>
            </a:lvl9pPr>
          </a:lstStyle>
          <a:p>
            <a:r>
              <a:rPr lang="es-MX" sz="1100" dirty="0">
                <a:ln w="0">
                  <a:solidFill>
                    <a:srgbClr val="000000"/>
                  </a:solidFill>
                </a:ln>
                <a:latin typeface="AGFoodMood" panose="02000603000000000000" pitchFamily="2" charset="0"/>
                <a:ea typeface="AGFoodMood" panose="02000603000000000000" pitchFamily="2" charset="0"/>
              </a:rPr>
              <a:t>29 de Noviembre de 2024</a:t>
            </a:r>
          </a:p>
          <a:p>
            <a:br>
              <a:rPr lang="es-MX" sz="1100" dirty="0">
                <a:ln w="0">
                  <a:solidFill>
                    <a:srgbClr val="000000"/>
                  </a:solidFill>
                </a:ln>
                <a:latin typeface="AGFoodMood" panose="02000603000000000000" pitchFamily="2" charset="0"/>
                <a:ea typeface="AGFoodMood" panose="02000603000000000000" pitchFamily="2" charset="0"/>
              </a:rPr>
            </a:br>
            <a:endParaRPr lang="es-MX" sz="1100" dirty="0">
              <a:ln w="0">
                <a:solidFill>
                  <a:srgbClr val="000000"/>
                </a:solidFill>
              </a:ln>
              <a:latin typeface="AGFoodMood" panose="02000603000000000000" pitchFamily="2" charset="0"/>
              <a:ea typeface="AGFoodMood" panose="02000603000000000000" pitchFamily="2" charset="0"/>
            </a:endParaRPr>
          </a:p>
        </p:txBody>
      </p:sp>
      <p:sp>
        <p:nvSpPr>
          <p:cNvPr id="18" name="Google Shape;148;p27">
            <a:extLst>
              <a:ext uri="{FF2B5EF4-FFF2-40B4-BE49-F238E27FC236}">
                <a16:creationId xmlns:a16="http://schemas.microsoft.com/office/drawing/2014/main" id="{DD5718FB-E6E2-457C-88BD-D9380AAF4788}"/>
              </a:ext>
            </a:extLst>
          </p:cNvPr>
          <p:cNvSpPr txBox="1">
            <a:spLocks/>
          </p:cNvSpPr>
          <p:nvPr/>
        </p:nvSpPr>
        <p:spPr>
          <a:xfrm>
            <a:off x="-1433627" y="117232"/>
            <a:ext cx="4786426" cy="104351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1919"/>
              </a:buClr>
              <a:buSzPts val="5200"/>
              <a:buFont typeface="Mountains of Christmas"/>
              <a:buNone/>
              <a:defRPr sz="5700" b="1" i="0" u="none" strike="noStrike" cap="none">
                <a:solidFill>
                  <a:schemeClr val="accent3"/>
                </a:solidFill>
                <a:latin typeface="Mountains of Christmas"/>
                <a:ea typeface="Mountains of Christmas"/>
                <a:cs typeface="Mountains of Christmas"/>
                <a:sym typeface="Mountains of Christmas"/>
              </a:defRPr>
            </a:lvl1pPr>
            <a:lvl2pPr marR="0" lvl="1"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2pPr>
            <a:lvl3pPr marR="0" lvl="2"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3pPr>
            <a:lvl4pPr marR="0" lvl="3"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4pPr>
            <a:lvl5pPr marR="0" lvl="4"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5pPr>
            <a:lvl6pPr marR="0" lvl="5"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6pPr>
            <a:lvl7pPr marR="0" lvl="6"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7pPr>
            <a:lvl8pPr marR="0" lvl="7"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8pPr>
            <a:lvl9pPr marR="0" lvl="8" algn="ctr" rtl="0">
              <a:lnSpc>
                <a:spcPct val="115000"/>
              </a:lnSpc>
              <a:spcBef>
                <a:spcPts val="0"/>
              </a:spcBef>
              <a:spcAft>
                <a:spcPts val="0"/>
              </a:spcAft>
              <a:buClr>
                <a:srgbClr val="191919"/>
              </a:buClr>
              <a:buSzPts val="5200"/>
              <a:buFont typeface="Mountains of Christmas"/>
              <a:buNone/>
              <a:defRPr sz="5200" b="1" i="0" u="none" strike="noStrike" cap="none">
                <a:solidFill>
                  <a:srgbClr val="191919"/>
                </a:solidFill>
                <a:latin typeface="Mountains of Christmas"/>
                <a:ea typeface="Mountains of Christmas"/>
                <a:cs typeface="Mountains of Christmas"/>
                <a:sym typeface="Mountains of Christmas"/>
              </a:defRPr>
            </a:lvl9pPr>
          </a:lstStyle>
          <a:p>
            <a:pPr algn="ctr"/>
            <a:r>
              <a:rPr lang="es-MX" sz="48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CTE:</a:t>
            </a:r>
          </a:p>
        </p:txBody>
      </p:sp>
      <p:sp>
        <p:nvSpPr>
          <p:cNvPr id="20" name="CuadroTexto 19">
            <a:extLst>
              <a:ext uri="{FF2B5EF4-FFF2-40B4-BE49-F238E27FC236}">
                <a16:creationId xmlns:a16="http://schemas.microsoft.com/office/drawing/2014/main" id="{F2D754C7-CF6A-4537-88F0-DDBE965E364F}"/>
              </a:ext>
            </a:extLst>
          </p:cNvPr>
          <p:cNvSpPr txBox="1"/>
          <p:nvPr/>
        </p:nvSpPr>
        <p:spPr>
          <a:xfrm>
            <a:off x="1502507" y="308519"/>
            <a:ext cx="5302738" cy="523220"/>
          </a:xfrm>
          <a:prstGeom prst="rect">
            <a:avLst/>
          </a:prstGeom>
          <a:noFill/>
        </p:spPr>
        <p:txBody>
          <a:bodyPr wrap="square">
            <a:spAutoFit/>
          </a:bodyPr>
          <a:lstStyle/>
          <a:p>
            <a:r>
              <a:rPr lang="es-MX" sz="28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Tercera sesión ordinaria</a:t>
            </a:r>
            <a:endParaRPr lang="es-MX"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61"/>
        <p:cNvGrpSpPr/>
        <p:nvPr/>
      </p:nvGrpSpPr>
      <p:grpSpPr>
        <a:xfrm>
          <a:off x="0" y="0"/>
          <a:ext cx="0" cy="0"/>
          <a:chOff x="0" y="0"/>
          <a:chExt cx="0" cy="0"/>
        </a:xfrm>
      </p:grpSpPr>
      <p:sp>
        <p:nvSpPr>
          <p:cNvPr id="162" name="Google Shape;162;p28"/>
          <p:cNvSpPr txBox="1">
            <a:spLocks noGrp="1"/>
          </p:cNvSpPr>
          <p:nvPr>
            <p:ph type="title"/>
          </p:nvPr>
        </p:nvSpPr>
        <p:spPr>
          <a:xfrm>
            <a:off x="832890" y="577407"/>
            <a:ext cx="8100212" cy="640200"/>
          </a:xfrm>
          <a:prstGeom prst="rect">
            <a:avLst/>
          </a:prstGeom>
          <a:noFill/>
          <a:ln>
            <a:noFill/>
          </a:ln>
        </p:spPr>
        <p:txBody>
          <a:bodyPr spcFirstLastPara="1" wrap="square" lIns="91425" tIns="91425" rIns="91425" bIns="91425" anchor="ctr" anchorCtr="0">
            <a:noAutofit/>
          </a:bodyPr>
          <a:lstStyle/>
          <a:p>
            <a:pPr>
              <a:lnSpc>
                <a:spcPct val="90000"/>
              </a:lnSpc>
              <a:buClr>
                <a:srgbClr val="191919"/>
              </a:buClr>
              <a:buSzPts val="5200"/>
            </a:pPr>
            <a:r>
              <a:rPr lang="en"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Presentación</a:t>
            </a:r>
            <a:endParaRPr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endParaRPr>
          </a:p>
        </p:txBody>
      </p:sp>
      <p:sp>
        <p:nvSpPr>
          <p:cNvPr id="164" name="Google Shape;164;p28"/>
          <p:cNvSpPr txBox="1"/>
          <p:nvPr/>
        </p:nvSpPr>
        <p:spPr>
          <a:xfrm>
            <a:off x="1863011" y="4133675"/>
            <a:ext cx="1821600" cy="46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u="sng" dirty="0">
              <a:solidFill>
                <a:schemeClr val="dk1"/>
              </a:solidFill>
              <a:latin typeface="Roboto"/>
              <a:ea typeface="Roboto"/>
              <a:cs typeface="Roboto"/>
              <a:sym typeface="Roboto"/>
            </a:endParaRPr>
          </a:p>
        </p:txBody>
      </p:sp>
      <p:sp>
        <p:nvSpPr>
          <p:cNvPr id="165" name="Google Shape;165;p28"/>
          <p:cNvSpPr txBox="1"/>
          <p:nvPr/>
        </p:nvSpPr>
        <p:spPr>
          <a:xfrm>
            <a:off x="3672589" y="4133675"/>
            <a:ext cx="3608400" cy="46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u="sng" dirty="0">
              <a:solidFill>
                <a:schemeClr val="dk1"/>
              </a:solidFill>
              <a:latin typeface="Roboto"/>
              <a:ea typeface="Roboto"/>
              <a:cs typeface="Roboto"/>
              <a:sym typeface="Roboto"/>
            </a:endParaRPr>
          </a:p>
        </p:txBody>
      </p:sp>
      <p:sp>
        <p:nvSpPr>
          <p:cNvPr id="166" name="Google Shape;166;p28"/>
          <p:cNvSpPr txBox="1">
            <a:spLocks noGrp="1"/>
          </p:cNvSpPr>
          <p:nvPr>
            <p:ph type="body" idx="4294967295"/>
          </p:nvPr>
        </p:nvSpPr>
        <p:spPr>
          <a:xfrm>
            <a:off x="1771813" y="1972723"/>
            <a:ext cx="6325000" cy="3427894"/>
          </a:xfrm>
          <a:prstGeom prst="rect">
            <a:avLst/>
          </a:prstGeom>
          <a:noFill/>
          <a:ln>
            <a:noFill/>
          </a:ln>
        </p:spPr>
        <p:txBody>
          <a:bodyPr spcFirstLastPara="1" wrap="square" lIns="91425" tIns="91425" rIns="91425" bIns="91425" anchor="t" anchorCtr="0">
            <a:noAutofit/>
          </a:bodyPr>
          <a:lstStyle/>
          <a:p>
            <a:pPr indent="0" algn="just">
              <a:lnSpc>
                <a:spcPct val="100000"/>
              </a:lnSpc>
              <a:buNone/>
            </a:pPr>
            <a:r>
              <a:rPr lang="es-ES" sz="19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t>Los ejes articuladores orientan los proyectos de aula, escolares o comunitarios hacia una formación de niñas, niños y adolescentes en el marco de una república democrática, justa, honesta, libre, participativa y responsable; una república fraterna, educadora, humanista, y científica; una república sana y que protege el medio ambiente y sus recursos naturales. Una república cultural y lectora.</a:t>
            </a:r>
          </a:p>
          <a:p>
            <a:pPr indent="0" algn="just">
              <a:lnSpc>
                <a:spcPct val="100000"/>
              </a:lnSpc>
              <a:buNone/>
            </a:pPr>
            <a:br>
              <a:rPr lang="es-ES" sz="19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br>
            <a:endParaRPr lang="es-ES" sz="19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endParaRPr>
          </a:p>
        </p:txBody>
      </p:sp>
      <p:pic>
        <p:nvPicPr>
          <p:cNvPr id="7170" name="Picture 2" descr="Grinch Gif - IceGif">
            <a:extLst>
              <a:ext uri="{FF2B5EF4-FFF2-40B4-BE49-F238E27FC236}">
                <a16:creationId xmlns:a16="http://schemas.microsoft.com/office/drawing/2014/main" id="{4174C7E0-AC63-3151-FDBB-C25FD92A3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7251" y="2106917"/>
            <a:ext cx="5398370" cy="3036583"/>
          </a:xfrm>
          <a:prstGeom prst="rect">
            <a:avLst/>
          </a:prstGeom>
          <a:noFill/>
          <a:extLst>
            <a:ext uri="{909E8E84-426E-40DD-AFC4-6F175D3DCCD1}">
              <a14:hiddenFill xmlns:a14="http://schemas.microsoft.com/office/drawing/2010/main">
                <a:solidFill>
                  <a:srgbClr val="FFFFFF"/>
                </a:solidFill>
              </a14:hiddenFill>
            </a:ext>
          </a:extLst>
        </p:spPr>
      </p:pic>
      <p:sp>
        <p:nvSpPr>
          <p:cNvPr id="3" name="Nube 2">
            <a:extLst>
              <a:ext uri="{FF2B5EF4-FFF2-40B4-BE49-F238E27FC236}">
                <a16:creationId xmlns:a16="http://schemas.microsoft.com/office/drawing/2014/main" id="{F287827F-96D8-EB78-AC6E-6C09083E1CE5}"/>
              </a:ext>
            </a:extLst>
          </p:cNvPr>
          <p:cNvSpPr/>
          <p:nvPr/>
        </p:nvSpPr>
        <p:spPr>
          <a:xfrm>
            <a:off x="523968" y="835014"/>
            <a:ext cx="1862666" cy="1365275"/>
          </a:xfrm>
          <a:prstGeom prst="cloud">
            <a:avLst/>
          </a:prstGeom>
          <a:solidFill>
            <a:srgbClr val="6B9230"/>
          </a:solidFill>
          <a:ln>
            <a:solidFill>
              <a:srgbClr val="A4C53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4" name="CuadroTexto 3">
            <a:extLst>
              <a:ext uri="{FF2B5EF4-FFF2-40B4-BE49-F238E27FC236}">
                <a16:creationId xmlns:a16="http://schemas.microsoft.com/office/drawing/2014/main" id="{EB89BE84-A8F4-231B-8301-899A045E7741}"/>
              </a:ext>
            </a:extLst>
          </p:cNvPr>
          <p:cNvSpPr txBox="1"/>
          <p:nvPr/>
        </p:nvSpPr>
        <p:spPr>
          <a:xfrm>
            <a:off x="660132" y="1079496"/>
            <a:ext cx="1549066" cy="861774"/>
          </a:xfrm>
          <a:prstGeom prst="rect">
            <a:avLst/>
          </a:prstGeom>
          <a:noFill/>
        </p:spPr>
        <p:txBody>
          <a:bodyPr wrap="square" rtlCol="0">
            <a:spAutoFit/>
          </a:bodyPr>
          <a:lstStyle/>
          <a:p>
            <a:pPr algn="ctr"/>
            <a:r>
              <a:rPr lang="es-MX" sz="1600" b="1" dirty="0">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rPr>
              <a:t>Yo … en mi momento más </a:t>
            </a:r>
          </a:p>
          <a:p>
            <a:pPr algn="ctr"/>
            <a:r>
              <a:rPr lang="es-MX" sz="1600" b="1" dirty="0">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rPr>
              <a:t>Grinch</a:t>
            </a:r>
          </a:p>
        </p:txBody>
      </p:sp>
      <p:cxnSp>
        <p:nvCxnSpPr>
          <p:cNvPr id="6" name="Conector recto 5">
            <a:extLst>
              <a:ext uri="{FF2B5EF4-FFF2-40B4-BE49-F238E27FC236}">
                <a16:creationId xmlns:a16="http://schemas.microsoft.com/office/drawing/2014/main" id="{1CED3907-318B-9DA7-3DDF-90EF6771E337}"/>
              </a:ext>
            </a:extLst>
          </p:cNvPr>
          <p:cNvCxnSpPr/>
          <p:nvPr/>
        </p:nvCxnSpPr>
        <p:spPr>
          <a:xfrm flipH="1">
            <a:off x="1372740" y="1921729"/>
            <a:ext cx="156904" cy="403841"/>
          </a:xfrm>
          <a:prstGeom prst="line">
            <a:avLst/>
          </a:prstGeom>
          <a:ln>
            <a:solidFill>
              <a:srgbClr val="A4C532"/>
            </a:solidFill>
          </a:ln>
        </p:spPr>
        <p:style>
          <a:lnRef idx="1">
            <a:schemeClr val="accent1"/>
          </a:lnRef>
          <a:fillRef idx="0">
            <a:schemeClr val="accent1"/>
          </a:fillRef>
          <a:effectRef idx="0">
            <a:schemeClr val="accent1"/>
          </a:effectRef>
          <a:fontRef idx="minor">
            <a:schemeClr val="tx1"/>
          </a:fontRef>
        </p:style>
      </p:cxnSp>
      <p:pic>
        <p:nvPicPr>
          <p:cNvPr id="11" name="Imagen 10">
            <a:hlinkClick r:id="rId4"/>
            <a:extLst>
              <a:ext uri="{FF2B5EF4-FFF2-40B4-BE49-F238E27FC236}">
                <a16:creationId xmlns:a16="http://schemas.microsoft.com/office/drawing/2014/main" id="{21F6F2E8-D19C-4664-8F8A-3A5872795C0A}"/>
              </a:ext>
            </a:extLst>
          </p:cNvPr>
          <p:cNvPicPr>
            <a:picLocks noChangeAspect="1"/>
          </p:cNvPicPr>
          <p:nvPr/>
        </p:nvPicPr>
        <p:blipFill>
          <a:blip r:embed="rId5"/>
          <a:stretch>
            <a:fillRect/>
          </a:stretch>
        </p:blipFill>
        <p:spPr>
          <a:xfrm>
            <a:off x="56837" y="64652"/>
            <a:ext cx="355245" cy="3552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87"/>
        <p:cNvGrpSpPr/>
        <p:nvPr/>
      </p:nvGrpSpPr>
      <p:grpSpPr>
        <a:xfrm>
          <a:off x="0" y="0"/>
          <a:ext cx="0" cy="0"/>
          <a:chOff x="0" y="0"/>
          <a:chExt cx="0" cy="0"/>
        </a:xfrm>
      </p:grpSpPr>
      <p:sp>
        <p:nvSpPr>
          <p:cNvPr id="188" name="Google Shape;188;p30"/>
          <p:cNvSpPr txBox="1">
            <a:spLocks noGrp="1"/>
          </p:cNvSpPr>
          <p:nvPr>
            <p:ph type="subTitle" idx="1"/>
          </p:nvPr>
        </p:nvSpPr>
        <p:spPr>
          <a:xfrm flipH="1">
            <a:off x="2712041" y="3184765"/>
            <a:ext cx="6275650" cy="2232600"/>
          </a:xfrm>
          <a:prstGeom prst="rect">
            <a:avLst/>
          </a:prstGeom>
          <a:noFill/>
          <a:ln>
            <a:noFill/>
          </a:ln>
        </p:spPr>
        <p:txBody>
          <a:bodyPr spcFirstLastPara="1" wrap="square" lIns="91425" tIns="91425" rIns="91425" bIns="91425" anchor="t" anchorCtr="0">
            <a:noAutofit/>
          </a:bodyPr>
          <a:lstStyle/>
          <a:p>
            <a:pPr indent="0" algn="just">
              <a:lnSpc>
                <a:spcPct val="100000"/>
              </a:lnSpc>
            </a:pPr>
            <a:r>
              <a:rPr lang="es-MX" sz="20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Reflexionar acerca del papel de los Ejes articuladores en la propuesta curricular de la Nueva Escuela Mexicana y la forma en que contribuyen al desarrollo de proyectos.</a:t>
            </a:r>
          </a:p>
          <a:p>
            <a:pPr indent="0" algn="just">
              <a:lnSpc>
                <a:spcPct val="100000"/>
              </a:lnSpc>
            </a:pPr>
            <a:br>
              <a:rPr lang="es-MX" sz="20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br>
            <a:endParaRPr sz="20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endParaRPr>
          </a:p>
        </p:txBody>
      </p:sp>
      <p:sp>
        <p:nvSpPr>
          <p:cNvPr id="189" name="Google Shape;189;p30"/>
          <p:cNvSpPr txBox="1">
            <a:spLocks noGrp="1"/>
          </p:cNvSpPr>
          <p:nvPr>
            <p:ph type="title"/>
          </p:nvPr>
        </p:nvSpPr>
        <p:spPr>
          <a:xfrm flipH="1">
            <a:off x="2370630" y="955359"/>
            <a:ext cx="4902923" cy="640200"/>
          </a:xfrm>
          <a:prstGeom prst="rect">
            <a:avLst/>
          </a:prstGeom>
          <a:noFill/>
          <a:ln>
            <a:noFill/>
          </a:ln>
        </p:spPr>
        <p:txBody>
          <a:bodyPr spcFirstLastPara="1" wrap="square" lIns="91425" tIns="91425" rIns="91425" bIns="91425" anchor="ctr" anchorCtr="0">
            <a:noAutofit/>
          </a:bodyPr>
          <a:lstStyle/>
          <a:p>
            <a:pPr algn="ctr">
              <a:lnSpc>
                <a:spcPct val="90000"/>
              </a:lnSpc>
              <a:buClr>
                <a:srgbClr val="191919"/>
              </a:buClr>
              <a:buSzPts val="5200"/>
            </a:pPr>
            <a:r>
              <a:rPr lang="es-MX"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Propósito de la sesión</a:t>
            </a:r>
          </a:p>
        </p:txBody>
      </p:sp>
      <p:pic>
        <p:nvPicPr>
          <p:cNvPr id="3" name="Imagen 2">
            <a:extLst>
              <a:ext uri="{FF2B5EF4-FFF2-40B4-BE49-F238E27FC236}">
                <a16:creationId xmlns:a16="http://schemas.microsoft.com/office/drawing/2014/main" id="{CE48DB0B-7FC7-44E8-99CD-09E985C7A4F8}"/>
              </a:ext>
            </a:extLst>
          </p:cNvPr>
          <p:cNvPicPr>
            <a:picLocks noChangeAspect="1"/>
          </p:cNvPicPr>
          <p:nvPr/>
        </p:nvPicPr>
        <p:blipFill>
          <a:blip r:embed="rId3"/>
          <a:stretch>
            <a:fillRect/>
          </a:stretch>
        </p:blipFill>
        <p:spPr>
          <a:xfrm>
            <a:off x="56837" y="1275459"/>
            <a:ext cx="3009103" cy="4023955"/>
          </a:xfrm>
          <a:prstGeom prst="rect">
            <a:avLst/>
          </a:prstGeom>
          <a:effectLst>
            <a:outerShdw blurRad="50800" dist="38100" dir="2700000" algn="tl" rotWithShape="0">
              <a:prstClr val="black">
                <a:alpha val="40000"/>
              </a:prstClr>
            </a:outerShdw>
          </a:effectLst>
        </p:spPr>
      </p:pic>
      <p:pic>
        <p:nvPicPr>
          <p:cNvPr id="10" name="Imagen 9">
            <a:hlinkClick r:id="rId4"/>
            <a:extLst>
              <a:ext uri="{FF2B5EF4-FFF2-40B4-BE49-F238E27FC236}">
                <a16:creationId xmlns:a16="http://schemas.microsoft.com/office/drawing/2014/main" id="{8EAE6EC0-0569-4008-840B-9C52423F3F17}"/>
              </a:ext>
            </a:extLst>
          </p:cNvPr>
          <p:cNvPicPr>
            <a:picLocks noChangeAspect="1"/>
          </p:cNvPicPr>
          <p:nvPr/>
        </p:nvPicPr>
        <p:blipFill>
          <a:blip r:embed="rId5"/>
          <a:stretch>
            <a:fillRect/>
          </a:stretch>
        </p:blipFill>
        <p:spPr>
          <a:xfrm>
            <a:off x="56837" y="64652"/>
            <a:ext cx="355245" cy="3552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F60736E-6758-A641-46DC-40844143B6C3}"/>
              </a:ext>
            </a:extLst>
          </p:cNvPr>
          <p:cNvSpPr txBox="1"/>
          <p:nvPr/>
        </p:nvSpPr>
        <p:spPr>
          <a:xfrm>
            <a:off x="2139442" y="2789109"/>
            <a:ext cx="4436477" cy="32520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0" algn="just">
              <a:lnSpc>
                <a:spcPct val="90000"/>
              </a:lnSpc>
              <a:buClr>
                <a:schemeClr val="dk1"/>
              </a:buClr>
              <a:buSzPts val="1400"/>
              <a:buFont typeface="Roboto"/>
              <a:buNone/>
              <a:defRPr sz="1600" b="1">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Roboto"/>
              </a:defRPr>
            </a:lvl1pPr>
            <a:lvl2pPr marL="914400" indent="-317500">
              <a:lnSpc>
                <a:spcPct val="115000"/>
              </a:lnSpc>
              <a:buClr>
                <a:schemeClr val="dk1"/>
              </a:buClr>
              <a:buSzPts val="1400"/>
              <a:buFont typeface="Roboto"/>
              <a:buChar char="○"/>
              <a:defRPr>
                <a:solidFill>
                  <a:schemeClr val="dk1"/>
                </a:solidFill>
                <a:latin typeface="Roboto"/>
                <a:ea typeface="Roboto"/>
                <a:cs typeface="Roboto"/>
                <a:sym typeface="Roboto"/>
              </a:defRPr>
            </a:lvl2pPr>
            <a:lvl3pPr marL="1371600" indent="-317500">
              <a:lnSpc>
                <a:spcPct val="115000"/>
              </a:lnSpc>
              <a:buClr>
                <a:schemeClr val="dk1"/>
              </a:buClr>
              <a:buSzPts val="1400"/>
              <a:buFont typeface="Roboto"/>
              <a:buChar char="■"/>
              <a:defRPr>
                <a:solidFill>
                  <a:schemeClr val="dk1"/>
                </a:solidFill>
                <a:latin typeface="Roboto"/>
                <a:ea typeface="Roboto"/>
                <a:cs typeface="Roboto"/>
                <a:sym typeface="Roboto"/>
              </a:defRPr>
            </a:lvl3pPr>
            <a:lvl4pPr marL="1828800" indent="-317500">
              <a:lnSpc>
                <a:spcPct val="115000"/>
              </a:lnSpc>
              <a:buClr>
                <a:schemeClr val="dk1"/>
              </a:buClr>
              <a:buSzPts val="1400"/>
              <a:buFont typeface="Roboto"/>
              <a:buChar char="●"/>
              <a:defRPr>
                <a:solidFill>
                  <a:schemeClr val="dk1"/>
                </a:solidFill>
                <a:latin typeface="Roboto"/>
                <a:ea typeface="Roboto"/>
                <a:cs typeface="Roboto"/>
                <a:sym typeface="Roboto"/>
              </a:defRPr>
            </a:lvl4pPr>
            <a:lvl5pPr marL="2286000" indent="-317500">
              <a:lnSpc>
                <a:spcPct val="115000"/>
              </a:lnSpc>
              <a:buClr>
                <a:schemeClr val="dk1"/>
              </a:buClr>
              <a:buSzPts val="1400"/>
              <a:buFont typeface="Roboto"/>
              <a:buChar char="○"/>
              <a:defRPr>
                <a:solidFill>
                  <a:schemeClr val="dk1"/>
                </a:solidFill>
                <a:latin typeface="Roboto"/>
                <a:ea typeface="Roboto"/>
                <a:cs typeface="Roboto"/>
                <a:sym typeface="Roboto"/>
              </a:defRPr>
            </a:lvl5pPr>
            <a:lvl6pPr marL="2743200" indent="-317500">
              <a:lnSpc>
                <a:spcPct val="115000"/>
              </a:lnSpc>
              <a:buClr>
                <a:schemeClr val="dk1"/>
              </a:buClr>
              <a:buSzPts val="1400"/>
              <a:buFont typeface="Roboto"/>
              <a:buChar char="■"/>
              <a:defRPr>
                <a:solidFill>
                  <a:schemeClr val="dk1"/>
                </a:solidFill>
                <a:latin typeface="Roboto"/>
                <a:ea typeface="Roboto"/>
                <a:cs typeface="Roboto"/>
                <a:sym typeface="Roboto"/>
              </a:defRPr>
            </a:lvl6pPr>
            <a:lvl7pPr marL="3200400" indent="-317500">
              <a:lnSpc>
                <a:spcPct val="115000"/>
              </a:lnSpc>
              <a:buClr>
                <a:schemeClr val="dk1"/>
              </a:buClr>
              <a:buSzPts val="1400"/>
              <a:buFont typeface="Roboto"/>
              <a:buChar char="●"/>
              <a:defRPr>
                <a:solidFill>
                  <a:schemeClr val="dk1"/>
                </a:solidFill>
                <a:latin typeface="Roboto"/>
                <a:ea typeface="Roboto"/>
                <a:cs typeface="Roboto"/>
                <a:sym typeface="Roboto"/>
              </a:defRPr>
            </a:lvl7pPr>
            <a:lvl8pPr marL="3657600" indent="-317500">
              <a:lnSpc>
                <a:spcPct val="115000"/>
              </a:lnSpc>
              <a:buClr>
                <a:schemeClr val="dk1"/>
              </a:buClr>
              <a:buSzPts val="1400"/>
              <a:buFont typeface="Roboto"/>
              <a:buChar char="○"/>
              <a:defRPr>
                <a:solidFill>
                  <a:schemeClr val="dk1"/>
                </a:solidFill>
                <a:latin typeface="Roboto"/>
                <a:ea typeface="Roboto"/>
                <a:cs typeface="Roboto"/>
                <a:sym typeface="Roboto"/>
              </a:defRPr>
            </a:lvl8pPr>
            <a:lvl9pPr marL="4114800" indent="-317500">
              <a:lnSpc>
                <a:spcPct val="115000"/>
              </a:lnSpc>
              <a:buClr>
                <a:schemeClr val="dk1"/>
              </a:buClr>
              <a:buSzPts val="1400"/>
              <a:buFont typeface="Roboto"/>
              <a:buChar char="■"/>
              <a:defRPr>
                <a:solidFill>
                  <a:schemeClr val="dk1"/>
                </a:solidFill>
                <a:latin typeface="Roboto"/>
                <a:ea typeface="Roboto"/>
                <a:cs typeface="Roboto"/>
                <a:sym typeface="Roboto"/>
              </a:defRPr>
            </a:lvl9pPr>
          </a:lstStyle>
          <a:p>
            <a:pPr>
              <a:lnSpc>
                <a:spcPct val="100000"/>
              </a:lnSpc>
            </a:pPr>
            <a:r>
              <a:rPr lang="es-MX" sz="2000" dirty="0"/>
              <a:t>Se les recuerda que hay procesos en curso que han sido acordados en sesiones previas del CTE por lo que se les sugiere incorporarlos en la agenda:</a:t>
            </a:r>
          </a:p>
        </p:txBody>
      </p:sp>
      <p:pic>
        <p:nvPicPr>
          <p:cNvPr id="4" name="Imagen 3">
            <a:extLst>
              <a:ext uri="{FF2B5EF4-FFF2-40B4-BE49-F238E27FC236}">
                <a16:creationId xmlns:a16="http://schemas.microsoft.com/office/drawing/2014/main" id="{A348313B-D621-48A5-A03C-145F0B5B25CB}"/>
              </a:ext>
            </a:extLst>
          </p:cNvPr>
          <p:cNvPicPr>
            <a:picLocks noChangeAspect="1"/>
          </p:cNvPicPr>
          <p:nvPr/>
        </p:nvPicPr>
        <p:blipFill>
          <a:blip r:embed="rId2"/>
          <a:stretch>
            <a:fillRect/>
          </a:stretch>
        </p:blipFill>
        <p:spPr>
          <a:xfrm>
            <a:off x="6110218" y="338494"/>
            <a:ext cx="3095863" cy="3558178"/>
          </a:xfrm>
          <a:prstGeom prst="rect">
            <a:avLst/>
          </a:prstGeom>
        </p:spPr>
      </p:pic>
      <p:pic>
        <p:nvPicPr>
          <p:cNvPr id="10" name="Imagen 9">
            <a:extLst>
              <a:ext uri="{FF2B5EF4-FFF2-40B4-BE49-F238E27FC236}">
                <a16:creationId xmlns:a16="http://schemas.microsoft.com/office/drawing/2014/main" id="{FB93BA46-8F0B-41FF-B0EE-4CA954256C2C}"/>
              </a:ext>
            </a:extLst>
          </p:cNvPr>
          <p:cNvPicPr>
            <a:picLocks noChangeAspect="1"/>
          </p:cNvPicPr>
          <p:nvPr/>
        </p:nvPicPr>
        <p:blipFill>
          <a:blip r:embed="rId2"/>
          <a:stretch>
            <a:fillRect/>
          </a:stretch>
        </p:blipFill>
        <p:spPr>
          <a:xfrm flipH="1">
            <a:off x="-62080" y="978694"/>
            <a:ext cx="3095863" cy="3558178"/>
          </a:xfrm>
          <a:prstGeom prst="rect">
            <a:avLst/>
          </a:prstGeom>
        </p:spPr>
      </p:pic>
      <p:sp>
        <p:nvSpPr>
          <p:cNvPr id="11" name="CuadroTexto 10">
            <a:extLst>
              <a:ext uri="{FF2B5EF4-FFF2-40B4-BE49-F238E27FC236}">
                <a16:creationId xmlns:a16="http://schemas.microsoft.com/office/drawing/2014/main" id="{B625CDAF-9181-40D4-A79E-31C61FDECDF4}"/>
              </a:ext>
            </a:extLst>
          </p:cNvPr>
          <p:cNvSpPr txBox="1"/>
          <p:nvPr/>
        </p:nvSpPr>
        <p:spPr>
          <a:xfrm>
            <a:off x="1300893" y="3637228"/>
            <a:ext cx="1328247" cy="9387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0" indent="0" algn="ctr">
              <a:buClr>
                <a:schemeClr val="dk1"/>
              </a:buClr>
              <a:buSzPts val="1400"/>
              <a:buFont typeface="Roboto"/>
              <a:buNone/>
              <a:defRPr sz="1100" b="1">
                <a:ln w="0">
                  <a:solidFill>
                    <a:srgbClr val="000000"/>
                  </a:solidFill>
                </a:ln>
                <a:solidFill>
                  <a:schemeClr val="accent6"/>
                </a:solidFill>
                <a:effectLst>
                  <a:outerShdw blurRad="38100" dist="38100" dir="2700000" algn="tl">
                    <a:srgbClr val="000000">
                      <a:alpha val="43137"/>
                    </a:srgbClr>
                  </a:outerShdw>
                </a:effectLst>
                <a:latin typeface="AGFoodMood" panose="02000603000000000000" pitchFamily="2" charset="0"/>
                <a:ea typeface="AGFoodMood" panose="02000603000000000000" pitchFamily="2" charset="0"/>
                <a:cs typeface="Roboto"/>
              </a:defRPr>
            </a:lvl1pPr>
            <a:lvl2pPr marL="914400" indent="-317500" algn="ctr">
              <a:buClr>
                <a:schemeClr val="dk1"/>
              </a:buClr>
              <a:buSzPts val="1800"/>
              <a:buFont typeface="Roboto"/>
              <a:buNone/>
              <a:defRPr sz="1800">
                <a:solidFill>
                  <a:schemeClr val="dk1"/>
                </a:solidFill>
                <a:latin typeface="Roboto"/>
                <a:ea typeface="Roboto"/>
                <a:cs typeface="Roboto"/>
              </a:defRPr>
            </a:lvl2pPr>
            <a:lvl3pPr marL="1371600" indent="-317500" algn="ctr">
              <a:buClr>
                <a:schemeClr val="dk1"/>
              </a:buClr>
              <a:buSzPts val="1800"/>
              <a:buFont typeface="Roboto"/>
              <a:buNone/>
              <a:defRPr sz="1800">
                <a:solidFill>
                  <a:schemeClr val="dk1"/>
                </a:solidFill>
                <a:latin typeface="Roboto"/>
                <a:ea typeface="Roboto"/>
                <a:cs typeface="Roboto"/>
              </a:defRPr>
            </a:lvl3pPr>
            <a:lvl4pPr marL="1828800" indent="-317500" algn="ctr">
              <a:buClr>
                <a:schemeClr val="dk1"/>
              </a:buClr>
              <a:buSzPts val="1800"/>
              <a:buFont typeface="Roboto"/>
              <a:buNone/>
              <a:defRPr sz="1800">
                <a:solidFill>
                  <a:schemeClr val="dk1"/>
                </a:solidFill>
                <a:latin typeface="Roboto"/>
                <a:ea typeface="Roboto"/>
                <a:cs typeface="Roboto"/>
              </a:defRPr>
            </a:lvl4pPr>
            <a:lvl5pPr marL="2286000" indent="-317500" algn="ctr">
              <a:buClr>
                <a:schemeClr val="dk1"/>
              </a:buClr>
              <a:buSzPts val="1800"/>
              <a:buFont typeface="Roboto"/>
              <a:buNone/>
              <a:defRPr sz="1800">
                <a:solidFill>
                  <a:schemeClr val="dk1"/>
                </a:solidFill>
                <a:latin typeface="Roboto"/>
                <a:ea typeface="Roboto"/>
                <a:cs typeface="Roboto"/>
              </a:defRPr>
            </a:lvl5pPr>
            <a:lvl6pPr marL="2743200" indent="-317500" algn="ctr">
              <a:buClr>
                <a:schemeClr val="dk1"/>
              </a:buClr>
              <a:buSzPts val="1800"/>
              <a:buFont typeface="Roboto"/>
              <a:buNone/>
              <a:defRPr sz="1800">
                <a:solidFill>
                  <a:schemeClr val="dk1"/>
                </a:solidFill>
                <a:latin typeface="Roboto"/>
                <a:ea typeface="Roboto"/>
                <a:cs typeface="Roboto"/>
              </a:defRPr>
            </a:lvl6pPr>
            <a:lvl7pPr marL="3200400" indent="-317500" algn="ctr">
              <a:buClr>
                <a:schemeClr val="dk1"/>
              </a:buClr>
              <a:buSzPts val="1800"/>
              <a:buFont typeface="Roboto"/>
              <a:buNone/>
              <a:defRPr sz="1800">
                <a:solidFill>
                  <a:schemeClr val="dk1"/>
                </a:solidFill>
                <a:latin typeface="Roboto"/>
                <a:ea typeface="Roboto"/>
                <a:cs typeface="Roboto"/>
              </a:defRPr>
            </a:lvl7pPr>
            <a:lvl8pPr marL="3657600" indent="-317500" algn="ctr">
              <a:buClr>
                <a:schemeClr val="dk1"/>
              </a:buClr>
              <a:buSzPts val="1800"/>
              <a:buFont typeface="Roboto"/>
              <a:buNone/>
              <a:defRPr sz="1800">
                <a:solidFill>
                  <a:schemeClr val="dk1"/>
                </a:solidFill>
                <a:latin typeface="Roboto"/>
                <a:ea typeface="Roboto"/>
                <a:cs typeface="Roboto"/>
              </a:defRPr>
            </a:lvl8pPr>
            <a:lvl9pPr marL="4114800" indent="-317500" algn="ctr">
              <a:buClr>
                <a:schemeClr val="dk1"/>
              </a:buClr>
              <a:buSzPts val="1800"/>
              <a:buFont typeface="Roboto"/>
              <a:buNone/>
              <a:defRPr sz="1800">
                <a:solidFill>
                  <a:schemeClr val="dk1"/>
                </a:solidFill>
                <a:latin typeface="Roboto"/>
                <a:ea typeface="Roboto"/>
                <a:cs typeface="Roboto"/>
              </a:defRPr>
            </a:lvl9pPr>
          </a:lstStyle>
          <a:p>
            <a:r>
              <a:rPr lang="es-MX" dirty="0"/>
              <a:t>Seguimiento </a:t>
            </a:r>
          </a:p>
          <a:p>
            <a:r>
              <a:rPr lang="es-MX" dirty="0"/>
              <a:t>al Proceso de Mejora Continua</a:t>
            </a:r>
          </a:p>
          <a:p>
            <a:br>
              <a:rPr lang="es-MX" dirty="0"/>
            </a:br>
            <a:endParaRPr lang="es-MX" dirty="0"/>
          </a:p>
        </p:txBody>
      </p:sp>
      <p:sp>
        <p:nvSpPr>
          <p:cNvPr id="12" name="CuadroTexto 11">
            <a:extLst>
              <a:ext uri="{FF2B5EF4-FFF2-40B4-BE49-F238E27FC236}">
                <a16:creationId xmlns:a16="http://schemas.microsoft.com/office/drawing/2014/main" id="{A4A9941D-0C2B-4F97-942D-6BEB80D254A8}"/>
              </a:ext>
            </a:extLst>
          </p:cNvPr>
          <p:cNvSpPr txBox="1"/>
          <p:nvPr/>
        </p:nvSpPr>
        <p:spPr>
          <a:xfrm>
            <a:off x="6485835" y="2914330"/>
            <a:ext cx="1388532" cy="9387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0" indent="0" algn="ctr">
              <a:buClr>
                <a:schemeClr val="dk1"/>
              </a:buClr>
              <a:buSzPts val="1400"/>
              <a:buFont typeface="Roboto"/>
              <a:buNone/>
              <a:defRPr sz="1100" b="1">
                <a:ln w="0">
                  <a:solidFill>
                    <a:srgbClr val="000000"/>
                  </a:solidFill>
                </a:ln>
                <a:solidFill>
                  <a:schemeClr val="accent6"/>
                </a:solidFill>
                <a:effectLst>
                  <a:outerShdw blurRad="38100" dist="38100" dir="2700000" algn="tl">
                    <a:srgbClr val="000000">
                      <a:alpha val="43137"/>
                    </a:srgbClr>
                  </a:outerShdw>
                </a:effectLst>
                <a:latin typeface="AGFoodMood" panose="02000603000000000000" pitchFamily="2" charset="0"/>
                <a:ea typeface="AGFoodMood" panose="02000603000000000000" pitchFamily="2" charset="0"/>
                <a:cs typeface="Roboto"/>
              </a:defRPr>
            </a:lvl1pPr>
            <a:lvl2pPr marL="914400" indent="-317500" algn="ctr">
              <a:buClr>
                <a:schemeClr val="dk1"/>
              </a:buClr>
              <a:buSzPts val="1800"/>
              <a:buFont typeface="Roboto"/>
              <a:buNone/>
              <a:defRPr sz="1800">
                <a:solidFill>
                  <a:schemeClr val="dk1"/>
                </a:solidFill>
                <a:latin typeface="Roboto"/>
                <a:ea typeface="Roboto"/>
                <a:cs typeface="Roboto"/>
              </a:defRPr>
            </a:lvl2pPr>
            <a:lvl3pPr marL="1371600" indent="-317500" algn="ctr">
              <a:buClr>
                <a:schemeClr val="dk1"/>
              </a:buClr>
              <a:buSzPts val="1800"/>
              <a:buFont typeface="Roboto"/>
              <a:buNone/>
              <a:defRPr sz="1800">
                <a:solidFill>
                  <a:schemeClr val="dk1"/>
                </a:solidFill>
                <a:latin typeface="Roboto"/>
                <a:ea typeface="Roboto"/>
                <a:cs typeface="Roboto"/>
              </a:defRPr>
            </a:lvl3pPr>
            <a:lvl4pPr marL="1828800" indent="-317500" algn="ctr">
              <a:buClr>
                <a:schemeClr val="dk1"/>
              </a:buClr>
              <a:buSzPts val="1800"/>
              <a:buFont typeface="Roboto"/>
              <a:buNone/>
              <a:defRPr sz="1800">
                <a:solidFill>
                  <a:schemeClr val="dk1"/>
                </a:solidFill>
                <a:latin typeface="Roboto"/>
                <a:ea typeface="Roboto"/>
                <a:cs typeface="Roboto"/>
              </a:defRPr>
            </a:lvl4pPr>
            <a:lvl5pPr marL="2286000" indent="-317500" algn="ctr">
              <a:buClr>
                <a:schemeClr val="dk1"/>
              </a:buClr>
              <a:buSzPts val="1800"/>
              <a:buFont typeface="Roboto"/>
              <a:buNone/>
              <a:defRPr sz="1800">
                <a:solidFill>
                  <a:schemeClr val="dk1"/>
                </a:solidFill>
                <a:latin typeface="Roboto"/>
                <a:ea typeface="Roboto"/>
                <a:cs typeface="Roboto"/>
              </a:defRPr>
            </a:lvl5pPr>
            <a:lvl6pPr marL="2743200" indent="-317500" algn="ctr">
              <a:buClr>
                <a:schemeClr val="dk1"/>
              </a:buClr>
              <a:buSzPts val="1800"/>
              <a:buFont typeface="Roboto"/>
              <a:buNone/>
              <a:defRPr sz="1800">
                <a:solidFill>
                  <a:schemeClr val="dk1"/>
                </a:solidFill>
                <a:latin typeface="Roboto"/>
                <a:ea typeface="Roboto"/>
                <a:cs typeface="Roboto"/>
              </a:defRPr>
            </a:lvl6pPr>
            <a:lvl7pPr marL="3200400" indent="-317500" algn="ctr">
              <a:buClr>
                <a:schemeClr val="dk1"/>
              </a:buClr>
              <a:buSzPts val="1800"/>
              <a:buFont typeface="Roboto"/>
              <a:buNone/>
              <a:defRPr sz="1800">
                <a:solidFill>
                  <a:schemeClr val="dk1"/>
                </a:solidFill>
                <a:latin typeface="Roboto"/>
                <a:ea typeface="Roboto"/>
                <a:cs typeface="Roboto"/>
              </a:defRPr>
            </a:lvl7pPr>
            <a:lvl8pPr marL="3657600" indent="-317500" algn="ctr">
              <a:buClr>
                <a:schemeClr val="dk1"/>
              </a:buClr>
              <a:buSzPts val="1800"/>
              <a:buFont typeface="Roboto"/>
              <a:buNone/>
              <a:defRPr sz="1800">
                <a:solidFill>
                  <a:schemeClr val="dk1"/>
                </a:solidFill>
                <a:latin typeface="Roboto"/>
                <a:ea typeface="Roboto"/>
                <a:cs typeface="Roboto"/>
              </a:defRPr>
            </a:lvl8pPr>
            <a:lvl9pPr marL="4114800" indent="-317500" algn="ctr">
              <a:buClr>
                <a:schemeClr val="dk1"/>
              </a:buClr>
              <a:buSzPts val="1800"/>
              <a:buFont typeface="Roboto"/>
              <a:buNone/>
              <a:defRPr sz="1800">
                <a:solidFill>
                  <a:schemeClr val="dk1"/>
                </a:solidFill>
                <a:latin typeface="Roboto"/>
                <a:ea typeface="Roboto"/>
                <a:cs typeface="Roboto"/>
              </a:defRPr>
            </a:lvl9pPr>
          </a:lstStyle>
          <a:p>
            <a:r>
              <a:rPr lang="es-MX" dirty="0"/>
              <a:t>Asuntos particulares de la escuela</a:t>
            </a:r>
          </a:p>
          <a:p>
            <a:br>
              <a:rPr lang="es-MX" dirty="0"/>
            </a:br>
            <a:endParaRPr lang="es-MX" dirty="0"/>
          </a:p>
        </p:txBody>
      </p:sp>
      <p:sp>
        <p:nvSpPr>
          <p:cNvPr id="15" name="Título 1">
            <a:extLst>
              <a:ext uri="{FF2B5EF4-FFF2-40B4-BE49-F238E27FC236}">
                <a16:creationId xmlns:a16="http://schemas.microsoft.com/office/drawing/2014/main" id="{8D87449A-C19D-406E-A6A6-4DF14A30B439}"/>
              </a:ext>
            </a:extLst>
          </p:cNvPr>
          <p:cNvSpPr txBox="1">
            <a:spLocks/>
          </p:cNvSpPr>
          <p:nvPr/>
        </p:nvSpPr>
        <p:spPr>
          <a:xfrm>
            <a:off x="570089" y="338494"/>
            <a:ext cx="8058095" cy="640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1pPr>
            <a:lvl2pPr marR="0" lvl="1"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2pPr>
            <a:lvl3pPr marR="0" lvl="2"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3pPr>
            <a:lvl4pPr marR="0" lvl="3"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4pPr>
            <a:lvl5pPr marR="0" lvl="4"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5pPr>
            <a:lvl6pPr marR="0" lvl="5"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6pPr>
            <a:lvl7pPr marR="0" lvl="6"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7pPr>
            <a:lvl8pPr marR="0" lvl="7"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8pPr>
            <a:lvl9pPr marR="0" lvl="8" algn="l"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9pPr>
          </a:lstStyle>
          <a:p>
            <a:pPr>
              <a:lnSpc>
                <a:spcPct val="90000"/>
              </a:lnSpc>
              <a:buClr>
                <a:srgbClr val="191919"/>
              </a:buClr>
              <a:buSzPts val="5200"/>
            </a:pPr>
            <a:r>
              <a:rPr lang="es-MX"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Propuesta de trabajo</a:t>
            </a:r>
          </a:p>
        </p:txBody>
      </p:sp>
      <p:pic>
        <p:nvPicPr>
          <p:cNvPr id="16" name="Imagen 15">
            <a:hlinkClick r:id="rId3"/>
            <a:extLst>
              <a:ext uri="{FF2B5EF4-FFF2-40B4-BE49-F238E27FC236}">
                <a16:creationId xmlns:a16="http://schemas.microsoft.com/office/drawing/2014/main" id="{90CF748F-7C14-4EAC-ACDB-2500C6B48745}"/>
              </a:ext>
            </a:extLst>
          </p:cNvPr>
          <p:cNvPicPr>
            <a:picLocks noChangeAspect="1"/>
          </p:cNvPicPr>
          <p:nvPr/>
        </p:nvPicPr>
        <p:blipFill>
          <a:blip r:embed="rId4"/>
          <a:stretch>
            <a:fillRect/>
          </a:stretch>
        </p:blipFill>
        <p:spPr>
          <a:xfrm>
            <a:off x="56837" y="64652"/>
            <a:ext cx="355245" cy="355245"/>
          </a:xfrm>
          <a:prstGeom prst="rect">
            <a:avLst/>
          </a:prstGeom>
        </p:spPr>
      </p:pic>
    </p:spTree>
    <p:extLst>
      <p:ext uri="{BB962C8B-B14F-4D97-AF65-F5344CB8AC3E}">
        <p14:creationId xmlns:p14="http://schemas.microsoft.com/office/powerpoint/2010/main" val="285848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207"/>
        <p:cNvGrpSpPr/>
        <p:nvPr/>
      </p:nvGrpSpPr>
      <p:grpSpPr>
        <a:xfrm>
          <a:off x="0" y="0"/>
          <a:ext cx="0" cy="0"/>
          <a:chOff x="0" y="0"/>
          <a:chExt cx="0" cy="0"/>
        </a:xfrm>
      </p:grpSpPr>
      <p:sp>
        <p:nvSpPr>
          <p:cNvPr id="212" name="Google Shape;212;p32"/>
          <p:cNvSpPr txBox="1">
            <a:spLocks noGrp="1"/>
          </p:cNvSpPr>
          <p:nvPr>
            <p:ph type="title"/>
          </p:nvPr>
        </p:nvSpPr>
        <p:spPr>
          <a:xfrm>
            <a:off x="717364" y="548870"/>
            <a:ext cx="7704000" cy="572700"/>
          </a:xfrm>
          <a:prstGeom prst="rect">
            <a:avLst/>
          </a:prstGeom>
          <a:noFill/>
          <a:ln>
            <a:noFill/>
          </a:ln>
        </p:spPr>
        <p:txBody>
          <a:bodyPr spcFirstLastPara="1" wrap="square" lIns="91425" tIns="91425" rIns="91425" bIns="91425" anchor="ctr" anchorCtr="0">
            <a:noAutofit/>
          </a:bodyPr>
          <a:lstStyle/>
          <a:p>
            <a:pPr>
              <a:lnSpc>
                <a:spcPct val="90000"/>
              </a:lnSpc>
              <a:buClr>
                <a:srgbClr val="191919"/>
              </a:buClr>
              <a:buSzPts val="5200"/>
            </a:pPr>
            <a:r>
              <a:rPr lang="es-MX"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sym typeface="Arial"/>
              </a:rPr>
              <a:t>Orientaciones</a:t>
            </a:r>
          </a:p>
        </p:txBody>
      </p:sp>
      <p:pic>
        <p:nvPicPr>
          <p:cNvPr id="12" name="Imagen 11">
            <a:hlinkClick r:id="rId3"/>
            <a:extLst>
              <a:ext uri="{FF2B5EF4-FFF2-40B4-BE49-F238E27FC236}">
                <a16:creationId xmlns:a16="http://schemas.microsoft.com/office/drawing/2014/main" id="{589A3A5E-B4E2-478F-83FC-7B8E9E60627B}"/>
              </a:ext>
            </a:extLst>
          </p:cNvPr>
          <p:cNvPicPr>
            <a:picLocks noChangeAspect="1"/>
          </p:cNvPicPr>
          <p:nvPr/>
        </p:nvPicPr>
        <p:blipFill>
          <a:blip r:embed="rId4"/>
          <a:stretch>
            <a:fillRect/>
          </a:stretch>
        </p:blipFill>
        <p:spPr>
          <a:xfrm>
            <a:off x="56837" y="64652"/>
            <a:ext cx="355245" cy="355245"/>
          </a:xfrm>
          <a:prstGeom prst="rect">
            <a:avLst/>
          </a:prstGeom>
        </p:spPr>
      </p:pic>
      <p:grpSp>
        <p:nvGrpSpPr>
          <p:cNvPr id="3" name="Grupo 2">
            <a:extLst>
              <a:ext uri="{FF2B5EF4-FFF2-40B4-BE49-F238E27FC236}">
                <a16:creationId xmlns:a16="http://schemas.microsoft.com/office/drawing/2014/main" id="{A2E4C775-4809-4B7C-8EA5-687A080E0A2D}"/>
              </a:ext>
            </a:extLst>
          </p:cNvPr>
          <p:cNvGrpSpPr/>
          <p:nvPr/>
        </p:nvGrpSpPr>
        <p:grpSpPr>
          <a:xfrm>
            <a:off x="4673400" y="981339"/>
            <a:ext cx="4470600" cy="3707891"/>
            <a:chOff x="5214648" y="801586"/>
            <a:chExt cx="3898290" cy="3032093"/>
          </a:xfrm>
        </p:grpSpPr>
        <p:grpSp>
          <p:nvGrpSpPr>
            <p:cNvPr id="309" name="Google Shape;309;p38"/>
            <p:cNvGrpSpPr/>
            <p:nvPr/>
          </p:nvGrpSpPr>
          <p:grpSpPr>
            <a:xfrm>
              <a:off x="5214648" y="1545804"/>
              <a:ext cx="3383511" cy="2287875"/>
              <a:chOff x="4729325" y="1936697"/>
              <a:chExt cx="3820200" cy="2217148"/>
            </a:xfrm>
          </p:grpSpPr>
          <p:sp>
            <p:nvSpPr>
              <p:cNvPr id="310" name="Google Shape;310;p38"/>
              <p:cNvSpPr/>
              <p:nvPr/>
            </p:nvSpPr>
            <p:spPr>
              <a:xfrm>
                <a:off x="4928413" y="1936697"/>
                <a:ext cx="3421500" cy="1990200"/>
              </a:xfrm>
              <a:prstGeom prst="round2SameRect">
                <a:avLst>
                  <a:gd name="adj1" fmla="val 9051"/>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8"/>
              <p:cNvSpPr/>
              <p:nvPr/>
            </p:nvSpPr>
            <p:spPr>
              <a:xfrm rot="10799190">
                <a:off x="4729325" y="4000695"/>
                <a:ext cx="3820200" cy="152700"/>
              </a:xfrm>
              <a:prstGeom prst="round2SameRect">
                <a:avLst>
                  <a:gd name="adj1" fmla="val 50000"/>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124" name="Picture 4" descr="Mario Delgado, exalumno del ITAM, nombrado secretario de Educación Pública | Eventos y Noticias">
              <a:extLst>
                <a:ext uri="{FF2B5EF4-FFF2-40B4-BE49-F238E27FC236}">
                  <a16:creationId xmlns:a16="http://schemas.microsoft.com/office/drawing/2014/main" id="{1A63947D-B71F-BFF7-2AA1-C072C33B94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1360" y="1654913"/>
              <a:ext cx="2855467" cy="17644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2" descr="15 Grinch Christmas Icons Images - Grinch Stole Christmas Cartoon, Christmas Cartoon Grinch and ...">
              <a:extLst>
                <a:ext uri="{FF2B5EF4-FFF2-40B4-BE49-F238E27FC236}">
                  <a16:creationId xmlns:a16="http://schemas.microsoft.com/office/drawing/2014/main" id="{9BB922E5-198D-45D1-973C-6E6033F96CA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879" b="99121" l="0" r="96979">
                          <a14:foregroundMark x1="74074" y1="6836" x2="94542" y2="23828"/>
                          <a14:foregroundMark x1="94542" y1="23828" x2="93957" y2="31348"/>
                          <a14:foregroundMark x1="87524" y1="41309" x2="96979" y2="66699"/>
                          <a14:foregroundMark x1="80117" y1="5859" x2="61209" y2="17383"/>
                          <a14:foregroundMark x1="63158" y1="15820" x2="57212" y2="7422"/>
                          <a14:foregroundMark x1="84503" y1="879" x2="81579" y2="1855"/>
                          <a14:foregroundMark x1="67641" y1="11328" x2="58674" y2="5371"/>
                          <a14:foregroundMark x1="61696" y1="30273" x2="52242" y2="40820"/>
                          <a14:foregroundMark x1="68129" y1="30762" x2="70663" y2="46777"/>
                          <a14:foregroundMark x1="35283" y1="35840" x2="10916" y2="58203"/>
                          <a14:foregroundMark x1="28363" y1="45313" x2="47271" y2="58691"/>
                          <a14:foregroundMark x1="47271" y1="58691" x2="47758" y2="58691"/>
                          <a14:foregroundMark x1="19675" y1="86484" x2="18252" y2="88223"/>
                          <a14:foregroundMark x1="26236" y1="78467" x2="24348" y2="80774"/>
                          <a14:foregroundMark x1="40741" y1="60742" x2="30635" y2="73091"/>
                          <a14:foregroundMark x1="5510" y1="88861" x2="5506" y2="89243"/>
                          <a14:foregroundMark x1="5945" y1="48730" x2="5548" y2="85358"/>
                          <a14:foregroundMark x1="32407" y1="75657" x2="43762" y2="70703"/>
                          <a14:foregroundMark x1="27785" y1="77674" x2="31003" y2="76270"/>
                          <a14:foregroundMark x1="24407" y1="79148" x2="26078" y2="78419"/>
                          <a14:foregroundMark x1="18155" y1="81876" x2="20193" y2="80987"/>
                          <a14:foregroundMark x1="16002" y1="82815" x2="16340" y2="82667"/>
                          <a14:foregroundMark x1="1462" y1="89160" x2="2147" y2="88861"/>
                          <a14:foregroundMark x1="23851" y1="73088" x2="22341" y2="76853"/>
                          <a14:foregroundMark x1="34795" y1="45801" x2="25494" y2="68991"/>
                          <a14:foregroundMark x1="32988" y1="76270" x2="29825" y2="94629"/>
                          <a14:foregroundMark x1="37817" y1="48242" x2="32988" y2="76270"/>
                          <a14:foregroundMark x1="24366" y1="34766" x2="11404" y2="55762"/>
                          <a14:foregroundMark x1="11404" y1="55762" x2="11404" y2="55762"/>
                          <a14:foregroundMark x1="20095" y1="94276" x2="30799" y2="95117"/>
                          <a14:foregroundMark x1="28176" y1="96582" x2="37817" y2="96582"/>
                          <a14:foregroundMark x1="29037" y1="97937" x2="38304" y2="97559"/>
                          <a14:foregroundMark x1="0" y1="99121" x2="1296" y2="99068"/>
                          <a14:foregroundMark x1="40253" y1="58691" x2="39279" y2="96094"/>
                          <a14:foregroundMark x1="11861" y1="81366" x2="1462" y2="76172"/>
                          <a14:foregroundMark x1="16032" y1="83450" x2="15646" y2="83257"/>
                          <a14:foregroundMark x1="34308" y1="92578" x2="24103" y2="87480"/>
                          <a14:foregroundMark x1="975" y1="62207" x2="2787" y2="85358"/>
                          <a14:foregroundMark x1="48733" y1="93164" x2="63158" y2="82129"/>
                          <a14:foregroundMark x1="46199" y1="95117" x2="58674" y2="89648"/>
                          <a14:foregroundMark x1="68129" y1="70215" x2="64133" y2="45801"/>
                          <a14:foregroundMark x1="62671" y1="76660" x2="49708" y2="55762"/>
                          <a14:foregroundMark x1="77096" y1="66699" x2="70663" y2="49707"/>
                          <a14:foregroundMark x1="69591" y1="75195" x2="60624" y2="55273"/>
                          <a14:foregroundMark x1="60136" y1="79688" x2="48246" y2="56738"/>
                          <a14:foregroundMark x1="59649" y1="72168" x2="57212" y2="57715"/>
                          <a14:foregroundMark x1="78558" y1="64160" x2="72612" y2="51270"/>
                          <a14:foregroundMark x1="44250" y1="77148" x2="42300" y2="54688"/>
                          <a14:backgroundMark x1="16959" y1="96094" x2="16959" y2="96094"/>
                          <a14:backgroundMark x1="22417" y1="87109" x2="22417" y2="87109"/>
                          <a14:backgroundMark x1="22417" y1="76855" x2="21832" y2="92871"/>
                          <a14:backgroundMark x1="21150" y1="90332" x2="4191" y2="94824"/>
                          <a14:backgroundMark x1="28460" y1="72461" x2="28460" y2="72461"/>
                          <a14:backgroundMark x1="27875" y1="70508" x2="25439" y2="78223"/>
                          <a14:backgroundMark x1="17544" y1="87109" x2="0" y2="87109"/>
                          <a14:backgroundMark x1="29045" y1="97949" x2="585" y2="97949"/>
                          <a14:backgroundMark x1="30897" y1="76270" x2="30897" y2="76270"/>
                          <a14:backgroundMark x1="31481" y1="74316" x2="26023" y2="75000"/>
                          <a14:backgroundMark x1="24854" y1="68555" x2="585" y2="98633"/>
                          <a14:backgroundMark x1="585" y1="98633" x2="585" y2="98633"/>
                          <a14:backgroundMark x1="24854" y1="97949" x2="12671" y2="92188"/>
                          <a14:backgroundMark x1="19981" y1="85156" x2="16959" y2="83887"/>
                          <a14:backgroundMark x1="16959" y1="83887" x2="22417" y2="83301"/>
                          <a14:backgroundMark x1="17544" y1="89063" x2="21832" y2="81348"/>
                          <a14:backgroundMark x1="19396" y1="82617" x2="15692" y2="87109"/>
                        </a14:backgroundRemoval>
                      </a14:imgEffect>
                    </a14:imgLayer>
                  </a14:imgProps>
                </a:ext>
                <a:ext uri="{28A0092B-C50C-407E-A947-70E740481C1C}">
                  <a14:useLocalDpi xmlns:a14="http://schemas.microsoft.com/office/drawing/2010/main" val="0"/>
                </a:ext>
              </a:extLst>
            </a:blip>
            <a:srcRect t="-1" b="-8831"/>
            <a:stretch/>
          </p:blipFill>
          <p:spPr bwMode="auto">
            <a:xfrm>
              <a:off x="7823571" y="801586"/>
              <a:ext cx="1289367" cy="133201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Google Shape;213;p32">
            <a:extLst>
              <a:ext uri="{FF2B5EF4-FFF2-40B4-BE49-F238E27FC236}">
                <a16:creationId xmlns:a16="http://schemas.microsoft.com/office/drawing/2014/main" id="{3AB5FEF3-5758-4D18-AB4A-643E34702E1C}"/>
              </a:ext>
            </a:extLst>
          </p:cNvPr>
          <p:cNvSpPr txBox="1">
            <a:spLocks/>
          </p:cNvSpPr>
          <p:nvPr/>
        </p:nvSpPr>
        <p:spPr>
          <a:xfrm>
            <a:off x="-273979" y="2754421"/>
            <a:ext cx="4939541" cy="2523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indent="0" algn="just">
              <a:lnSpc>
                <a:spcPct val="100000"/>
              </a:lnSpc>
              <a:buFont typeface="Roboto"/>
              <a:buNone/>
            </a:pPr>
            <a:r>
              <a:rPr lang="es-ES" sz="20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El Maestro Mario Delgado Carrillo, Secretario de Educación Pública brinda un mensaje para la Tercera Sesión Ordinaria del Consejo Técnico Escolar, se les sugiere verlo y comentarlo.</a:t>
            </a:r>
          </a:p>
          <a:p>
            <a:pPr indent="0" algn="just">
              <a:lnSpc>
                <a:spcPct val="100000"/>
              </a:lnSpc>
              <a:buFont typeface="Roboto"/>
              <a:buNone/>
            </a:pPr>
            <a:br>
              <a:rPr lang="es-ES" sz="20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br>
            <a:endParaRPr lang="es-ES" sz="20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306"/>
        <p:cNvGrpSpPr/>
        <p:nvPr/>
      </p:nvGrpSpPr>
      <p:grpSpPr>
        <a:xfrm>
          <a:off x="0" y="0"/>
          <a:ext cx="0" cy="0"/>
          <a:chOff x="0" y="0"/>
          <a:chExt cx="0" cy="0"/>
        </a:xfrm>
      </p:grpSpPr>
      <p:sp>
        <p:nvSpPr>
          <p:cNvPr id="307" name="Google Shape;307;p38"/>
          <p:cNvSpPr txBox="1">
            <a:spLocks noGrp="1"/>
          </p:cNvSpPr>
          <p:nvPr>
            <p:ph type="title"/>
          </p:nvPr>
        </p:nvSpPr>
        <p:spPr>
          <a:xfrm>
            <a:off x="720000" y="734314"/>
            <a:ext cx="7704000" cy="640200"/>
          </a:xfrm>
          <a:prstGeom prst="rect">
            <a:avLst/>
          </a:prstGeom>
          <a:noFill/>
          <a:ln>
            <a:noFill/>
          </a:ln>
        </p:spPr>
        <p:txBody>
          <a:bodyPr spcFirstLastPara="1" wrap="square" lIns="91425" tIns="91425" rIns="91425" bIns="91425" anchor="ctr" anchorCtr="0">
            <a:noAutofit/>
          </a:bodyPr>
          <a:lstStyle/>
          <a:p>
            <a:pPr>
              <a:lnSpc>
                <a:spcPct val="90000"/>
              </a:lnSpc>
              <a:buClr>
                <a:srgbClr val="191919"/>
              </a:buClr>
              <a:buSzPts val="5200"/>
            </a:pPr>
            <a:r>
              <a:rPr lang="es-MX"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Proyectos y Ejes articuladores</a:t>
            </a:r>
            <a:endParaRPr sz="54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endParaRPr>
          </a:p>
        </p:txBody>
      </p:sp>
      <p:pic>
        <p:nvPicPr>
          <p:cNvPr id="8194" name="Picture 2" descr="EJES ARTICULADORES BASADO EN LOS LTG 2023 | Tecnicas de enseñanza, Tecnicas de enseñanza ...">
            <a:extLst>
              <a:ext uri="{FF2B5EF4-FFF2-40B4-BE49-F238E27FC236}">
                <a16:creationId xmlns:a16="http://schemas.microsoft.com/office/drawing/2014/main" id="{A3AB496B-DA04-31EE-3976-B47B9A359DD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896" t="13607" r="77516"/>
          <a:stretch/>
        </p:blipFill>
        <p:spPr bwMode="auto">
          <a:xfrm>
            <a:off x="-8134" y="531446"/>
            <a:ext cx="808465" cy="46120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4" descr="Grinch Vector PNG, Vector, PSD, and Clipart With Transparent Background for  Free Download | Pngtree">
            <a:extLst>
              <a:ext uri="{FF2B5EF4-FFF2-40B4-BE49-F238E27FC236}">
                <a16:creationId xmlns:a16="http://schemas.microsoft.com/office/drawing/2014/main" id="{AA2B95B9-0E71-4372-9698-20FF7828F3B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158299" y="1250890"/>
            <a:ext cx="4037237" cy="4037237"/>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308;p38">
            <a:extLst>
              <a:ext uri="{FF2B5EF4-FFF2-40B4-BE49-F238E27FC236}">
                <a16:creationId xmlns:a16="http://schemas.microsoft.com/office/drawing/2014/main" id="{771A082C-997A-4D5A-BC29-E48D90850511}"/>
              </a:ext>
            </a:extLst>
          </p:cNvPr>
          <p:cNvSpPr txBox="1">
            <a:spLocks/>
          </p:cNvSpPr>
          <p:nvPr/>
        </p:nvSpPr>
        <p:spPr>
          <a:xfrm>
            <a:off x="459083" y="2099961"/>
            <a:ext cx="6824855" cy="28705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1pPr>
            <a:lvl2pPr marL="914400" marR="0" lvl="1"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indent="0" algn="just">
              <a:lnSpc>
                <a:spcPct val="100000"/>
              </a:lnSpc>
            </a:pPr>
            <a:r>
              <a:rPr lang="es-ES" sz="1600" b="1">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Con la entrada en vigor del Plan de Estudio 2022, maestras, maestros y agentes educativos han enfrentado un conjunto de retos; uno de ellos es el diseño del Programa Analítico en el que contextualizan los contenidos de los Programas Sintéticos para responder a las características y necesidades de los territorios en los que ejercen la docencia; otro es el trabajo por proyectos a través de metodologías sociocríticas como alternativa para promover en sus estudiantes el desarrollo del pensamiento crítico y aprendizajes que les permitan comprender, cuestionar y transformar su comunidad.</a:t>
            </a:r>
            <a:endParaRPr lang="es-ES" sz="16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endParaRPr>
          </a:p>
        </p:txBody>
      </p:sp>
      <p:pic>
        <p:nvPicPr>
          <p:cNvPr id="11" name="Imagen 10">
            <a:hlinkClick r:id="rId7"/>
            <a:extLst>
              <a:ext uri="{FF2B5EF4-FFF2-40B4-BE49-F238E27FC236}">
                <a16:creationId xmlns:a16="http://schemas.microsoft.com/office/drawing/2014/main" id="{A814D5E0-9DC6-4AB4-85CD-D79F2A85B9CC}"/>
              </a:ext>
            </a:extLst>
          </p:cNvPr>
          <p:cNvPicPr>
            <a:picLocks noChangeAspect="1"/>
          </p:cNvPicPr>
          <p:nvPr/>
        </p:nvPicPr>
        <p:blipFill>
          <a:blip r:embed="rId8"/>
          <a:stretch>
            <a:fillRect/>
          </a:stretch>
        </p:blipFill>
        <p:spPr>
          <a:xfrm>
            <a:off x="56837" y="64652"/>
            <a:ext cx="355245" cy="3552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306">
          <a:extLst>
            <a:ext uri="{FF2B5EF4-FFF2-40B4-BE49-F238E27FC236}">
              <a16:creationId xmlns:a16="http://schemas.microsoft.com/office/drawing/2014/main" id="{FB42CE2B-67C9-1CAB-B4F7-7F87D012536C}"/>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CEF7BDA7-3B4D-04BE-6FE3-8A3E20AB1C96}"/>
              </a:ext>
            </a:extLst>
          </p:cNvPr>
          <p:cNvSpPr txBox="1"/>
          <p:nvPr/>
        </p:nvSpPr>
        <p:spPr>
          <a:xfrm>
            <a:off x="2601054" y="3595735"/>
            <a:ext cx="3603939" cy="1169551"/>
          </a:xfrm>
          <a:prstGeom prst="rect">
            <a:avLst/>
          </a:prstGeom>
          <a:solidFill>
            <a:srgbClr val="A4C532"/>
          </a:solidFill>
          <a:ln>
            <a:solidFill>
              <a:schemeClr val="tx1"/>
            </a:solidFill>
          </a:ln>
        </p:spPr>
        <p:txBody>
          <a:bodyPr wrap="square">
            <a:spAutoFit/>
          </a:bodyPr>
          <a:lstStyle/>
          <a:p>
            <a:pPr algn="ctr"/>
            <a:r>
              <a:rPr lang="es-MX" b="1" dirty="0">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cs typeface="+mn-cs"/>
              </a:rPr>
              <a:t>¿Cómo dan sentido los Ejes articuladores a los procesos de enseñanza y aprendizaje que desarrollan y conducen cotidianamente?, ¿qué aportes les ofrece cada uno de ellos?</a:t>
            </a:r>
            <a:endParaRPr lang="es-MX" sz="1200" b="1" dirty="0">
              <a:solidFill>
                <a:schemeClr val="tx1"/>
              </a:solidFill>
              <a:effectLst>
                <a:outerShdw blurRad="38100" dist="38100" dir="2700000" algn="tl">
                  <a:srgbClr val="000000">
                    <a:alpha val="43137"/>
                  </a:srgbClr>
                </a:outerShdw>
              </a:effectLst>
              <a:latin typeface="Arial" panose="020B0604020202020204" pitchFamily="34" charset="0"/>
              <a:ea typeface="+mn-ea"/>
              <a:cs typeface="+mn-cs"/>
            </a:endParaRPr>
          </a:p>
        </p:txBody>
      </p:sp>
      <p:sp>
        <p:nvSpPr>
          <p:cNvPr id="7" name="CuadroTexto 6">
            <a:extLst>
              <a:ext uri="{FF2B5EF4-FFF2-40B4-BE49-F238E27FC236}">
                <a16:creationId xmlns:a16="http://schemas.microsoft.com/office/drawing/2014/main" id="{C9CFBEFA-69F1-E3FC-1D41-A86263D7435D}"/>
              </a:ext>
            </a:extLst>
          </p:cNvPr>
          <p:cNvSpPr txBox="1"/>
          <p:nvPr/>
        </p:nvSpPr>
        <p:spPr>
          <a:xfrm>
            <a:off x="6357750" y="3595735"/>
            <a:ext cx="2433473" cy="1169551"/>
          </a:xfrm>
          <a:prstGeom prst="rect">
            <a:avLst/>
          </a:prstGeom>
          <a:solidFill>
            <a:srgbClr val="A4C532"/>
          </a:solidFill>
          <a:ln>
            <a:solidFill>
              <a:schemeClr val="tx1"/>
            </a:solidFill>
          </a:ln>
        </p:spPr>
        <p:txBody>
          <a:bodyPr wrap="square">
            <a:spAutoFit/>
          </a:bodyPr>
          <a:lstStyle/>
          <a:p>
            <a:pPr algn="ctr"/>
            <a:r>
              <a:rPr lang="es-MX" b="1" dirty="0">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cs typeface="+mn-cs"/>
              </a:rPr>
              <a:t>¿Cómo han decidido el o los Ejes articuladores que han retomado para organizar los contenidos en su Programa Analítico?</a:t>
            </a:r>
          </a:p>
        </p:txBody>
      </p:sp>
      <p:pic>
        <p:nvPicPr>
          <p:cNvPr id="16" name="Picture 6" descr="Navidad Grinch PNG imagen Transparente">
            <a:extLst>
              <a:ext uri="{FF2B5EF4-FFF2-40B4-BE49-F238E27FC236}">
                <a16:creationId xmlns:a16="http://schemas.microsoft.com/office/drawing/2014/main" id="{F5702BE1-8244-4259-830C-E111317FA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3968" y="-263874"/>
            <a:ext cx="3948876" cy="540987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7" name="Grupo 16">
            <a:extLst>
              <a:ext uri="{FF2B5EF4-FFF2-40B4-BE49-F238E27FC236}">
                <a16:creationId xmlns:a16="http://schemas.microsoft.com/office/drawing/2014/main" id="{96D974DA-5D39-4E43-AF10-ACD8B464A1EA}"/>
              </a:ext>
            </a:extLst>
          </p:cNvPr>
          <p:cNvGrpSpPr/>
          <p:nvPr/>
        </p:nvGrpSpPr>
        <p:grpSpPr>
          <a:xfrm>
            <a:off x="352777" y="3595736"/>
            <a:ext cx="2125761" cy="1335239"/>
            <a:chOff x="352777" y="3595736"/>
            <a:chExt cx="2125761" cy="1335239"/>
          </a:xfrm>
        </p:grpSpPr>
        <p:sp>
          <p:nvSpPr>
            <p:cNvPr id="18" name="CuadroTexto 17">
              <a:extLst>
                <a:ext uri="{FF2B5EF4-FFF2-40B4-BE49-F238E27FC236}">
                  <a16:creationId xmlns:a16="http://schemas.microsoft.com/office/drawing/2014/main" id="{7ECE104B-21B4-4B1C-A801-7D27B8E0C266}"/>
                </a:ext>
              </a:extLst>
            </p:cNvPr>
            <p:cNvSpPr txBox="1"/>
            <p:nvPr/>
          </p:nvSpPr>
          <p:spPr>
            <a:xfrm>
              <a:off x="352777" y="3595736"/>
              <a:ext cx="2095520" cy="1182375"/>
            </a:xfrm>
            <a:prstGeom prst="rect">
              <a:avLst/>
            </a:prstGeom>
            <a:solidFill>
              <a:srgbClr val="A4C532"/>
            </a:solidFill>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ts val="1700"/>
                </a:lnSpc>
              </a:pPr>
              <a:r>
                <a:rPr lang="es-MX" sz="1600" b="1" i="0" u="none" strike="noStrike" dirty="0">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rPr>
                <a:t>¿Cuáles son las funciones de los Ejes articuladores en el Plan de Estudio 2022?</a:t>
              </a:r>
              <a:endParaRPr lang="es-MX" dirty="0">
                <a:solidFill>
                  <a:schemeClr val="tx1"/>
                </a:solidFill>
                <a:effectLst>
                  <a:outerShdw blurRad="38100" dist="38100" dir="2700000" algn="tl">
                    <a:srgbClr val="000000">
                      <a:alpha val="43137"/>
                    </a:srgbClr>
                  </a:outerShdw>
                </a:effectLst>
              </a:endParaRPr>
            </a:p>
          </p:txBody>
        </p:sp>
        <p:grpSp>
          <p:nvGrpSpPr>
            <p:cNvPr id="19" name="Google Shape;223;p33">
              <a:extLst>
                <a:ext uri="{FF2B5EF4-FFF2-40B4-BE49-F238E27FC236}">
                  <a16:creationId xmlns:a16="http://schemas.microsoft.com/office/drawing/2014/main" id="{CDCF88D4-5C4A-45F8-9C44-942A69994527}"/>
                </a:ext>
              </a:extLst>
            </p:cNvPr>
            <p:cNvGrpSpPr/>
            <p:nvPr/>
          </p:nvGrpSpPr>
          <p:grpSpPr>
            <a:xfrm>
              <a:off x="2112831" y="4478899"/>
              <a:ext cx="365707" cy="452076"/>
              <a:chOff x="4850870" y="4095804"/>
              <a:chExt cx="256538" cy="370656"/>
            </a:xfrm>
          </p:grpSpPr>
          <p:sp>
            <p:nvSpPr>
              <p:cNvPr id="20" name="Google Shape;224;p33">
                <a:extLst>
                  <a:ext uri="{FF2B5EF4-FFF2-40B4-BE49-F238E27FC236}">
                    <a16:creationId xmlns:a16="http://schemas.microsoft.com/office/drawing/2014/main" id="{843D28A8-06F5-4A07-8F65-00D87614B63C}"/>
                  </a:ext>
                </a:extLst>
              </p:cNvPr>
              <p:cNvSpPr/>
              <p:nvPr/>
            </p:nvSpPr>
            <p:spPr>
              <a:xfrm>
                <a:off x="4850870" y="4209078"/>
                <a:ext cx="256538" cy="126614"/>
              </a:xfrm>
              <a:custGeom>
                <a:avLst/>
                <a:gdLst/>
                <a:ahLst/>
                <a:cxnLst/>
                <a:rect l="l" t="t" r="r" b="b"/>
                <a:pathLst>
                  <a:path w="7288" h="3597" extrusionOk="0">
                    <a:moveTo>
                      <a:pt x="2644" y="2120"/>
                    </a:moveTo>
                    <a:lnTo>
                      <a:pt x="2644" y="2739"/>
                    </a:lnTo>
                    <a:lnTo>
                      <a:pt x="2025" y="2739"/>
                    </a:lnTo>
                    <a:lnTo>
                      <a:pt x="2025" y="2120"/>
                    </a:lnTo>
                    <a:close/>
                    <a:moveTo>
                      <a:pt x="5264" y="2120"/>
                    </a:moveTo>
                    <a:lnTo>
                      <a:pt x="5264" y="2739"/>
                    </a:lnTo>
                    <a:lnTo>
                      <a:pt x="4645" y="2739"/>
                    </a:lnTo>
                    <a:lnTo>
                      <a:pt x="4645" y="2120"/>
                    </a:lnTo>
                    <a:close/>
                    <a:moveTo>
                      <a:pt x="3644" y="1"/>
                    </a:moveTo>
                    <a:cubicBezTo>
                      <a:pt x="1715" y="1"/>
                      <a:pt x="144" y="1525"/>
                      <a:pt x="1" y="3406"/>
                    </a:cubicBezTo>
                    <a:lnTo>
                      <a:pt x="1001" y="2834"/>
                    </a:lnTo>
                    <a:lnTo>
                      <a:pt x="2335" y="3597"/>
                    </a:lnTo>
                    <a:lnTo>
                      <a:pt x="3644" y="2834"/>
                    </a:lnTo>
                    <a:lnTo>
                      <a:pt x="4978" y="3597"/>
                    </a:lnTo>
                    <a:lnTo>
                      <a:pt x="6264" y="2834"/>
                    </a:lnTo>
                    <a:lnTo>
                      <a:pt x="7288" y="3430"/>
                    </a:lnTo>
                    <a:cubicBezTo>
                      <a:pt x="7169" y="1525"/>
                      <a:pt x="5573" y="1"/>
                      <a:pt x="36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5;p33">
                <a:extLst>
                  <a:ext uri="{FF2B5EF4-FFF2-40B4-BE49-F238E27FC236}">
                    <a16:creationId xmlns:a16="http://schemas.microsoft.com/office/drawing/2014/main" id="{A41060B0-96F9-4421-B8C5-9F10CE0987D1}"/>
                  </a:ext>
                </a:extLst>
              </p:cNvPr>
              <p:cNvSpPr/>
              <p:nvPr/>
            </p:nvSpPr>
            <p:spPr>
              <a:xfrm>
                <a:off x="4851714" y="4333968"/>
                <a:ext cx="255693" cy="132493"/>
              </a:xfrm>
              <a:custGeom>
                <a:avLst/>
                <a:gdLst/>
                <a:ahLst/>
                <a:cxnLst/>
                <a:rect l="l" t="t" r="r" b="b"/>
                <a:pathLst>
                  <a:path w="7264" h="3764" extrusionOk="0">
                    <a:moveTo>
                      <a:pt x="1310" y="763"/>
                    </a:moveTo>
                    <a:lnTo>
                      <a:pt x="1310" y="1382"/>
                    </a:lnTo>
                    <a:lnTo>
                      <a:pt x="691" y="1382"/>
                    </a:lnTo>
                    <a:lnTo>
                      <a:pt x="691" y="763"/>
                    </a:lnTo>
                    <a:close/>
                    <a:moveTo>
                      <a:pt x="3954" y="763"/>
                    </a:moveTo>
                    <a:lnTo>
                      <a:pt x="3954" y="1382"/>
                    </a:lnTo>
                    <a:lnTo>
                      <a:pt x="3335" y="1382"/>
                    </a:lnTo>
                    <a:lnTo>
                      <a:pt x="3335" y="763"/>
                    </a:lnTo>
                    <a:close/>
                    <a:moveTo>
                      <a:pt x="6573" y="763"/>
                    </a:moveTo>
                    <a:lnTo>
                      <a:pt x="6573" y="1382"/>
                    </a:lnTo>
                    <a:lnTo>
                      <a:pt x="5954" y="1382"/>
                    </a:lnTo>
                    <a:lnTo>
                      <a:pt x="5954" y="763"/>
                    </a:lnTo>
                    <a:close/>
                    <a:moveTo>
                      <a:pt x="977" y="1"/>
                    </a:moveTo>
                    <a:lnTo>
                      <a:pt x="1" y="572"/>
                    </a:lnTo>
                    <a:cubicBezTo>
                      <a:pt x="215" y="2382"/>
                      <a:pt x="1763" y="3764"/>
                      <a:pt x="3620" y="3764"/>
                    </a:cubicBezTo>
                    <a:cubicBezTo>
                      <a:pt x="5502" y="3764"/>
                      <a:pt x="7026" y="2382"/>
                      <a:pt x="7264" y="572"/>
                    </a:cubicBezTo>
                    <a:lnTo>
                      <a:pt x="6264" y="1"/>
                    </a:lnTo>
                    <a:lnTo>
                      <a:pt x="4954" y="763"/>
                    </a:lnTo>
                    <a:lnTo>
                      <a:pt x="3620" y="1"/>
                    </a:lnTo>
                    <a:lnTo>
                      <a:pt x="2311" y="763"/>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6;p33">
                <a:extLst>
                  <a:ext uri="{FF2B5EF4-FFF2-40B4-BE49-F238E27FC236}">
                    <a16:creationId xmlns:a16="http://schemas.microsoft.com/office/drawing/2014/main" id="{A8E4913B-2BE4-4207-8E0C-832DDFF3DE33}"/>
                  </a:ext>
                </a:extLst>
              </p:cNvPr>
              <p:cNvSpPr/>
              <p:nvPr/>
            </p:nvSpPr>
            <p:spPr>
              <a:xfrm>
                <a:off x="4923804" y="4095804"/>
                <a:ext cx="110704" cy="102397"/>
              </a:xfrm>
              <a:custGeom>
                <a:avLst/>
                <a:gdLst/>
                <a:ahLst/>
                <a:cxnLst/>
                <a:rect l="l" t="t" r="r" b="b"/>
                <a:pathLst>
                  <a:path w="3145" h="2909" extrusionOk="0">
                    <a:moveTo>
                      <a:pt x="1596" y="623"/>
                    </a:moveTo>
                    <a:cubicBezTo>
                      <a:pt x="1882" y="623"/>
                      <a:pt x="2120" y="885"/>
                      <a:pt x="2120" y="1171"/>
                    </a:cubicBezTo>
                    <a:lnTo>
                      <a:pt x="2120" y="1718"/>
                    </a:lnTo>
                    <a:lnTo>
                      <a:pt x="1048" y="1718"/>
                    </a:lnTo>
                    <a:lnTo>
                      <a:pt x="1048" y="1147"/>
                    </a:lnTo>
                    <a:cubicBezTo>
                      <a:pt x="1048" y="861"/>
                      <a:pt x="1287" y="623"/>
                      <a:pt x="1596" y="623"/>
                    </a:cubicBezTo>
                    <a:close/>
                    <a:moveTo>
                      <a:pt x="1584" y="1"/>
                    </a:moveTo>
                    <a:cubicBezTo>
                      <a:pt x="953" y="1"/>
                      <a:pt x="429" y="508"/>
                      <a:pt x="429" y="1147"/>
                    </a:cubicBezTo>
                    <a:lnTo>
                      <a:pt x="429" y="1718"/>
                    </a:lnTo>
                    <a:lnTo>
                      <a:pt x="1" y="1718"/>
                    </a:lnTo>
                    <a:lnTo>
                      <a:pt x="1" y="2909"/>
                    </a:lnTo>
                    <a:cubicBezTo>
                      <a:pt x="477" y="2718"/>
                      <a:pt x="1025" y="2623"/>
                      <a:pt x="1572" y="2623"/>
                    </a:cubicBezTo>
                    <a:cubicBezTo>
                      <a:pt x="2120" y="2623"/>
                      <a:pt x="2668" y="2718"/>
                      <a:pt x="3144" y="2909"/>
                    </a:cubicBezTo>
                    <a:lnTo>
                      <a:pt x="3144" y="1718"/>
                    </a:lnTo>
                    <a:lnTo>
                      <a:pt x="2739" y="1718"/>
                    </a:lnTo>
                    <a:lnTo>
                      <a:pt x="2739" y="1171"/>
                    </a:lnTo>
                    <a:cubicBezTo>
                      <a:pt x="2739" y="575"/>
                      <a:pt x="2287" y="51"/>
                      <a:pt x="1668" y="4"/>
                    </a:cubicBezTo>
                    <a:cubicBezTo>
                      <a:pt x="1639" y="2"/>
                      <a:pt x="1611" y="1"/>
                      <a:pt x="15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 name="Google Shape;308;p38">
            <a:extLst>
              <a:ext uri="{FF2B5EF4-FFF2-40B4-BE49-F238E27FC236}">
                <a16:creationId xmlns:a16="http://schemas.microsoft.com/office/drawing/2014/main" id="{7D1761E1-C35E-4077-A587-377043C7F24F}"/>
              </a:ext>
            </a:extLst>
          </p:cNvPr>
          <p:cNvSpPr txBox="1">
            <a:spLocks/>
          </p:cNvSpPr>
          <p:nvPr/>
        </p:nvSpPr>
        <p:spPr>
          <a:xfrm>
            <a:off x="-62388" y="109143"/>
            <a:ext cx="9136050" cy="3712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0" algn="ctr">
              <a:buClr>
                <a:schemeClr val="dk1"/>
              </a:buClr>
              <a:buSzPts val="1400"/>
              <a:buFont typeface="Roboto"/>
              <a:buNone/>
              <a:defRPr sz="2000" b="1">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Roboto"/>
              </a:defRPr>
            </a:lvl1pPr>
            <a:lvl2pPr marL="914400" indent="-317500">
              <a:lnSpc>
                <a:spcPct val="115000"/>
              </a:lnSpc>
              <a:buClr>
                <a:schemeClr val="dk1"/>
              </a:buClr>
              <a:buSzPts val="1400"/>
              <a:buFont typeface="Roboto"/>
              <a:buChar char="○"/>
              <a:defRPr>
                <a:solidFill>
                  <a:schemeClr val="dk1"/>
                </a:solidFill>
                <a:latin typeface="Roboto"/>
                <a:ea typeface="Roboto"/>
                <a:cs typeface="Roboto"/>
                <a:sym typeface="Roboto"/>
              </a:defRPr>
            </a:lvl2pPr>
            <a:lvl3pPr marL="1371600" indent="-317500">
              <a:lnSpc>
                <a:spcPct val="115000"/>
              </a:lnSpc>
              <a:buClr>
                <a:schemeClr val="dk1"/>
              </a:buClr>
              <a:buSzPts val="1400"/>
              <a:buFont typeface="Roboto"/>
              <a:buChar char="■"/>
              <a:defRPr>
                <a:solidFill>
                  <a:schemeClr val="dk1"/>
                </a:solidFill>
                <a:latin typeface="Roboto"/>
                <a:ea typeface="Roboto"/>
                <a:cs typeface="Roboto"/>
                <a:sym typeface="Roboto"/>
              </a:defRPr>
            </a:lvl3pPr>
            <a:lvl4pPr marL="1828800" indent="-317500">
              <a:lnSpc>
                <a:spcPct val="115000"/>
              </a:lnSpc>
              <a:buClr>
                <a:schemeClr val="dk1"/>
              </a:buClr>
              <a:buSzPts val="1400"/>
              <a:buFont typeface="Roboto"/>
              <a:buChar char="●"/>
              <a:defRPr>
                <a:solidFill>
                  <a:schemeClr val="dk1"/>
                </a:solidFill>
                <a:latin typeface="Roboto"/>
                <a:ea typeface="Roboto"/>
                <a:cs typeface="Roboto"/>
                <a:sym typeface="Roboto"/>
              </a:defRPr>
            </a:lvl4pPr>
            <a:lvl5pPr marL="2286000" indent="-317500">
              <a:lnSpc>
                <a:spcPct val="115000"/>
              </a:lnSpc>
              <a:buClr>
                <a:schemeClr val="dk1"/>
              </a:buClr>
              <a:buSzPts val="1400"/>
              <a:buFont typeface="Roboto"/>
              <a:buChar char="○"/>
              <a:defRPr>
                <a:solidFill>
                  <a:schemeClr val="dk1"/>
                </a:solidFill>
                <a:latin typeface="Roboto"/>
                <a:ea typeface="Roboto"/>
                <a:cs typeface="Roboto"/>
                <a:sym typeface="Roboto"/>
              </a:defRPr>
            </a:lvl5pPr>
            <a:lvl6pPr marL="2743200" indent="-317500">
              <a:lnSpc>
                <a:spcPct val="115000"/>
              </a:lnSpc>
              <a:buClr>
                <a:schemeClr val="dk1"/>
              </a:buClr>
              <a:buSzPts val="1400"/>
              <a:buFont typeface="Roboto"/>
              <a:buChar char="■"/>
              <a:defRPr>
                <a:solidFill>
                  <a:schemeClr val="dk1"/>
                </a:solidFill>
                <a:latin typeface="Roboto"/>
                <a:ea typeface="Roboto"/>
                <a:cs typeface="Roboto"/>
                <a:sym typeface="Roboto"/>
              </a:defRPr>
            </a:lvl6pPr>
            <a:lvl7pPr marL="3200400" indent="-317500">
              <a:lnSpc>
                <a:spcPct val="115000"/>
              </a:lnSpc>
              <a:buClr>
                <a:schemeClr val="dk1"/>
              </a:buClr>
              <a:buSzPts val="1400"/>
              <a:buFont typeface="Roboto"/>
              <a:buChar char="●"/>
              <a:defRPr>
                <a:solidFill>
                  <a:schemeClr val="dk1"/>
                </a:solidFill>
                <a:latin typeface="Roboto"/>
                <a:ea typeface="Roboto"/>
                <a:cs typeface="Roboto"/>
                <a:sym typeface="Roboto"/>
              </a:defRPr>
            </a:lvl7pPr>
            <a:lvl8pPr marL="3657600" indent="-317500">
              <a:lnSpc>
                <a:spcPct val="115000"/>
              </a:lnSpc>
              <a:buClr>
                <a:schemeClr val="dk1"/>
              </a:buClr>
              <a:buSzPts val="1400"/>
              <a:buFont typeface="Roboto"/>
              <a:buChar char="○"/>
              <a:defRPr>
                <a:solidFill>
                  <a:schemeClr val="dk1"/>
                </a:solidFill>
                <a:latin typeface="Roboto"/>
                <a:ea typeface="Roboto"/>
                <a:cs typeface="Roboto"/>
                <a:sym typeface="Roboto"/>
              </a:defRPr>
            </a:lvl8pPr>
            <a:lvl9pPr marL="4114800" indent="-317500">
              <a:lnSpc>
                <a:spcPct val="115000"/>
              </a:lnSpc>
              <a:buClr>
                <a:schemeClr val="dk1"/>
              </a:buClr>
              <a:buSzPts val="1400"/>
              <a:buFont typeface="Roboto"/>
              <a:buChar char="■"/>
              <a:defRPr>
                <a:solidFill>
                  <a:schemeClr val="dk1"/>
                </a:solidFill>
                <a:latin typeface="Roboto"/>
                <a:ea typeface="Roboto"/>
                <a:cs typeface="Roboto"/>
                <a:sym typeface="Roboto"/>
              </a:defRPr>
            </a:lvl9pPr>
          </a:lstStyle>
          <a:p>
            <a:r>
              <a:rPr lang="es-ES" sz="1800" dirty="0"/>
              <a:t>En estos procesos de toma de decisiones sobre el currículo y de los procesos de enseñanza y aprendizaje, los Ejes articuladores tienen un papel importante para leer la realidad y establecer vínculos entre los contenidos y la vida de las y los estudiantes.</a:t>
            </a:r>
          </a:p>
          <a:p>
            <a:endParaRPr lang="es-ES" sz="1800" dirty="0"/>
          </a:p>
          <a:p>
            <a:pPr algn="r"/>
            <a:endParaRPr lang="es-ES" sz="1800" dirty="0"/>
          </a:p>
          <a:p>
            <a:pPr algn="r"/>
            <a:r>
              <a:rPr lang="es-ES" sz="1800" dirty="0"/>
              <a:t>Es importante detenerse a pensar acerca del uso que han dado a    	los Ejes articuladores, para ello convendría compartir        	experiencias y saberes con respecto a este tema. A continuación, se les proponen algunas líneas de discusión, aunque ustedes podrán decidir las más pertinentes para abordarlas en colectivo:</a:t>
            </a:r>
          </a:p>
          <a:p>
            <a:br>
              <a:rPr lang="es-ES" sz="1800" dirty="0"/>
            </a:br>
            <a:endParaRPr lang="es-ES" sz="1800" dirty="0"/>
          </a:p>
        </p:txBody>
      </p:sp>
      <p:pic>
        <p:nvPicPr>
          <p:cNvPr id="24" name="Imagen 23">
            <a:hlinkClick r:id="rId4"/>
            <a:extLst>
              <a:ext uri="{FF2B5EF4-FFF2-40B4-BE49-F238E27FC236}">
                <a16:creationId xmlns:a16="http://schemas.microsoft.com/office/drawing/2014/main" id="{F0356706-3A2A-498F-A8D6-51E86E87BEA0}"/>
              </a:ext>
            </a:extLst>
          </p:cNvPr>
          <p:cNvPicPr>
            <a:picLocks noChangeAspect="1"/>
          </p:cNvPicPr>
          <p:nvPr/>
        </p:nvPicPr>
        <p:blipFill>
          <a:blip r:embed="rId5"/>
          <a:stretch>
            <a:fillRect/>
          </a:stretch>
        </p:blipFill>
        <p:spPr>
          <a:xfrm>
            <a:off x="56837" y="64652"/>
            <a:ext cx="355245" cy="355245"/>
          </a:xfrm>
          <a:prstGeom prst="rect">
            <a:avLst/>
          </a:prstGeom>
        </p:spPr>
      </p:pic>
    </p:spTree>
    <p:extLst>
      <p:ext uri="{BB962C8B-B14F-4D97-AF65-F5344CB8AC3E}">
        <p14:creationId xmlns:p14="http://schemas.microsoft.com/office/powerpoint/2010/main" val="2616949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291"/>
        <p:cNvGrpSpPr/>
        <p:nvPr/>
      </p:nvGrpSpPr>
      <p:grpSpPr>
        <a:xfrm>
          <a:off x="0" y="0"/>
          <a:ext cx="0" cy="0"/>
          <a:chOff x="0" y="0"/>
          <a:chExt cx="0" cy="0"/>
        </a:xfrm>
      </p:grpSpPr>
      <p:sp>
        <p:nvSpPr>
          <p:cNvPr id="6" name="Elipse 5">
            <a:extLst>
              <a:ext uri="{FF2B5EF4-FFF2-40B4-BE49-F238E27FC236}">
                <a16:creationId xmlns:a16="http://schemas.microsoft.com/office/drawing/2014/main" id="{F75F2FD0-F483-4F57-BC3D-4C898BF97AAB}"/>
              </a:ext>
            </a:extLst>
          </p:cNvPr>
          <p:cNvSpPr/>
          <p:nvPr/>
        </p:nvSpPr>
        <p:spPr>
          <a:xfrm>
            <a:off x="458930" y="-723724"/>
            <a:ext cx="4075289" cy="2509683"/>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93" name="Google Shape;293;p36"/>
          <p:cNvGrpSpPr/>
          <p:nvPr/>
        </p:nvGrpSpPr>
        <p:grpSpPr>
          <a:xfrm rot="-1886346" flipH="1">
            <a:off x="6930694" y="2702589"/>
            <a:ext cx="1821264" cy="2244269"/>
            <a:chOff x="2188650" y="3186400"/>
            <a:chExt cx="503675" cy="618675"/>
          </a:xfrm>
          <a:effectLst>
            <a:outerShdw blurRad="50800" dist="38100" dir="2700000" algn="tl" rotWithShape="0">
              <a:prstClr val="black">
                <a:alpha val="40000"/>
              </a:prstClr>
            </a:outerShdw>
          </a:effectLst>
        </p:grpSpPr>
        <p:sp>
          <p:nvSpPr>
            <p:cNvPr id="294" name="Google Shape;294;p36"/>
            <p:cNvSpPr/>
            <p:nvPr/>
          </p:nvSpPr>
          <p:spPr>
            <a:xfrm>
              <a:off x="2188650" y="3301125"/>
              <a:ext cx="503675" cy="503950"/>
            </a:xfrm>
            <a:custGeom>
              <a:avLst/>
              <a:gdLst/>
              <a:ahLst/>
              <a:cxnLst/>
              <a:rect l="l" t="t" r="r" b="b"/>
              <a:pathLst>
                <a:path w="20147" h="20158" extrusionOk="0">
                  <a:moveTo>
                    <a:pt x="10073" y="1"/>
                  </a:moveTo>
                  <a:cubicBezTo>
                    <a:pt x="4501" y="1"/>
                    <a:pt x="1" y="4513"/>
                    <a:pt x="1" y="10085"/>
                  </a:cubicBezTo>
                  <a:cubicBezTo>
                    <a:pt x="1" y="15646"/>
                    <a:pt x="4501" y="20158"/>
                    <a:pt x="10073" y="20158"/>
                  </a:cubicBezTo>
                  <a:cubicBezTo>
                    <a:pt x="15634" y="20158"/>
                    <a:pt x="20146" y="15646"/>
                    <a:pt x="20146" y="10085"/>
                  </a:cubicBezTo>
                  <a:cubicBezTo>
                    <a:pt x="20146" y="4513"/>
                    <a:pt x="15634" y="1"/>
                    <a:pt x="10073" y="1"/>
                  </a:cubicBezTo>
                  <a:close/>
                </a:path>
              </a:pathLst>
            </a:custGeom>
            <a:solidFill>
              <a:schemeClr val="dk1"/>
            </a:solid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6"/>
            <p:cNvSpPr/>
            <p:nvPr/>
          </p:nvSpPr>
          <p:spPr>
            <a:xfrm>
              <a:off x="2366650" y="3247400"/>
              <a:ext cx="89025" cy="69825"/>
            </a:xfrm>
            <a:custGeom>
              <a:avLst/>
              <a:gdLst/>
              <a:ahLst/>
              <a:cxnLst/>
              <a:rect l="l" t="t" r="r" b="b"/>
              <a:pathLst>
                <a:path w="3561" h="2793" extrusionOk="0">
                  <a:moveTo>
                    <a:pt x="1139" y="1"/>
                  </a:moveTo>
                  <a:cubicBezTo>
                    <a:pt x="773" y="1"/>
                    <a:pt x="408" y="19"/>
                    <a:pt x="48" y="54"/>
                  </a:cubicBezTo>
                  <a:cubicBezTo>
                    <a:pt x="1" y="947"/>
                    <a:pt x="60" y="1852"/>
                    <a:pt x="227" y="2733"/>
                  </a:cubicBezTo>
                  <a:lnTo>
                    <a:pt x="274" y="2793"/>
                  </a:lnTo>
                  <a:cubicBezTo>
                    <a:pt x="1298" y="2614"/>
                    <a:pt x="2334" y="2495"/>
                    <a:pt x="3382" y="2412"/>
                  </a:cubicBezTo>
                  <a:cubicBezTo>
                    <a:pt x="3442" y="2412"/>
                    <a:pt x="3513" y="2388"/>
                    <a:pt x="3549" y="2328"/>
                  </a:cubicBezTo>
                  <a:cubicBezTo>
                    <a:pt x="3561" y="2305"/>
                    <a:pt x="3549" y="2257"/>
                    <a:pt x="3549" y="2209"/>
                  </a:cubicBezTo>
                  <a:cubicBezTo>
                    <a:pt x="3442" y="1590"/>
                    <a:pt x="3263" y="971"/>
                    <a:pt x="3025" y="400"/>
                  </a:cubicBezTo>
                  <a:cubicBezTo>
                    <a:pt x="3013" y="328"/>
                    <a:pt x="2977" y="245"/>
                    <a:pt x="2918" y="209"/>
                  </a:cubicBezTo>
                  <a:cubicBezTo>
                    <a:pt x="2846" y="126"/>
                    <a:pt x="2727" y="114"/>
                    <a:pt x="2620" y="102"/>
                  </a:cubicBezTo>
                  <a:cubicBezTo>
                    <a:pt x="2128" y="34"/>
                    <a:pt x="1632" y="1"/>
                    <a:pt x="1139" y="1"/>
                  </a:cubicBezTo>
                  <a:close/>
                </a:path>
              </a:pathLst>
            </a:custGeom>
            <a:solidFill>
              <a:schemeClr val="dk1"/>
            </a:solid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6"/>
            <p:cNvSpPr/>
            <p:nvPr/>
          </p:nvSpPr>
          <p:spPr>
            <a:xfrm>
              <a:off x="2380350" y="3186400"/>
              <a:ext cx="44675" cy="72150"/>
            </a:xfrm>
            <a:custGeom>
              <a:avLst/>
              <a:gdLst/>
              <a:ahLst/>
              <a:cxnLst/>
              <a:rect l="l" t="t" r="r" b="b"/>
              <a:pathLst>
                <a:path w="1787" h="2886" extrusionOk="0">
                  <a:moveTo>
                    <a:pt x="752" y="0"/>
                  </a:moveTo>
                  <a:cubicBezTo>
                    <a:pt x="613" y="0"/>
                    <a:pt x="477" y="38"/>
                    <a:pt x="357" y="125"/>
                  </a:cubicBezTo>
                  <a:cubicBezTo>
                    <a:pt x="36" y="363"/>
                    <a:pt x="0" y="804"/>
                    <a:pt x="60" y="1173"/>
                  </a:cubicBezTo>
                  <a:cubicBezTo>
                    <a:pt x="155" y="1697"/>
                    <a:pt x="393" y="2185"/>
                    <a:pt x="750" y="2589"/>
                  </a:cubicBezTo>
                  <a:cubicBezTo>
                    <a:pt x="773" y="2609"/>
                    <a:pt x="797" y="2618"/>
                    <a:pt x="820" y="2618"/>
                  </a:cubicBezTo>
                  <a:cubicBezTo>
                    <a:pt x="908" y="2618"/>
                    <a:pt x="983" y="2498"/>
                    <a:pt x="917" y="2423"/>
                  </a:cubicBezTo>
                  <a:cubicBezTo>
                    <a:pt x="655" y="2125"/>
                    <a:pt x="465" y="1780"/>
                    <a:pt x="357" y="1411"/>
                  </a:cubicBezTo>
                  <a:cubicBezTo>
                    <a:pt x="274" y="1113"/>
                    <a:pt x="203" y="720"/>
                    <a:pt x="381" y="446"/>
                  </a:cubicBezTo>
                  <a:cubicBezTo>
                    <a:pt x="473" y="295"/>
                    <a:pt x="617" y="232"/>
                    <a:pt x="767" y="232"/>
                  </a:cubicBezTo>
                  <a:cubicBezTo>
                    <a:pt x="946" y="232"/>
                    <a:pt x="1134" y="322"/>
                    <a:pt x="1250" y="458"/>
                  </a:cubicBezTo>
                  <a:cubicBezTo>
                    <a:pt x="1512" y="744"/>
                    <a:pt x="1548" y="1161"/>
                    <a:pt x="1536" y="1518"/>
                  </a:cubicBezTo>
                  <a:cubicBezTo>
                    <a:pt x="1512" y="1947"/>
                    <a:pt x="1346" y="2363"/>
                    <a:pt x="1060" y="2685"/>
                  </a:cubicBezTo>
                  <a:cubicBezTo>
                    <a:pt x="996" y="2768"/>
                    <a:pt x="1073" y="2886"/>
                    <a:pt x="1156" y="2886"/>
                  </a:cubicBezTo>
                  <a:cubicBezTo>
                    <a:pt x="1180" y="2886"/>
                    <a:pt x="1205" y="2876"/>
                    <a:pt x="1227" y="2851"/>
                  </a:cubicBezTo>
                  <a:cubicBezTo>
                    <a:pt x="1524" y="2494"/>
                    <a:pt x="1703" y="2078"/>
                    <a:pt x="1751" y="1613"/>
                  </a:cubicBezTo>
                  <a:cubicBezTo>
                    <a:pt x="1786" y="1185"/>
                    <a:pt x="1727" y="696"/>
                    <a:pt x="1453" y="339"/>
                  </a:cubicBezTo>
                  <a:cubicBezTo>
                    <a:pt x="1281" y="137"/>
                    <a:pt x="1013" y="0"/>
                    <a:pt x="752" y="0"/>
                  </a:cubicBezTo>
                  <a:close/>
                </a:path>
              </a:pathLst>
            </a:custGeom>
            <a:solidFill>
              <a:schemeClr val="dk1"/>
            </a:solid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36"/>
          <p:cNvSpPr/>
          <p:nvPr/>
        </p:nvSpPr>
        <p:spPr>
          <a:xfrm rot="-1466770" flipH="1">
            <a:off x="5920535" y="-1366992"/>
            <a:ext cx="4058650" cy="4187123"/>
          </a:xfrm>
          <a:custGeom>
            <a:avLst/>
            <a:gdLst/>
            <a:ahLst/>
            <a:cxnLst/>
            <a:rect l="l" t="t" r="r" b="b"/>
            <a:pathLst>
              <a:path w="39934" h="41199" extrusionOk="0">
                <a:moveTo>
                  <a:pt x="32853" y="28372"/>
                </a:moveTo>
                <a:cubicBezTo>
                  <a:pt x="32903" y="28372"/>
                  <a:pt x="32930" y="28425"/>
                  <a:pt x="32897" y="28469"/>
                </a:cubicBezTo>
                <a:cubicBezTo>
                  <a:pt x="32481" y="29004"/>
                  <a:pt x="32183" y="29481"/>
                  <a:pt x="31957" y="29885"/>
                </a:cubicBezTo>
                <a:lnTo>
                  <a:pt x="31802" y="29790"/>
                </a:lnTo>
                <a:lnTo>
                  <a:pt x="30445" y="29028"/>
                </a:lnTo>
                <a:cubicBezTo>
                  <a:pt x="30397" y="29004"/>
                  <a:pt x="30397" y="28933"/>
                  <a:pt x="30457" y="28933"/>
                </a:cubicBezTo>
                <a:cubicBezTo>
                  <a:pt x="30647" y="28885"/>
                  <a:pt x="30921" y="28826"/>
                  <a:pt x="31326" y="28731"/>
                </a:cubicBezTo>
                <a:cubicBezTo>
                  <a:pt x="31707" y="28647"/>
                  <a:pt x="32195" y="28528"/>
                  <a:pt x="32838" y="28373"/>
                </a:cubicBezTo>
                <a:cubicBezTo>
                  <a:pt x="32843" y="28372"/>
                  <a:pt x="32848" y="28372"/>
                  <a:pt x="32853" y="28372"/>
                </a:cubicBezTo>
                <a:close/>
                <a:moveTo>
                  <a:pt x="12941" y="0"/>
                </a:moveTo>
                <a:cubicBezTo>
                  <a:pt x="12930" y="0"/>
                  <a:pt x="12918" y="4"/>
                  <a:pt x="12907" y="13"/>
                </a:cubicBezTo>
                <a:cubicBezTo>
                  <a:pt x="11883" y="691"/>
                  <a:pt x="10823" y="1346"/>
                  <a:pt x="9752" y="1953"/>
                </a:cubicBezTo>
                <a:cubicBezTo>
                  <a:pt x="9740" y="1953"/>
                  <a:pt x="9740" y="1977"/>
                  <a:pt x="9728" y="1977"/>
                </a:cubicBezTo>
                <a:lnTo>
                  <a:pt x="24" y="30874"/>
                </a:lnTo>
                <a:cubicBezTo>
                  <a:pt x="0" y="30909"/>
                  <a:pt x="24" y="30933"/>
                  <a:pt x="48" y="30945"/>
                </a:cubicBezTo>
                <a:lnTo>
                  <a:pt x="14514" y="36851"/>
                </a:lnTo>
                <a:lnTo>
                  <a:pt x="14550" y="36851"/>
                </a:lnTo>
                <a:lnTo>
                  <a:pt x="20932" y="35803"/>
                </a:lnTo>
                <a:cubicBezTo>
                  <a:pt x="20944" y="35803"/>
                  <a:pt x="20967" y="35803"/>
                  <a:pt x="20979" y="35815"/>
                </a:cubicBezTo>
                <a:cubicBezTo>
                  <a:pt x="21908" y="36517"/>
                  <a:pt x="22979" y="36886"/>
                  <a:pt x="24063" y="37053"/>
                </a:cubicBezTo>
                <a:lnTo>
                  <a:pt x="24075" y="37053"/>
                </a:lnTo>
                <a:cubicBezTo>
                  <a:pt x="26563" y="37863"/>
                  <a:pt x="30945" y="39387"/>
                  <a:pt x="32493" y="40673"/>
                </a:cubicBezTo>
                <a:cubicBezTo>
                  <a:pt x="32504" y="40680"/>
                  <a:pt x="32518" y="40684"/>
                  <a:pt x="32531" y="40684"/>
                </a:cubicBezTo>
                <a:cubicBezTo>
                  <a:pt x="32561" y="40684"/>
                  <a:pt x="32592" y="40666"/>
                  <a:pt x="32600" y="40625"/>
                </a:cubicBezTo>
                <a:cubicBezTo>
                  <a:pt x="32790" y="38898"/>
                  <a:pt x="30980" y="37446"/>
                  <a:pt x="29064" y="36553"/>
                </a:cubicBezTo>
                <a:cubicBezTo>
                  <a:pt x="29064" y="36553"/>
                  <a:pt x="29040" y="36553"/>
                  <a:pt x="29040" y="36529"/>
                </a:cubicBezTo>
                <a:lnTo>
                  <a:pt x="27659" y="35148"/>
                </a:lnTo>
                <a:cubicBezTo>
                  <a:pt x="27647" y="35136"/>
                  <a:pt x="27635" y="35088"/>
                  <a:pt x="27659" y="35077"/>
                </a:cubicBezTo>
                <a:lnTo>
                  <a:pt x="29504" y="32743"/>
                </a:lnTo>
                <a:lnTo>
                  <a:pt x="30516" y="33850"/>
                </a:lnTo>
                <a:cubicBezTo>
                  <a:pt x="30873" y="34207"/>
                  <a:pt x="31421" y="34767"/>
                  <a:pt x="32243" y="35600"/>
                </a:cubicBezTo>
                <a:cubicBezTo>
                  <a:pt x="32254" y="35612"/>
                  <a:pt x="32254" y="35612"/>
                  <a:pt x="32254" y="35624"/>
                </a:cubicBezTo>
                <a:cubicBezTo>
                  <a:pt x="32278" y="35684"/>
                  <a:pt x="32278" y="35731"/>
                  <a:pt x="32290" y="35791"/>
                </a:cubicBezTo>
                <a:lnTo>
                  <a:pt x="32302" y="35874"/>
                </a:lnTo>
                <a:cubicBezTo>
                  <a:pt x="32945" y="40065"/>
                  <a:pt x="35374" y="41030"/>
                  <a:pt x="35910" y="41196"/>
                </a:cubicBezTo>
                <a:cubicBezTo>
                  <a:pt x="35913" y="41198"/>
                  <a:pt x="35917" y="41198"/>
                  <a:pt x="35921" y="41198"/>
                </a:cubicBezTo>
                <a:cubicBezTo>
                  <a:pt x="35955" y="41198"/>
                  <a:pt x="35992" y="41156"/>
                  <a:pt x="35981" y="41113"/>
                </a:cubicBezTo>
                <a:lnTo>
                  <a:pt x="33790" y="34065"/>
                </a:lnTo>
                <a:cubicBezTo>
                  <a:pt x="33790" y="34053"/>
                  <a:pt x="33778" y="34053"/>
                  <a:pt x="33778" y="34029"/>
                </a:cubicBezTo>
                <a:lnTo>
                  <a:pt x="32302" y="32517"/>
                </a:lnTo>
                <a:cubicBezTo>
                  <a:pt x="32258" y="32473"/>
                  <a:pt x="32295" y="32408"/>
                  <a:pt x="32348" y="32408"/>
                </a:cubicBezTo>
                <a:cubicBezTo>
                  <a:pt x="32353" y="32408"/>
                  <a:pt x="32357" y="32409"/>
                  <a:pt x="32362" y="32410"/>
                </a:cubicBezTo>
                <a:cubicBezTo>
                  <a:pt x="32814" y="32564"/>
                  <a:pt x="33386" y="32767"/>
                  <a:pt x="34148" y="33041"/>
                </a:cubicBezTo>
                <a:cubicBezTo>
                  <a:pt x="34159" y="33041"/>
                  <a:pt x="34183" y="33053"/>
                  <a:pt x="34183" y="33064"/>
                </a:cubicBezTo>
                <a:lnTo>
                  <a:pt x="34267" y="33195"/>
                </a:lnTo>
                <a:lnTo>
                  <a:pt x="34314" y="33279"/>
                </a:lnTo>
                <a:cubicBezTo>
                  <a:pt x="36295" y="36141"/>
                  <a:pt x="38404" y="36526"/>
                  <a:pt x="39400" y="36526"/>
                </a:cubicBezTo>
                <a:cubicBezTo>
                  <a:pt x="39613" y="36526"/>
                  <a:pt x="39776" y="36508"/>
                  <a:pt x="39874" y="36493"/>
                </a:cubicBezTo>
                <a:cubicBezTo>
                  <a:pt x="39922" y="36493"/>
                  <a:pt x="39934" y="36434"/>
                  <a:pt x="39910" y="36386"/>
                </a:cubicBezTo>
                <a:lnTo>
                  <a:pt x="34862" y="30981"/>
                </a:lnTo>
                <a:cubicBezTo>
                  <a:pt x="34862" y="30981"/>
                  <a:pt x="34850" y="30969"/>
                  <a:pt x="34838" y="30969"/>
                </a:cubicBezTo>
                <a:lnTo>
                  <a:pt x="34076" y="30683"/>
                </a:lnTo>
                <a:cubicBezTo>
                  <a:pt x="34040" y="30671"/>
                  <a:pt x="34028" y="30636"/>
                  <a:pt x="34028" y="30624"/>
                </a:cubicBezTo>
                <a:lnTo>
                  <a:pt x="34719" y="26516"/>
                </a:lnTo>
                <a:cubicBezTo>
                  <a:pt x="34719" y="26468"/>
                  <a:pt x="34683" y="26445"/>
                  <a:pt x="34636" y="26445"/>
                </a:cubicBezTo>
                <a:lnTo>
                  <a:pt x="33469" y="26611"/>
                </a:lnTo>
                <a:lnTo>
                  <a:pt x="30290" y="27064"/>
                </a:lnTo>
                <a:lnTo>
                  <a:pt x="27956" y="27599"/>
                </a:lnTo>
                <a:lnTo>
                  <a:pt x="19431" y="33243"/>
                </a:lnTo>
                <a:cubicBezTo>
                  <a:pt x="19420" y="33243"/>
                  <a:pt x="19420" y="33255"/>
                  <a:pt x="19396" y="33255"/>
                </a:cubicBezTo>
                <a:cubicBezTo>
                  <a:pt x="19134" y="33279"/>
                  <a:pt x="15705" y="33434"/>
                  <a:pt x="15133" y="33600"/>
                </a:cubicBezTo>
                <a:lnTo>
                  <a:pt x="15086" y="33600"/>
                </a:lnTo>
                <a:lnTo>
                  <a:pt x="6692" y="29147"/>
                </a:lnTo>
                <a:cubicBezTo>
                  <a:pt x="6656" y="29135"/>
                  <a:pt x="6656" y="29112"/>
                  <a:pt x="6656" y="29076"/>
                </a:cubicBezTo>
                <a:lnTo>
                  <a:pt x="11383" y="12121"/>
                </a:lnTo>
                <a:lnTo>
                  <a:pt x="11383" y="12109"/>
                </a:lnTo>
                <a:lnTo>
                  <a:pt x="13002" y="72"/>
                </a:lnTo>
                <a:cubicBezTo>
                  <a:pt x="13002" y="36"/>
                  <a:pt x="12975" y="0"/>
                  <a:pt x="12941" y="0"/>
                </a:cubicBezTo>
                <a:close/>
              </a:path>
            </a:pathLst>
          </a:custGeom>
          <a:solidFill>
            <a:schemeClr val="dk1"/>
          </a:solidFill>
          <a:ln>
            <a:solidFill>
              <a:srgbClr val="000000"/>
            </a:solid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CuadroTexto 2">
            <a:extLst>
              <a:ext uri="{FF2B5EF4-FFF2-40B4-BE49-F238E27FC236}">
                <a16:creationId xmlns:a16="http://schemas.microsoft.com/office/drawing/2014/main" id="{4DA91828-77F0-9D42-8168-7A7228374E33}"/>
              </a:ext>
            </a:extLst>
          </p:cNvPr>
          <p:cNvSpPr txBox="1"/>
          <p:nvPr/>
        </p:nvSpPr>
        <p:spPr>
          <a:xfrm>
            <a:off x="7075006" y="3148959"/>
            <a:ext cx="1756377" cy="1938992"/>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1600"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r>
              <a:rPr lang="es-MX" sz="1200" dirty="0">
                <a:ln>
                  <a:solidFill>
                    <a:schemeClr val="tx1">
                      <a:lumMod val="50000"/>
                    </a:schemeClr>
                  </a:solidFill>
                </a:ln>
                <a:solidFill>
                  <a:srgbClr val="000000"/>
                </a:solidFill>
              </a:rPr>
              <a:t>Contrasten sus </a:t>
            </a:r>
          </a:p>
          <a:p>
            <a:r>
              <a:rPr lang="es-MX" sz="1200" dirty="0">
                <a:ln>
                  <a:solidFill>
                    <a:schemeClr val="tx1">
                      <a:lumMod val="50000"/>
                    </a:schemeClr>
                  </a:solidFill>
                </a:ln>
                <a:solidFill>
                  <a:srgbClr val="000000"/>
                </a:solidFill>
              </a:rPr>
              <a:t>ideas con lo que se propone en la infografía Los Ejes articuladores y el esquema El papel de los Ejes articuladores en el Plan de </a:t>
            </a:r>
          </a:p>
          <a:p>
            <a:r>
              <a:rPr lang="es-MX" sz="1200" dirty="0">
                <a:ln>
                  <a:solidFill>
                    <a:schemeClr val="tx1">
                      <a:lumMod val="50000"/>
                    </a:schemeClr>
                  </a:solidFill>
                </a:ln>
                <a:solidFill>
                  <a:srgbClr val="000000"/>
                </a:solidFill>
              </a:rPr>
              <a:t>Estudio 2022</a:t>
            </a:r>
            <a:br>
              <a:rPr lang="es-MX" sz="1200" dirty="0">
                <a:ln>
                  <a:solidFill>
                    <a:schemeClr val="tx1">
                      <a:lumMod val="50000"/>
                    </a:schemeClr>
                  </a:solidFill>
                </a:ln>
                <a:solidFill>
                  <a:srgbClr val="000000"/>
                </a:solidFill>
              </a:rPr>
            </a:br>
            <a:endParaRPr lang="es-MX" sz="1200" dirty="0">
              <a:ln>
                <a:solidFill>
                  <a:schemeClr val="tx1">
                    <a:lumMod val="50000"/>
                  </a:schemeClr>
                </a:solidFill>
              </a:ln>
              <a:solidFill>
                <a:srgbClr val="000000"/>
              </a:solidFill>
            </a:endParaRPr>
          </a:p>
        </p:txBody>
      </p:sp>
      <p:sp>
        <p:nvSpPr>
          <p:cNvPr id="5" name="CuadroTexto 4">
            <a:extLst>
              <a:ext uri="{FF2B5EF4-FFF2-40B4-BE49-F238E27FC236}">
                <a16:creationId xmlns:a16="http://schemas.microsoft.com/office/drawing/2014/main" id="{23062FB0-1CE9-DD0F-224E-744C1F6BC6F9}"/>
              </a:ext>
            </a:extLst>
          </p:cNvPr>
          <p:cNvSpPr txBox="1"/>
          <p:nvPr/>
        </p:nvSpPr>
        <p:spPr>
          <a:xfrm>
            <a:off x="754170" y="-245756"/>
            <a:ext cx="3544284" cy="1815882"/>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1100" b="1">
                <a:ln>
                  <a:solidFill>
                    <a:schemeClr val="tx1">
                      <a:lumMod val="50000"/>
                    </a:schemeClr>
                  </a:solidFill>
                </a:ln>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br>
              <a:rPr lang="es-MX" sz="1400" dirty="0"/>
            </a:br>
            <a:r>
              <a:rPr lang="es-MX" sz="1400" dirty="0"/>
              <a:t>Se les recomienda leer el texto de Carlo Rosa Ejes articuladores: capacidades humanas para una sociedad democrática y plural. Luces y algunos claroscuros. El autor expresa una mirada crítica desde la investigación educativa acerca del papel de dichos ejes (p. 212-217)</a:t>
            </a:r>
          </a:p>
        </p:txBody>
      </p:sp>
      <p:sp>
        <p:nvSpPr>
          <p:cNvPr id="8" name="CuadroTexto 7">
            <a:extLst>
              <a:ext uri="{FF2B5EF4-FFF2-40B4-BE49-F238E27FC236}">
                <a16:creationId xmlns:a16="http://schemas.microsoft.com/office/drawing/2014/main" id="{146C1A32-1381-AF1C-457E-7EC4B047644E}"/>
              </a:ext>
            </a:extLst>
          </p:cNvPr>
          <p:cNvSpPr txBox="1"/>
          <p:nvPr/>
        </p:nvSpPr>
        <p:spPr>
          <a:xfrm>
            <a:off x="2291645" y="1443489"/>
            <a:ext cx="4583288" cy="307777"/>
          </a:xfrm>
          <a:prstGeom prst="rect">
            <a:avLst/>
          </a:prstGeom>
          <a:noFill/>
        </p:spPr>
        <p:txBody>
          <a:bodyPr wrap="square">
            <a:spAutoFit/>
          </a:bodyPr>
          <a:lstStyle/>
          <a:p>
            <a:r>
              <a:rPr lang="es-MX" b="0" dirty="0">
                <a:effectLst/>
              </a:rPr>
              <a:t> </a:t>
            </a:r>
            <a:endParaRPr lang="es-MX" dirty="0"/>
          </a:p>
        </p:txBody>
      </p:sp>
      <p:pic>
        <p:nvPicPr>
          <p:cNvPr id="10" name="Imagen 9">
            <a:extLst>
              <a:ext uri="{FF2B5EF4-FFF2-40B4-BE49-F238E27FC236}">
                <a16:creationId xmlns:a16="http://schemas.microsoft.com/office/drawing/2014/main" id="{AF3E75B9-1E3E-1470-AC05-C7522CEA2B5C}"/>
              </a:ext>
            </a:extLst>
          </p:cNvPr>
          <p:cNvPicPr>
            <a:picLocks noChangeAspect="1"/>
          </p:cNvPicPr>
          <p:nvPr/>
        </p:nvPicPr>
        <p:blipFill>
          <a:blip r:embed="rId3"/>
          <a:srcRect l="34815" t="17487" r="35565" b="10606"/>
          <a:stretch/>
        </p:blipFill>
        <p:spPr>
          <a:xfrm rot="568292">
            <a:off x="3612784" y="1861163"/>
            <a:ext cx="2439011" cy="3120933"/>
          </a:xfrm>
          <a:prstGeom prst="rect">
            <a:avLst/>
          </a:prstGeom>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4E0F0CFC-D7BF-044D-C730-8C575E003162}"/>
              </a:ext>
            </a:extLst>
          </p:cNvPr>
          <p:cNvPicPr>
            <a:picLocks noChangeAspect="1"/>
          </p:cNvPicPr>
          <p:nvPr/>
        </p:nvPicPr>
        <p:blipFill>
          <a:blip r:embed="rId4"/>
          <a:srcRect l="64387" t="33852" r="17407" b="39162"/>
          <a:stretch/>
        </p:blipFill>
        <p:spPr>
          <a:xfrm rot="845242">
            <a:off x="4446868" y="227371"/>
            <a:ext cx="2645141" cy="2066539"/>
          </a:xfrm>
          <a:prstGeom prst="rect">
            <a:avLst/>
          </a:prstGeom>
          <a:effectLst>
            <a:outerShdw blurRad="50800" dist="38100" dir="2700000" algn="tl" rotWithShape="0">
              <a:prstClr val="black">
                <a:alpha val="40000"/>
              </a:prstClr>
            </a:outerShdw>
          </a:effectLst>
        </p:spPr>
      </p:pic>
      <p:pic>
        <p:nvPicPr>
          <p:cNvPr id="4" name="Imagen 3">
            <a:extLst>
              <a:ext uri="{FF2B5EF4-FFF2-40B4-BE49-F238E27FC236}">
                <a16:creationId xmlns:a16="http://schemas.microsoft.com/office/drawing/2014/main" id="{4C340EC0-5B84-4ADD-90FE-24B6CD1667A7}"/>
              </a:ext>
            </a:extLst>
          </p:cNvPr>
          <p:cNvPicPr>
            <a:picLocks noChangeAspect="1"/>
          </p:cNvPicPr>
          <p:nvPr/>
        </p:nvPicPr>
        <p:blipFill>
          <a:blip r:embed="rId5"/>
          <a:stretch>
            <a:fillRect/>
          </a:stretch>
        </p:blipFill>
        <p:spPr>
          <a:xfrm>
            <a:off x="252118" y="1479489"/>
            <a:ext cx="3442538" cy="4074153"/>
          </a:xfrm>
          <a:prstGeom prst="rect">
            <a:avLst/>
          </a:prstGeom>
          <a:effectLst>
            <a:outerShdw blurRad="50800" dist="38100" dir="2700000" algn="tl" rotWithShape="0">
              <a:prstClr val="black">
                <a:alpha val="40000"/>
              </a:prstClr>
            </a:outerShdw>
          </a:effectLst>
        </p:spPr>
      </p:pic>
      <p:pic>
        <p:nvPicPr>
          <p:cNvPr id="17" name="Imagen 16">
            <a:hlinkClick r:id="rId6"/>
            <a:extLst>
              <a:ext uri="{FF2B5EF4-FFF2-40B4-BE49-F238E27FC236}">
                <a16:creationId xmlns:a16="http://schemas.microsoft.com/office/drawing/2014/main" id="{2B3E62FF-0DC5-4CEB-A81B-EEDD548E0E49}"/>
              </a:ext>
            </a:extLst>
          </p:cNvPr>
          <p:cNvPicPr>
            <a:picLocks noChangeAspect="1"/>
          </p:cNvPicPr>
          <p:nvPr/>
        </p:nvPicPr>
        <p:blipFill>
          <a:blip r:embed="rId7"/>
          <a:stretch>
            <a:fillRect/>
          </a:stretch>
        </p:blipFill>
        <p:spPr>
          <a:xfrm>
            <a:off x="56837" y="64652"/>
            <a:ext cx="355245" cy="3552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99"/>
        <p:cNvGrpSpPr/>
        <p:nvPr/>
      </p:nvGrpSpPr>
      <p:grpSpPr>
        <a:xfrm>
          <a:off x="0" y="0"/>
          <a:ext cx="0" cy="0"/>
          <a:chOff x="0" y="0"/>
          <a:chExt cx="0" cy="0"/>
        </a:xfrm>
      </p:grpSpPr>
      <p:sp>
        <p:nvSpPr>
          <p:cNvPr id="202" name="Google Shape;202;p31"/>
          <p:cNvSpPr txBox="1">
            <a:spLocks noGrp="1"/>
          </p:cNvSpPr>
          <p:nvPr>
            <p:ph type="subTitle" idx="1"/>
          </p:nvPr>
        </p:nvSpPr>
        <p:spPr>
          <a:xfrm>
            <a:off x="-412231" y="515970"/>
            <a:ext cx="5820901" cy="474300"/>
          </a:xfrm>
          <a:prstGeom prst="rect">
            <a:avLst/>
          </a:prstGeom>
          <a:noFill/>
          <a:ln>
            <a:noFill/>
          </a:ln>
        </p:spPr>
        <p:txBody>
          <a:bodyPr spcFirstLastPara="1" wrap="square" lIns="91425" tIns="91425" rIns="91425" bIns="91425" anchor="t" anchorCtr="0">
            <a:noAutofit/>
          </a:bodyPr>
          <a:lstStyle/>
          <a:p>
            <a:pPr indent="0" algn="ctr">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Recuerden que en el apartado 8.1 Ejes</a:t>
            </a:r>
          </a:p>
          <a:p>
            <a:pPr indent="0" algn="ctr">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articuladores del currículo de la</a:t>
            </a:r>
          </a:p>
          <a:p>
            <a:pPr indent="0" algn="ctr">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educación preescolar, primaria y</a:t>
            </a:r>
          </a:p>
          <a:p>
            <a:pPr indent="0" algn="ctr">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secundaria, del Plan de Estudio 2022 (pp.</a:t>
            </a:r>
          </a:p>
          <a:p>
            <a:pPr indent="0" algn="ctr">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99 a 137), pueden consultar las</a:t>
            </a:r>
          </a:p>
          <a:p>
            <a:pPr indent="0" algn="ctr">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características centrales de los Ejes.</a:t>
            </a:r>
          </a:p>
          <a:p>
            <a:pPr indent="0" algn="ctr">
              <a:lnSpc>
                <a:spcPct val="100000"/>
              </a:lnSpc>
            </a:pPr>
            <a:endParaRPr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endParaRPr>
          </a:p>
        </p:txBody>
      </p:sp>
      <p:sp>
        <p:nvSpPr>
          <p:cNvPr id="3" name="CuadroTexto 2">
            <a:extLst>
              <a:ext uri="{FF2B5EF4-FFF2-40B4-BE49-F238E27FC236}">
                <a16:creationId xmlns:a16="http://schemas.microsoft.com/office/drawing/2014/main" id="{59DB251B-2F00-35DD-7B90-A1B95E0B2B05}"/>
              </a:ext>
            </a:extLst>
          </p:cNvPr>
          <p:cNvSpPr txBox="1"/>
          <p:nvPr/>
        </p:nvSpPr>
        <p:spPr>
          <a:xfrm>
            <a:off x="3710065" y="3334852"/>
            <a:ext cx="5519850" cy="34723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0" algn="ctr">
              <a:buClr>
                <a:schemeClr val="dk1"/>
              </a:buClr>
              <a:buSzPts val="1400"/>
              <a:buFont typeface="Roboto"/>
              <a:buNone/>
              <a:defRPr sz="1800" b="1">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Roboto"/>
              </a:defRPr>
            </a:lvl1pPr>
            <a:lvl2pPr marL="914400" indent="-317500" algn="ctr">
              <a:buClr>
                <a:schemeClr val="dk1"/>
              </a:buClr>
              <a:buSzPts val="1400"/>
              <a:buFont typeface="Roboto"/>
              <a:buNone/>
              <a:defRPr>
                <a:solidFill>
                  <a:schemeClr val="dk1"/>
                </a:solidFill>
                <a:latin typeface="Roboto"/>
                <a:ea typeface="Roboto"/>
                <a:cs typeface="Roboto"/>
                <a:sym typeface="Roboto"/>
              </a:defRPr>
            </a:lvl2pPr>
            <a:lvl3pPr marL="1371600" indent="-317500" algn="ctr">
              <a:buClr>
                <a:schemeClr val="dk1"/>
              </a:buClr>
              <a:buSzPts val="1400"/>
              <a:buFont typeface="Roboto"/>
              <a:buNone/>
              <a:defRPr>
                <a:solidFill>
                  <a:schemeClr val="dk1"/>
                </a:solidFill>
                <a:latin typeface="Roboto"/>
                <a:ea typeface="Roboto"/>
                <a:cs typeface="Roboto"/>
                <a:sym typeface="Roboto"/>
              </a:defRPr>
            </a:lvl3pPr>
            <a:lvl4pPr marL="1828800" indent="-317500" algn="ctr">
              <a:buClr>
                <a:schemeClr val="dk1"/>
              </a:buClr>
              <a:buSzPts val="1400"/>
              <a:buFont typeface="Roboto"/>
              <a:buNone/>
              <a:defRPr>
                <a:solidFill>
                  <a:schemeClr val="dk1"/>
                </a:solidFill>
                <a:latin typeface="Roboto"/>
                <a:ea typeface="Roboto"/>
                <a:cs typeface="Roboto"/>
                <a:sym typeface="Roboto"/>
              </a:defRPr>
            </a:lvl4pPr>
            <a:lvl5pPr marL="2286000" indent="-317500" algn="ctr">
              <a:buClr>
                <a:schemeClr val="dk1"/>
              </a:buClr>
              <a:buSzPts val="1400"/>
              <a:buFont typeface="Roboto"/>
              <a:buNone/>
              <a:defRPr>
                <a:solidFill>
                  <a:schemeClr val="dk1"/>
                </a:solidFill>
                <a:latin typeface="Roboto"/>
                <a:ea typeface="Roboto"/>
                <a:cs typeface="Roboto"/>
                <a:sym typeface="Roboto"/>
              </a:defRPr>
            </a:lvl5pPr>
            <a:lvl6pPr marL="2743200" indent="-317500" algn="ctr">
              <a:buClr>
                <a:schemeClr val="dk1"/>
              </a:buClr>
              <a:buSzPts val="1400"/>
              <a:buFont typeface="Roboto"/>
              <a:buNone/>
              <a:defRPr>
                <a:solidFill>
                  <a:schemeClr val="dk1"/>
                </a:solidFill>
                <a:latin typeface="Roboto"/>
                <a:ea typeface="Roboto"/>
                <a:cs typeface="Roboto"/>
                <a:sym typeface="Roboto"/>
              </a:defRPr>
            </a:lvl6pPr>
            <a:lvl7pPr marL="3200400" indent="-317500" algn="ctr">
              <a:buClr>
                <a:schemeClr val="dk1"/>
              </a:buClr>
              <a:buSzPts val="1400"/>
              <a:buFont typeface="Roboto"/>
              <a:buNone/>
              <a:defRPr>
                <a:solidFill>
                  <a:schemeClr val="dk1"/>
                </a:solidFill>
                <a:latin typeface="Roboto"/>
                <a:ea typeface="Roboto"/>
                <a:cs typeface="Roboto"/>
                <a:sym typeface="Roboto"/>
              </a:defRPr>
            </a:lvl7pPr>
            <a:lvl8pPr marL="3657600" indent="-317500" algn="ctr">
              <a:buClr>
                <a:schemeClr val="dk1"/>
              </a:buClr>
              <a:buSzPts val="1400"/>
              <a:buFont typeface="Roboto"/>
              <a:buNone/>
              <a:defRPr>
                <a:solidFill>
                  <a:schemeClr val="dk1"/>
                </a:solidFill>
                <a:latin typeface="Roboto"/>
                <a:ea typeface="Roboto"/>
                <a:cs typeface="Roboto"/>
                <a:sym typeface="Roboto"/>
              </a:defRPr>
            </a:lvl8pPr>
            <a:lvl9pPr marL="4114800" indent="-317500" algn="ctr">
              <a:buClr>
                <a:schemeClr val="dk1"/>
              </a:buClr>
              <a:buSzPts val="1400"/>
              <a:buFont typeface="Roboto"/>
              <a:buNone/>
              <a:defRPr>
                <a:solidFill>
                  <a:schemeClr val="dk1"/>
                </a:solidFill>
                <a:latin typeface="Roboto"/>
                <a:ea typeface="Roboto"/>
                <a:cs typeface="Roboto"/>
                <a:sym typeface="Roboto"/>
              </a:defRPr>
            </a:lvl9pPr>
          </a:lstStyle>
          <a:p>
            <a:r>
              <a:rPr lang="es-MX" dirty="0"/>
              <a:t>También pueden consultar el Fascículo 4. Los ejes articuladores: pensar desde nuestra diversidad, de las serie ¡Aprendamos en comunidad!, de la Comisión Nacional para la Mejora Continua de la Educación.</a:t>
            </a:r>
          </a:p>
          <a:p>
            <a:br>
              <a:rPr lang="es-MX" dirty="0"/>
            </a:br>
            <a:endParaRPr lang="es-MX" dirty="0"/>
          </a:p>
        </p:txBody>
      </p:sp>
      <p:sp>
        <p:nvSpPr>
          <p:cNvPr id="4" name="AutoShape 2" descr="Pegatina for Sale con la obra «Caras divertidas de Grinch y Max de color  verde limón» de bloosoms | Redbubble">
            <a:extLst>
              <a:ext uri="{FF2B5EF4-FFF2-40B4-BE49-F238E27FC236}">
                <a16:creationId xmlns:a16="http://schemas.microsoft.com/office/drawing/2014/main" id="{07ED3D16-202A-6DC1-69AD-A11714F444C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100" name="Picture 4" descr="Imágenes de Regalos Navidad Dibujo - Descarga gratuita en Freepik">
            <a:extLst>
              <a:ext uri="{FF2B5EF4-FFF2-40B4-BE49-F238E27FC236}">
                <a16:creationId xmlns:a16="http://schemas.microsoft.com/office/drawing/2014/main" id="{C582F5AE-32C5-C4C4-5F11-A6C52210D2A1}"/>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0" y="3334852"/>
            <a:ext cx="2117969" cy="211796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Imagen 5">
            <a:hlinkClick r:id="rId4"/>
            <a:extLst>
              <a:ext uri="{FF2B5EF4-FFF2-40B4-BE49-F238E27FC236}">
                <a16:creationId xmlns:a16="http://schemas.microsoft.com/office/drawing/2014/main" id="{5A21E67D-7845-7590-8CEA-49433AFE3680}"/>
              </a:ext>
            </a:extLst>
          </p:cNvPr>
          <p:cNvPicPr>
            <a:picLocks noChangeAspect="1"/>
          </p:cNvPicPr>
          <p:nvPr/>
        </p:nvPicPr>
        <p:blipFill>
          <a:blip r:embed="rId5"/>
          <a:srcRect l="30371" t="16006" r="30988" b="8457"/>
          <a:stretch/>
        </p:blipFill>
        <p:spPr>
          <a:xfrm>
            <a:off x="5506900" y="364006"/>
            <a:ext cx="2325269" cy="2555567"/>
          </a:xfrm>
          <a:prstGeom prst="snip2DiagRect">
            <a:avLst/>
          </a:prstGeom>
          <a:solidFill>
            <a:srgbClr val="FFFFFF">
              <a:shade val="85000"/>
            </a:srgbClr>
          </a:solidFill>
          <a:ln w="88900" cap="sq">
            <a:solidFill>
              <a:srgbClr val="A4C53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Imagen 7">
            <a:hlinkClick r:id="rId6"/>
            <a:extLst>
              <a:ext uri="{FF2B5EF4-FFF2-40B4-BE49-F238E27FC236}">
                <a16:creationId xmlns:a16="http://schemas.microsoft.com/office/drawing/2014/main" id="{65021BDB-5F7C-85EC-E219-A4F044F8F64D}"/>
              </a:ext>
            </a:extLst>
          </p:cNvPr>
          <p:cNvPicPr>
            <a:picLocks noChangeAspect="1"/>
          </p:cNvPicPr>
          <p:nvPr/>
        </p:nvPicPr>
        <p:blipFill>
          <a:blip r:embed="rId7"/>
          <a:srcRect l="35679" t="16784" r="37540" b="14588"/>
          <a:stretch/>
        </p:blipFill>
        <p:spPr>
          <a:xfrm>
            <a:off x="2319786" y="2504294"/>
            <a:ext cx="1789368" cy="2416833"/>
          </a:xfrm>
          <a:prstGeom prst="snip2DiagRect">
            <a:avLst/>
          </a:prstGeom>
          <a:solidFill>
            <a:srgbClr val="FFFFFF">
              <a:shade val="85000"/>
            </a:srgbClr>
          </a:solidFill>
          <a:ln w="88900" cap="sq">
            <a:solidFill>
              <a:srgbClr val="A4C53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hlinkClick r:id="rId8"/>
            <a:extLst>
              <a:ext uri="{FF2B5EF4-FFF2-40B4-BE49-F238E27FC236}">
                <a16:creationId xmlns:a16="http://schemas.microsoft.com/office/drawing/2014/main" id="{9D50AD86-D8D9-4FF1-875F-21740709877E}"/>
              </a:ext>
            </a:extLst>
          </p:cNvPr>
          <p:cNvPicPr>
            <a:picLocks noChangeAspect="1"/>
          </p:cNvPicPr>
          <p:nvPr/>
        </p:nvPicPr>
        <p:blipFill>
          <a:blip r:embed="rId9"/>
          <a:stretch>
            <a:fillRect/>
          </a:stretch>
        </p:blipFill>
        <p:spPr>
          <a:xfrm>
            <a:off x="56837" y="64652"/>
            <a:ext cx="355245" cy="3552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217"/>
        <p:cNvGrpSpPr/>
        <p:nvPr/>
      </p:nvGrpSpPr>
      <p:grpSpPr>
        <a:xfrm>
          <a:off x="0" y="0"/>
          <a:ext cx="0" cy="0"/>
          <a:chOff x="0" y="0"/>
          <a:chExt cx="0" cy="0"/>
        </a:xfrm>
      </p:grpSpPr>
      <p:sp>
        <p:nvSpPr>
          <p:cNvPr id="219" name="Google Shape;219;p33"/>
          <p:cNvSpPr txBox="1">
            <a:spLocks noGrp="1"/>
          </p:cNvSpPr>
          <p:nvPr>
            <p:ph type="subTitle" idx="3"/>
          </p:nvPr>
        </p:nvSpPr>
        <p:spPr>
          <a:xfrm>
            <a:off x="-199384" y="161878"/>
            <a:ext cx="9140184" cy="914400"/>
          </a:xfrm>
          <a:prstGeom prst="rect">
            <a:avLst/>
          </a:prstGeom>
          <a:noFill/>
          <a:ln>
            <a:noFill/>
          </a:ln>
        </p:spPr>
        <p:txBody>
          <a:bodyPr spcFirstLastPara="1" wrap="square" lIns="91425" tIns="91425" rIns="91425" bIns="91425" anchor="t" anchorCtr="0">
            <a:noAutofit/>
          </a:bodyPr>
          <a:lstStyle/>
          <a:p>
            <a:pPr indent="0">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t>	Durante el ciclo escolar 2023-2024 se publicaron como insumos para abordarse en el CTE una serie de videos en los que diferentes colectivos socializaron experiencias en el diseño y puesta en marcha de proyectos de aula, escuela o comunitarios. Ahora se les propone analizar críticamente alguno de ellos, independientemente del nivel educativo en el que trabajan, para que a la luz de la reflexión que han realizado en esta sesión propongan aspectos de mejora para el caso analizado y para su propia práctica en el trabajo con los Ejes articuladores. Los videos propuestos son:</a:t>
            </a:r>
          </a:p>
          <a:p>
            <a:pPr indent="0">
              <a:lnSpc>
                <a:spcPct val="100000"/>
              </a:lnSpc>
            </a:pPr>
            <a:b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br>
            <a:endPar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endParaRPr>
          </a:p>
        </p:txBody>
      </p:sp>
      <p:grpSp>
        <p:nvGrpSpPr>
          <p:cNvPr id="223" name="Google Shape;223;p33"/>
          <p:cNvGrpSpPr/>
          <p:nvPr/>
        </p:nvGrpSpPr>
        <p:grpSpPr>
          <a:xfrm>
            <a:off x="205506" y="4406806"/>
            <a:ext cx="326444" cy="471660"/>
            <a:chOff x="4850870" y="4095804"/>
            <a:chExt cx="256538" cy="370656"/>
          </a:xfrm>
        </p:grpSpPr>
        <p:sp>
          <p:nvSpPr>
            <p:cNvPr id="224" name="Google Shape;224;p33"/>
            <p:cNvSpPr/>
            <p:nvPr/>
          </p:nvSpPr>
          <p:spPr>
            <a:xfrm>
              <a:off x="4850870" y="4209078"/>
              <a:ext cx="256538" cy="126614"/>
            </a:xfrm>
            <a:custGeom>
              <a:avLst/>
              <a:gdLst/>
              <a:ahLst/>
              <a:cxnLst/>
              <a:rect l="l" t="t" r="r" b="b"/>
              <a:pathLst>
                <a:path w="7288" h="3597" extrusionOk="0">
                  <a:moveTo>
                    <a:pt x="2644" y="2120"/>
                  </a:moveTo>
                  <a:lnTo>
                    <a:pt x="2644" y="2739"/>
                  </a:lnTo>
                  <a:lnTo>
                    <a:pt x="2025" y="2739"/>
                  </a:lnTo>
                  <a:lnTo>
                    <a:pt x="2025" y="2120"/>
                  </a:lnTo>
                  <a:close/>
                  <a:moveTo>
                    <a:pt x="5264" y="2120"/>
                  </a:moveTo>
                  <a:lnTo>
                    <a:pt x="5264" y="2739"/>
                  </a:lnTo>
                  <a:lnTo>
                    <a:pt x="4645" y="2739"/>
                  </a:lnTo>
                  <a:lnTo>
                    <a:pt x="4645" y="2120"/>
                  </a:lnTo>
                  <a:close/>
                  <a:moveTo>
                    <a:pt x="3644" y="1"/>
                  </a:moveTo>
                  <a:cubicBezTo>
                    <a:pt x="1715" y="1"/>
                    <a:pt x="144" y="1525"/>
                    <a:pt x="1" y="3406"/>
                  </a:cubicBezTo>
                  <a:lnTo>
                    <a:pt x="1001" y="2834"/>
                  </a:lnTo>
                  <a:lnTo>
                    <a:pt x="2335" y="3597"/>
                  </a:lnTo>
                  <a:lnTo>
                    <a:pt x="3644" y="2834"/>
                  </a:lnTo>
                  <a:lnTo>
                    <a:pt x="4978" y="3597"/>
                  </a:lnTo>
                  <a:lnTo>
                    <a:pt x="6264" y="2834"/>
                  </a:lnTo>
                  <a:lnTo>
                    <a:pt x="7288" y="3430"/>
                  </a:lnTo>
                  <a:cubicBezTo>
                    <a:pt x="7169" y="1525"/>
                    <a:pt x="5573" y="1"/>
                    <a:pt x="36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3"/>
            <p:cNvSpPr/>
            <p:nvPr/>
          </p:nvSpPr>
          <p:spPr>
            <a:xfrm>
              <a:off x="4851714" y="4333968"/>
              <a:ext cx="255693" cy="132493"/>
            </a:xfrm>
            <a:custGeom>
              <a:avLst/>
              <a:gdLst/>
              <a:ahLst/>
              <a:cxnLst/>
              <a:rect l="l" t="t" r="r" b="b"/>
              <a:pathLst>
                <a:path w="7264" h="3764" extrusionOk="0">
                  <a:moveTo>
                    <a:pt x="1310" y="763"/>
                  </a:moveTo>
                  <a:lnTo>
                    <a:pt x="1310" y="1382"/>
                  </a:lnTo>
                  <a:lnTo>
                    <a:pt x="691" y="1382"/>
                  </a:lnTo>
                  <a:lnTo>
                    <a:pt x="691" y="763"/>
                  </a:lnTo>
                  <a:close/>
                  <a:moveTo>
                    <a:pt x="3954" y="763"/>
                  </a:moveTo>
                  <a:lnTo>
                    <a:pt x="3954" y="1382"/>
                  </a:lnTo>
                  <a:lnTo>
                    <a:pt x="3335" y="1382"/>
                  </a:lnTo>
                  <a:lnTo>
                    <a:pt x="3335" y="763"/>
                  </a:lnTo>
                  <a:close/>
                  <a:moveTo>
                    <a:pt x="6573" y="763"/>
                  </a:moveTo>
                  <a:lnTo>
                    <a:pt x="6573" y="1382"/>
                  </a:lnTo>
                  <a:lnTo>
                    <a:pt x="5954" y="1382"/>
                  </a:lnTo>
                  <a:lnTo>
                    <a:pt x="5954" y="763"/>
                  </a:lnTo>
                  <a:close/>
                  <a:moveTo>
                    <a:pt x="977" y="1"/>
                  </a:moveTo>
                  <a:lnTo>
                    <a:pt x="1" y="572"/>
                  </a:lnTo>
                  <a:cubicBezTo>
                    <a:pt x="215" y="2382"/>
                    <a:pt x="1763" y="3764"/>
                    <a:pt x="3620" y="3764"/>
                  </a:cubicBezTo>
                  <a:cubicBezTo>
                    <a:pt x="5502" y="3764"/>
                    <a:pt x="7026" y="2382"/>
                    <a:pt x="7264" y="572"/>
                  </a:cubicBezTo>
                  <a:lnTo>
                    <a:pt x="6264" y="1"/>
                  </a:lnTo>
                  <a:lnTo>
                    <a:pt x="4954" y="763"/>
                  </a:lnTo>
                  <a:lnTo>
                    <a:pt x="3620" y="1"/>
                  </a:lnTo>
                  <a:lnTo>
                    <a:pt x="2311" y="763"/>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3"/>
            <p:cNvSpPr/>
            <p:nvPr/>
          </p:nvSpPr>
          <p:spPr>
            <a:xfrm>
              <a:off x="4923804" y="4095804"/>
              <a:ext cx="110704" cy="102397"/>
            </a:xfrm>
            <a:custGeom>
              <a:avLst/>
              <a:gdLst/>
              <a:ahLst/>
              <a:cxnLst/>
              <a:rect l="l" t="t" r="r" b="b"/>
              <a:pathLst>
                <a:path w="3145" h="2909" extrusionOk="0">
                  <a:moveTo>
                    <a:pt x="1596" y="623"/>
                  </a:moveTo>
                  <a:cubicBezTo>
                    <a:pt x="1882" y="623"/>
                    <a:pt x="2120" y="885"/>
                    <a:pt x="2120" y="1171"/>
                  </a:cubicBezTo>
                  <a:lnTo>
                    <a:pt x="2120" y="1718"/>
                  </a:lnTo>
                  <a:lnTo>
                    <a:pt x="1048" y="1718"/>
                  </a:lnTo>
                  <a:lnTo>
                    <a:pt x="1048" y="1147"/>
                  </a:lnTo>
                  <a:cubicBezTo>
                    <a:pt x="1048" y="861"/>
                    <a:pt x="1287" y="623"/>
                    <a:pt x="1596" y="623"/>
                  </a:cubicBezTo>
                  <a:close/>
                  <a:moveTo>
                    <a:pt x="1584" y="1"/>
                  </a:moveTo>
                  <a:cubicBezTo>
                    <a:pt x="953" y="1"/>
                    <a:pt x="429" y="508"/>
                    <a:pt x="429" y="1147"/>
                  </a:cubicBezTo>
                  <a:lnTo>
                    <a:pt x="429" y="1718"/>
                  </a:lnTo>
                  <a:lnTo>
                    <a:pt x="1" y="1718"/>
                  </a:lnTo>
                  <a:lnTo>
                    <a:pt x="1" y="2909"/>
                  </a:lnTo>
                  <a:cubicBezTo>
                    <a:pt x="477" y="2718"/>
                    <a:pt x="1025" y="2623"/>
                    <a:pt x="1572" y="2623"/>
                  </a:cubicBezTo>
                  <a:cubicBezTo>
                    <a:pt x="2120" y="2623"/>
                    <a:pt x="2668" y="2718"/>
                    <a:pt x="3144" y="2909"/>
                  </a:cubicBezTo>
                  <a:lnTo>
                    <a:pt x="3144" y="1718"/>
                  </a:lnTo>
                  <a:lnTo>
                    <a:pt x="2739" y="1718"/>
                  </a:lnTo>
                  <a:lnTo>
                    <a:pt x="2739" y="1171"/>
                  </a:lnTo>
                  <a:cubicBezTo>
                    <a:pt x="2739" y="575"/>
                    <a:pt x="2287" y="51"/>
                    <a:pt x="1668" y="4"/>
                  </a:cubicBezTo>
                  <a:cubicBezTo>
                    <a:pt x="1639" y="2"/>
                    <a:pt x="1611" y="1"/>
                    <a:pt x="15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 name="Google Shape;227;p33"/>
          <p:cNvGrpSpPr/>
          <p:nvPr/>
        </p:nvGrpSpPr>
        <p:grpSpPr>
          <a:xfrm>
            <a:off x="8540336" y="4395117"/>
            <a:ext cx="472600" cy="448054"/>
            <a:chOff x="713180" y="4105132"/>
            <a:chExt cx="371395" cy="352106"/>
          </a:xfrm>
        </p:grpSpPr>
        <p:sp>
          <p:nvSpPr>
            <p:cNvPr id="228" name="Google Shape;228;p33"/>
            <p:cNvSpPr/>
            <p:nvPr/>
          </p:nvSpPr>
          <p:spPr>
            <a:xfrm>
              <a:off x="796182" y="4234211"/>
              <a:ext cx="205392" cy="223027"/>
            </a:xfrm>
            <a:custGeom>
              <a:avLst/>
              <a:gdLst/>
              <a:ahLst/>
              <a:cxnLst/>
              <a:rect l="l" t="t" r="r" b="b"/>
              <a:pathLst>
                <a:path w="5835" h="6336" extrusionOk="0">
                  <a:moveTo>
                    <a:pt x="2120" y="1358"/>
                  </a:moveTo>
                  <a:lnTo>
                    <a:pt x="2120" y="1978"/>
                  </a:lnTo>
                  <a:lnTo>
                    <a:pt x="1429" y="1978"/>
                  </a:lnTo>
                  <a:lnTo>
                    <a:pt x="1429" y="1358"/>
                  </a:lnTo>
                  <a:close/>
                  <a:moveTo>
                    <a:pt x="4406" y="1358"/>
                  </a:moveTo>
                  <a:lnTo>
                    <a:pt x="4406" y="1978"/>
                  </a:lnTo>
                  <a:lnTo>
                    <a:pt x="3739" y="1978"/>
                  </a:lnTo>
                  <a:lnTo>
                    <a:pt x="3739" y="1358"/>
                  </a:lnTo>
                  <a:close/>
                  <a:moveTo>
                    <a:pt x="0" y="1"/>
                  </a:moveTo>
                  <a:lnTo>
                    <a:pt x="0" y="3573"/>
                  </a:lnTo>
                  <a:cubicBezTo>
                    <a:pt x="0" y="5050"/>
                    <a:pt x="1143" y="6240"/>
                    <a:pt x="2596" y="6336"/>
                  </a:cubicBezTo>
                  <a:lnTo>
                    <a:pt x="2596" y="5169"/>
                  </a:lnTo>
                  <a:cubicBezTo>
                    <a:pt x="2191" y="5026"/>
                    <a:pt x="1881" y="4621"/>
                    <a:pt x="1929" y="4145"/>
                  </a:cubicBezTo>
                  <a:cubicBezTo>
                    <a:pt x="1977" y="3668"/>
                    <a:pt x="2358" y="3264"/>
                    <a:pt x="2834" y="3240"/>
                  </a:cubicBezTo>
                  <a:cubicBezTo>
                    <a:pt x="2862" y="3237"/>
                    <a:pt x="2889" y="3236"/>
                    <a:pt x="2917" y="3236"/>
                  </a:cubicBezTo>
                  <a:cubicBezTo>
                    <a:pt x="3453" y="3236"/>
                    <a:pt x="3906" y="3672"/>
                    <a:pt x="3906" y="4216"/>
                  </a:cubicBezTo>
                  <a:cubicBezTo>
                    <a:pt x="3906" y="4669"/>
                    <a:pt x="3620" y="5050"/>
                    <a:pt x="3215" y="5169"/>
                  </a:cubicBezTo>
                  <a:lnTo>
                    <a:pt x="3215" y="6336"/>
                  </a:lnTo>
                  <a:cubicBezTo>
                    <a:pt x="4692" y="6264"/>
                    <a:pt x="5835" y="5050"/>
                    <a:pt x="5835" y="3573"/>
                  </a:cubicBezTo>
                  <a:lnTo>
                    <a:pt x="583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3"/>
            <p:cNvSpPr/>
            <p:nvPr/>
          </p:nvSpPr>
          <p:spPr>
            <a:xfrm>
              <a:off x="940361" y="4105132"/>
              <a:ext cx="122426" cy="106480"/>
            </a:xfrm>
            <a:custGeom>
              <a:avLst/>
              <a:gdLst/>
              <a:ahLst/>
              <a:cxnLst/>
              <a:rect l="l" t="t" r="r" b="b"/>
              <a:pathLst>
                <a:path w="3478" h="3025" extrusionOk="0">
                  <a:moveTo>
                    <a:pt x="1429" y="1"/>
                  </a:moveTo>
                  <a:lnTo>
                    <a:pt x="1429" y="1834"/>
                  </a:lnTo>
                  <a:lnTo>
                    <a:pt x="619" y="1834"/>
                  </a:lnTo>
                  <a:lnTo>
                    <a:pt x="619" y="977"/>
                  </a:lnTo>
                  <a:lnTo>
                    <a:pt x="0" y="977"/>
                  </a:lnTo>
                  <a:lnTo>
                    <a:pt x="0" y="3025"/>
                  </a:lnTo>
                  <a:lnTo>
                    <a:pt x="619" y="3025"/>
                  </a:lnTo>
                  <a:lnTo>
                    <a:pt x="619" y="2453"/>
                  </a:lnTo>
                  <a:lnTo>
                    <a:pt x="3477" y="2453"/>
                  </a:lnTo>
                  <a:lnTo>
                    <a:pt x="3477" y="786"/>
                  </a:lnTo>
                  <a:lnTo>
                    <a:pt x="2882" y="786"/>
                  </a:lnTo>
                  <a:lnTo>
                    <a:pt x="2882" y="1834"/>
                  </a:lnTo>
                  <a:lnTo>
                    <a:pt x="2048" y="1834"/>
                  </a:lnTo>
                  <a:lnTo>
                    <a:pt x="20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3"/>
            <p:cNvSpPr/>
            <p:nvPr/>
          </p:nvSpPr>
          <p:spPr>
            <a:xfrm>
              <a:off x="885871" y="4370012"/>
              <a:ext cx="26013" cy="26048"/>
            </a:xfrm>
            <a:custGeom>
              <a:avLst/>
              <a:gdLst/>
              <a:ahLst/>
              <a:cxnLst/>
              <a:rect l="l" t="t" r="r" b="b"/>
              <a:pathLst>
                <a:path w="739" h="740" extrusionOk="0">
                  <a:moveTo>
                    <a:pt x="357" y="1"/>
                  </a:moveTo>
                  <a:cubicBezTo>
                    <a:pt x="167" y="1"/>
                    <a:pt x="0" y="168"/>
                    <a:pt x="0" y="382"/>
                  </a:cubicBezTo>
                  <a:cubicBezTo>
                    <a:pt x="0" y="572"/>
                    <a:pt x="167" y="739"/>
                    <a:pt x="357" y="739"/>
                  </a:cubicBezTo>
                  <a:cubicBezTo>
                    <a:pt x="572" y="739"/>
                    <a:pt x="739" y="572"/>
                    <a:pt x="739" y="382"/>
                  </a:cubicBezTo>
                  <a:cubicBezTo>
                    <a:pt x="739" y="168"/>
                    <a:pt x="572" y="1"/>
                    <a:pt x="3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3"/>
            <p:cNvSpPr/>
            <p:nvPr/>
          </p:nvSpPr>
          <p:spPr>
            <a:xfrm>
              <a:off x="734969" y="4105132"/>
              <a:ext cx="122426" cy="106480"/>
            </a:xfrm>
            <a:custGeom>
              <a:avLst/>
              <a:gdLst/>
              <a:ahLst/>
              <a:cxnLst/>
              <a:rect l="l" t="t" r="r" b="b"/>
              <a:pathLst>
                <a:path w="3478" h="3025" extrusionOk="0">
                  <a:moveTo>
                    <a:pt x="1430" y="1"/>
                  </a:moveTo>
                  <a:lnTo>
                    <a:pt x="1430" y="1834"/>
                  </a:lnTo>
                  <a:lnTo>
                    <a:pt x="620" y="1834"/>
                  </a:lnTo>
                  <a:lnTo>
                    <a:pt x="620" y="786"/>
                  </a:lnTo>
                  <a:lnTo>
                    <a:pt x="1" y="786"/>
                  </a:lnTo>
                  <a:lnTo>
                    <a:pt x="1" y="2453"/>
                  </a:lnTo>
                  <a:lnTo>
                    <a:pt x="2858" y="2453"/>
                  </a:lnTo>
                  <a:lnTo>
                    <a:pt x="2858" y="3025"/>
                  </a:lnTo>
                  <a:lnTo>
                    <a:pt x="3478" y="3025"/>
                  </a:lnTo>
                  <a:lnTo>
                    <a:pt x="3478" y="977"/>
                  </a:lnTo>
                  <a:lnTo>
                    <a:pt x="2858" y="977"/>
                  </a:lnTo>
                  <a:lnTo>
                    <a:pt x="2858" y="1834"/>
                  </a:lnTo>
                  <a:lnTo>
                    <a:pt x="2049" y="1834"/>
                  </a:lnTo>
                  <a:lnTo>
                    <a:pt x="204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3"/>
            <p:cNvSpPr/>
            <p:nvPr/>
          </p:nvSpPr>
          <p:spPr>
            <a:xfrm>
              <a:off x="1023327" y="4222489"/>
              <a:ext cx="61248" cy="77158"/>
            </a:xfrm>
            <a:custGeom>
              <a:avLst/>
              <a:gdLst/>
              <a:ahLst/>
              <a:cxnLst/>
              <a:rect l="l" t="t" r="r" b="b"/>
              <a:pathLst>
                <a:path w="1740" h="2192" extrusionOk="0">
                  <a:moveTo>
                    <a:pt x="1" y="1"/>
                  </a:moveTo>
                  <a:lnTo>
                    <a:pt x="1" y="2191"/>
                  </a:lnTo>
                  <a:cubicBezTo>
                    <a:pt x="977" y="2120"/>
                    <a:pt x="1739" y="1310"/>
                    <a:pt x="1739" y="310"/>
                  </a:cubicBezTo>
                  <a:lnTo>
                    <a:pt x="17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3"/>
            <p:cNvSpPr/>
            <p:nvPr/>
          </p:nvSpPr>
          <p:spPr>
            <a:xfrm>
              <a:off x="713180" y="4222489"/>
              <a:ext cx="61213" cy="77158"/>
            </a:xfrm>
            <a:custGeom>
              <a:avLst/>
              <a:gdLst/>
              <a:ahLst/>
              <a:cxnLst/>
              <a:rect l="l" t="t" r="r" b="b"/>
              <a:pathLst>
                <a:path w="1739" h="2192" extrusionOk="0">
                  <a:moveTo>
                    <a:pt x="0" y="1"/>
                  </a:moveTo>
                  <a:lnTo>
                    <a:pt x="0" y="310"/>
                  </a:lnTo>
                  <a:cubicBezTo>
                    <a:pt x="0" y="1310"/>
                    <a:pt x="763" y="2120"/>
                    <a:pt x="1739" y="2191"/>
                  </a:cubicBezTo>
                  <a:lnTo>
                    <a:pt x="1739" y="310"/>
                  </a:lnTo>
                  <a:lnTo>
                    <a:pt x="17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CuadroTexto 8">
            <a:hlinkClick r:id="rId3"/>
            <a:extLst>
              <a:ext uri="{FF2B5EF4-FFF2-40B4-BE49-F238E27FC236}">
                <a16:creationId xmlns:a16="http://schemas.microsoft.com/office/drawing/2014/main" id="{4393BACF-DC85-892E-B949-C52D7F5F1373}"/>
              </a:ext>
            </a:extLst>
          </p:cNvPr>
          <p:cNvSpPr txBox="1"/>
          <p:nvPr/>
        </p:nvSpPr>
        <p:spPr>
          <a:xfrm>
            <a:off x="447804" y="3866872"/>
            <a:ext cx="2788739" cy="1569660"/>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r>
              <a:rPr lang="es-MX" sz="1600" dirty="0"/>
              <a:t>Frida Rodríguez, maestra de preescolar: Avances y desafíos en la planeación didáctica.</a:t>
            </a:r>
          </a:p>
          <a:p>
            <a:br>
              <a:rPr lang="es-MX" sz="1600" dirty="0"/>
            </a:br>
            <a:endParaRPr lang="es-MX" sz="1600" dirty="0"/>
          </a:p>
        </p:txBody>
      </p:sp>
      <p:sp>
        <p:nvSpPr>
          <p:cNvPr id="11" name="CuadroTexto 10">
            <a:hlinkClick r:id="rId4"/>
            <a:extLst>
              <a:ext uri="{FF2B5EF4-FFF2-40B4-BE49-F238E27FC236}">
                <a16:creationId xmlns:a16="http://schemas.microsoft.com/office/drawing/2014/main" id="{99EAEE61-1971-530B-9857-72AD8B160DAF}"/>
              </a:ext>
            </a:extLst>
          </p:cNvPr>
          <p:cNvSpPr txBox="1"/>
          <p:nvPr/>
        </p:nvSpPr>
        <p:spPr>
          <a:xfrm>
            <a:off x="5943665" y="3875386"/>
            <a:ext cx="2788739" cy="1323439"/>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r>
              <a:rPr lang="es-MX" sz="1600" dirty="0"/>
              <a:t>Avances y desafíos en el desarrollo de proyectos educativos.</a:t>
            </a:r>
          </a:p>
          <a:p>
            <a:r>
              <a:rPr lang="es-MX" sz="1600" dirty="0"/>
              <a:t>Secundaria</a:t>
            </a:r>
            <a:br>
              <a:rPr lang="es-MX" sz="1600" dirty="0"/>
            </a:br>
            <a:endParaRPr lang="es-MX" sz="1600" dirty="0"/>
          </a:p>
        </p:txBody>
      </p:sp>
      <p:pic>
        <p:nvPicPr>
          <p:cNvPr id="22" name="Imagen 21">
            <a:hlinkClick r:id="rId5"/>
            <a:extLst>
              <a:ext uri="{FF2B5EF4-FFF2-40B4-BE49-F238E27FC236}">
                <a16:creationId xmlns:a16="http://schemas.microsoft.com/office/drawing/2014/main" id="{156DA53B-F72F-454B-9E16-F3CD6465D25C}"/>
              </a:ext>
            </a:extLst>
          </p:cNvPr>
          <p:cNvPicPr>
            <a:picLocks noChangeAspect="1"/>
          </p:cNvPicPr>
          <p:nvPr/>
        </p:nvPicPr>
        <p:blipFill>
          <a:blip r:embed="rId6"/>
          <a:stretch>
            <a:fillRect/>
          </a:stretch>
        </p:blipFill>
        <p:spPr>
          <a:xfrm>
            <a:off x="56837" y="64652"/>
            <a:ext cx="355245" cy="355245"/>
          </a:xfrm>
          <a:prstGeom prst="rect">
            <a:avLst/>
          </a:prstGeom>
        </p:spPr>
      </p:pic>
      <p:pic>
        <p:nvPicPr>
          <p:cNvPr id="3" name="Imagen 2">
            <a:hlinkClick r:id="rId3"/>
            <a:extLst>
              <a:ext uri="{FF2B5EF4-FFF2-40B4-BE49-F238E27FC236}">
                <a16:creationId xmlns:a16="http://schemas.microsoft.com/office/drawing/2014/main" id="{7E7238AC-5A2B-42CA-A141-FBC9053F286F}"/>
              </a:ext>
            </a:extLst>
          </p:cNvPr>
          <p:cNvPicPr>
            <a:picLocks noChangeAspect="1"/>
          </p:cNvPicPr>
          <p:nvPr/>
        </p:nvPicPr>
        <p:blipFill>
          <a:blip r:embed="rId7"/>
          <a:stretch>
            <a:fillRect/>
          </a:stretch>
        </p:blipFill>
        <p:spPr>
          <a:xfrm>
            <a:off x="1168519" y="2736725"/>
            <a:ext cx="1266871" cy="1266871"/>
          </a:xfrm>
          <a:prstGeom prst="rect">
            <a:avLst/>
          </a:prstGeom>
        </p:spPr>
      </p:pic>
      <p:pic>
        <p:nvPicPr>
          <p:cNvPr id="25" name="Imagen 24">
            <a:hlinkClick r:id="rId4"/>
            <a:extLst>
              <a:ext uri="{FF2B5EF4-FFF2-40B4-BE49-F238E27FC236}">
                <a16:creationId xmlns:a16="http://schemas.microsoft.com/office/drawing/2014/main" id="{DF486521-295F-4A35-AA4B-77B4BFFBAE15}"/>
              </a:ext>
            </a:extLst>
          </p:cNvPr>
          <p:cNvPicPr>
            <a:picLocks noChangeAspect="1"/>
          </p:cNvPicPr>
          <p:nvPr/>
        </p:nvPicPr>
        <p:blipFill>
          <a:blip r:embed="rId7"/>
          <a:stretch>
            <a:fillRect/>
          </a:stretch>
        </p:blipFill>
        <p:spPr>
          <a:xfrm>
            <a:off x="6731206" y="2736725"/>
            <a:ext cx="1266871" cy="1266871"/>
          </a:xfrm>
          <a:prstGeom prst="rect">
            <a:avLst/>
          </a:prstGeom>
        </p:spPr>
      </p:pic>
      <p:sp>
        <p:nvSpPr>
          <p:cNvPr id="26" name="CuadroTexto 25">
            <a:hlinkClick r:id="rId8"/>
            <a:extLst>
              <a:ext uri="{FF2B5EF4-FFF2-40B4-BE49-F238E27FC236}">
                <a16:creationId xmlns:a16="http://schemas.microsoft.com/office/drawing/2014/main" id="{B615F00B-8499-40A1-B7C8-34E87A816C0C}"/>
              </a:ext>
            </a:extLst>
          </p:cNvPr>
          <p:cNvSpPr txBox="1"/>
          <p:nvPr/>
        </p:nvSpPr>
        <p:spPr>
          <a:xfrm>
            <a:off x="3208530" y="3873675"/>
            <a:ext cx="2788739" cy="1569660"/>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r>
              <a:rPr lang="es-MX" sz="1600" dirty="0"/>
              <a:t>Avances y desafíos en el desarrollo de proyectos educativos.</a:t>
            </a:r>
          </a:p>
          <a:p>
            <a:r>
              <a:rPr lang="es-MX" sz="1600" dirty="0"/>
              <a:t>Primaria</a:t>
            </a:r>
          </a:p>
          <a:p>
            <a:br>
              <a:rPr lang="es-MX" sz="1600" dirty="0"/>
            </a:br>
            <a:endParaRPr lang="es-MX" sz="1600" dirty="0"/>
          </a:p>
        </p:txBody>
      </p:sp>
      <p:pic>
        <p:nvPicPr>
          <p:cNvPr id="27" name="Imagen 26">
            <a:hlinkClick r:id="rId8"/>
            <a:extLst>
              <a:ext uri="{FF2B5EF4-FFF2-40B4-BE49-F238E27FC236}">
                <a16:creationId xmlns:a16="http://schemas.microsoft.com/office/drawing/2014/main" id="{FCCFFE15-C7E7-4440-8A4F-9B459076AC38}"/>
              </a:ext>
            </a:extLst>
          </p:cNvPr>
          <p:cNvPicPr>
            <a:picLocks noChangeAspect="1"/>
          </p:cNvPicPr>
          <p:nvPr/>
        </p:nvPicPr>
        <p:blipFill>
          <a:blip r:embed="rId7"/>
          <a:stretch>
            <a:fillRect/>
          </a:stretch>
        </p:blipFill>
        <p:spPr>
          <a:xfrm>
            <a:off x="4031970" y="2736725"/>
            <a:ext cx="1266871" cy="126687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217">
          <a:extLst>
            <a:ext uri="{FF2B5EF4-FFF2-40B4-BE49-F238E27FC236}">
              <a16:creationId xmlns:a16="http://schemas.microsoft.com/office/drawing/2014/main" id="{8082E25D-7262-735D-3860-E475BAF3B3DF}"/>
            </a:ext>
          </a:extLst>
        </p:cNvPr>
        <p:cNvGrpSpPr/>
        <p:nvPr/>
      </p:nvGrpSpPr>
      <p:grpSpPr>
        <a:xfrm>
          <a:off x="0" y="0"/>
          <a:ext cx="0" cy="0"/>
          <a:chOff x="0" y="0"/>
          <a:chExt cx="0" cy="0"/>
        </a:xfrm>
      </p:grpSpPr>
      <p:grpSp>
        <p:nvGrpSpPr>
          <p:cNvPr id="223" name="Google Shape;223;p33">
            <a:extLst>
              <a:ext uri="{FF2B5EF4-FFF2-40B4-BE49-F238E27FC236}">
                <a16:creationId xmlns:a16="http://schemas.microsoft.com/office/drawing/2014/main" id="{580FA08E-15AA-3958-3718-8044194A8CB1}"/>
              </a:ext>
            </a:extLst>
          </p:cNvPr>
          <p:cNvGrpSpPr/>
          <p:nvPr/>
        </p:nvGrpSpPr>
        <p:grpSpPr>
          <a:xfrm>
            <a:off x="10941" y="4593544"/>
            <a:ext cx="326444" cy="471660"/>
            <a:chOff x="4850870" y="4095804"/>
            <a:chExt cx="256538" cy="370656"/>
          </a:xfrm>
        </p:grpSpPr>
        <p:sp>
          <p:nvSpPr>
            <p:cNvPr id="224" name="Google Shape;224;p33">
              <a:extLst>
                <a:ext uri="{FF2B5EF4-FFF2-40B4-BE49-F238E27FC236}">
                  <a16:creationId xmlns:a16="http://schemas.microsoft.com/office/drawing/2014/main" id="{13E7D241-EED8-3427-583F-3941FB46B637}"/>
                </a:ext>
              </a:extLst>
            </p:cNvPr>
            <p:cNvSpPr/>
            <p:nvPr/>
          </p:nvSpPr>
          <p:spPr>
            <a:xfrm>
              <a:off x="4850870" y="4209078"/>
              <a:ext cx="256538" cy="126614"/>
            </a:xfrm>
            <a:custGeom>
              <a:avLst/>
              <a:gdLst/>
              <a:ahLst/>
              <a:cxnLst/>
              <a:rect l="l" t="t" r="r" b="b"/>
              <a:pathLst>
                <a:path w="7288" h="3597" extrusionOk="0">
                  <a:moveTo>
                    <a:pt x="2644" y="2120"/>
                  </a:moveTo>
                  <a:lnTo>
                    <a:pt x="2644" y="2739"/>
                  </a:lnTo>
                  <a:lnTo>
                    <a:pt x="2025" y="2739"/>
                  </a:lnTo>
                  <a:lnTo>
                    <a:pt x="2025" y="2120"/>
                  </a:lnTo>
                  <a:close/>
                  <a:moveTo>
                    <a:pt x="5264" y="2120"/>
                  </a:moveTo>
                  <a:lnTo>
                    <a:pt x="5264" y="2739"/>
                  </a:lnTo>
                  <a:lnTo>
                    <a:pt x="4645" y="2739"/>
                  </a:lnTo>
                  <a:lnTo>
                    <a:pt x="4645" y="2120"/>
                  </a:lnTo>
                  <a:close/>
                  <a:moveTo>
                    <a:pt x="3644" y="1"/>
                  </a:moveTo>
                  <a:cubicBezTo>
                    <a:pt x="1715" y="1"/>
                    <a:pt x="144" y="1525"/>
                    <a:pt x="1" y="3406"/>
                  </a:cubicBezTo>
                  <a:lnTo>
                    <a:pt x="1001" y="2834"/>
                  </a:lnTo>
                  <a:lnTo>
                    <a:pt x="2335" y="3597"/>
                  </a:lnTo>
                  <a:lnTo>
                    <a:pt x="3644" y="2834"/>
                  </a:lnTo>
                  <a:lnTo>
                    <a:pt x="4978" y="3597"/>
                  </a:lnTo>
                  <a:lnTo>
                    <a:pt x="6264" y="2834"/>
                  </a:lnTo>
                  <a:lnTo>
                    <a:pt x="7288" y="3430"/>
                  </a:lnTo>
                  <a:cubicBezTo>
                    <a:pt x="7169" y="1525"/>
                    <a:pt x="5573" y="1"/>
                    <a:pt x="36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3">
              <a:extLst>
                <a:ext uri="{FF2B5EF4-FFF2-40B4-BE49-F238E27FC236}">
                  <a16:creationId xmlns:a16="http://schemas.microsoft.com/office/drawing/2014/main" id="{589B2FD1-4369-C2B4-29A5-F23DC155E6CF}"/>
                </a:ext>
              </a:extLst>
            </p:cNvPr>
            <p:cNvSpPr/>
            <p:nvPr/>
          </p:nvSpPr>
          <p:spPr>
            <a:xfrm>
              <a:off x="4851714" y="4333968"/>
              <a:ext cx="255693" cy="132493"/>
            </a:xfrm>
            <a:custGeom>
              <a:avLst/>
              <a:gdLst/>
              <a:ahLst/>
              <a:cxnLst/>
              <a:rect l="l" t="t" r="r" b="b"/>
              <a:pathLst>
                <a:path w="7264" h="3764" extrusionOk="0">
                  <a:moveTo>
                    <a:pt x="1310" y="763"/>
                  </a:moveTo>
                  <a:lnTo>
                    <a:pt x="1310" y="1382"/>
                  </a:lnTo>
                  <a:lnTo>
                    <a:pt x="691" y="1382"/>
                  </a:lnTo>
                  <a:lnTo>
                    <a:pt x="691" y="763"/>
                  </a:lnTo>
                  <a:close/>
                  <a:moveTo>
                    <a:pt x="3954" y="763"/>
                  </a:moveTo>
                  <a:lnTo>
                    <a:pt x="3954" y="1382"/>
                  </a:lnTo>
                  <a:lnTo>
                    <a:pt x="3335" y="1382"/>
                  </a:lnTo>
                  <a:lnTo>
                    <a:pt x="3335" y="763"/>
                  </a:lnTo>
                  <a:close/>
                  <a:moveTo>
                    <a:pt x="6573" y="763"/>
                  </a:moveTo>
                  <a:lnTo>
                    <a:pt x="6573" y="1382"/>
                  </a:lnTo>
                  <a:lnTo>
                    <a:pt x="5954" y="1382"/>
                  </a:lnTo>
                  <a:lnTo>
                    <a:pt x="5954" y="763"/>
                  </a:lnTo>
                  <a:close/>
                  <a:moveTo>
                    <a:pt x="977" y="1"/>
                  </a:moveTo>
                  <a:lnTo>
                    <a:pt x="1" y="572"/>
                  </a:lnTo>
                  <a:cubicBezTo>
                    <a:pt x="215" y="2382"/>
                    <a:pt x="1763" y="3764"/>
                    <a:pt x="3620" y="3764"/>
                  </a:cubicBezTo>
                  <a:cubicBezTo>
                    <a:pt x="5502" y="3764"/>
                    <a:pt x="7026" y="2382"/>
                    <a:pt x="7264" y="572"/>
                  </a:cubicBezTo>
                  <a:lnTo>
                    <a:pt x="6264" y="1"/>
                  </a:lnTo>
                  <a:lnTo>
                    <a:pt x="4954" y="763"/>
                  </a:lnTo>
                  <a:lnTo>
                    <a:pt x="3620" y="1"/>
                  </a:lnTo>
                  <a:lnTo>
                    <a:pt x="2311" y="763"/>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3">
              <a:extLst>
                <a:ext uri="{FF2B5EF4-FFF2-40B4-BE49-F238E27FC236}">
                  <a16:creationId xmlns:a16="http://schemas.microsoft.com/office/drawing/2014/main" id="{7FD7ACAA-FFBB-BF91-21B9-DA7EADFA3584}"/>
                </a:ext>
              </a:extLst>
            </p:cNvPr>
            <p:cNvSpPr/>
            <p:nvPr/>
          </p:nvSpPr>
          <p:spPr>
            <a:xfrm>
              <a:off x="4923804" y="4095804"/>
              <a:ext cx="110704" cy="102397"/>
            </a:xfrm>
            <a:custGeom>
              <a:avLst/>
              <a:gdLst/>
              <a:ahLst/>
              <a:cxnLst/>
              <a:rect l="l" t="t" r="r" b="b"/>
              <a:pathLst>
                <a:path w="3145" h="2909" extrusionOk="0">
                  <a:moveTo>
                    <a:pt x="1596" y="623"/>
                  </a:moveTo>
                  <a:cubicBezTo>
                    <a:pt x="1882" y="623"/>
                    <a:pt x="2120" y="885"/>
                    <a:pt x="2120" y="1171"/>
                  </a:cubicBezTo>
                  <a:lnTo>
                    <a:pt x="2120" y="1718"/>
                  </a:lnTo>
                  <a:lnTo>
                    <a:pt x="1048" y="1718"/>
                  </a:lnTo>
                  <a:lnTo>
                    <a:pt x="1048" y="1147"/>
                  </a:lnTo>
                  <a:cubicBezTo>
                    <a:pt x="1048" y="861"/>
                    <a:pt x="1287" y="623"/>
                    <a:pt x="1596" y="623"/>
                  </a:cubicBezTo>
                  <a:close/>
                  <a:moveTo>
                    <a:pt x="1584" y="1"/>
                  </a:moveTo>
                  <a:cubicBezTo>
                    <a:pt x="953" y="1"/>
                    <a:pt x="429" y="508"/>
                    <a:pt x="429" y="1147"/>
                  </a:cubicBezTo>
                  <a:lnTo>
                    <a:pt x="429" y="1718"/>
                  </a:lnTo>
                  <a:lnTo>
                    <a:pt x="1" y="1718"/>
                  </a:lnTo>
                  <a:lnTo>
                    <a:pt x="1" y="2909"/>
                  </a:lnTo>
                  <a:cubicBezTo>
                    <a:pt x="477" y="2718"/>
                    <a:pt x="1025" y="2623"/>
                    <a:pt x="1572" y="2623"/>
                  </a:cubicBezTo>
                  <a:cubicBezTo>
                    <a:pt x="2120" y="2623"/>
                    <a:pt x="2668" y="2718"/>
                    <a:pt x="3144" y="2909"/>
                  </a:cubicBezTo>
                  <a:lnTo>
                    <a:pt x="3144" y="1718"/>
                  </a:lnTo>
                  <a:lnTo>
                    <a:pt x="2739" y="1718"/>
                  </a:lnTo>
                  <a:lnTo>
                    <a:pt x="2739" y="1171"/>
                  </a:lnTo>
                  <a:cubicBezTo>
                    <a:pt x="2739" y="575"/>
                    <a:pt x="2287" y="51"/>
                    <a:pt x="1668" y="4"/>
                  </a:cubicBezTo>
                  <a:cubicBezTo>
                    <a:pt x="1639" y="2"/>
                    <a:pt x="1611" y="1"/>
                    <a:pt x="15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 name="Google Shape;227;p33">
            <a:extLst>
              <a:ext uri="{FF2B5EF4-FFF2-40B4-BE49-F238E27FC236}">
                <a16:creationId xmlns:a16="http://schemas.microsoft.com/office/drawing/2014/main" id="{54D730FA-E4E8-A80D-1362-8EEE7807A44F}"/>
              </a:ext>
            </a:extLst>
          </p:cNvPr>
          <p:cNvGrpSpPr/>
          <p:nvPr/>
        </p:nvGrpSpPr>
        <p:grpSpPr>
          <a:xfrm>
            <a:off x="8601701" y="101230"/>
            <a:ext cx="472600" cy="448054"/>
            <a:chOff x="713180" y="4105132"/>
            <a:chExt cx="371395" cy="352106"/>
          </a:xfrm>
        </p:grpSpPr>
        <p:sp>
          <p:nvSpPr>
            <p:cNvPr id="228" name="Google Shape;228;p33">
              <a:extLst>
                <a:ext uri="{FF2B5EF4-FFF2-40B4-BE49-F238E27FC236}">
                  <a16:creationId xmlns:a16="http://schemas.microsoft.com/office/drawing/2014/main" id="{EE2B775C-87E1-24E9-1765-31EA21604579}"/>
                </a:ext>
              </a:extLst>
            </p:cNvPr>
            <p:cNvSpPr/>
            <p:nvPr/>
          </p:nvSpPr>
          <p:spPr>
            <a:xfrm>
              <a:off x="796182" y="4234211"/>
              <a:ext cx="205392" cy="223027"/>
            </a:xfrm>
            <a:custGeom>
              <a:avLst/>
              <a:gdLst/>
              <a:ahLst/>
              <a:cxnLst/>
              <a:rect l="l" t="t" r="r" b="b"/>
              <a:pathLst>
                <a:path w="5835" h="6336" extrusionOk="0">
                  <a:moveTo>
                    <a:pt x="2120" y="1358"/>
                  </a:moveTo>
                  <a:lnTo>
                    <a:pt x="2120" y="1978"/>
                  </a:lnTo>
                  <a:lnTo>
                    <a:pt x="1429" y="1978"/>
                  </a:lnTo>
                  <a:lnTo>
                    <a:pt x="1429" y="1358"/>
                  </a:lnTo>
                  <a:close/>
                  <a:moveTo>
                    <a:pt x="4406" y="1358"/>
                  </a:moveTo>
                  <a:lnTo>
                    <a:pt x="4406" y="1978"/>
                  </a:lnTo>
                  <a:lnTo>
                    <a:pt x="3739" y="1978"/>
                  </a:lnTo>
                  <a:lnTo>
                    <a:pt x="3739" y="1358"/>
                  </a:lnTo>
                  <a:close/>
                  <a:moveTo>
                    <a:pt x="0" y="1"/>
                  </a:moveTo>
                  <a:lnTo>
                    <a:pt x="0" y="3573"/>
                  </a:lnTo>
                  <a:cubicBezTo>
                    <a:pt x="0" y="5050"/>
                    <a:pt x="1143" y="6240"/>
                    <a:pt x="2596" y="6336"/>
                  </a:cubicBezTo>
                  <a:lnTo>
                    <a:pt x="2596" y="5169"/>
                  </a:lnTo>
                  <a:cubicBezTo>
                    <a:pt x="2191" y="5026"/>
                    <a:pt x="1881" y="4621"/>
                    <a:pt x="1929" y="4145"/>
                  </a:cubicBezTo>
                  <a:cubicBezTo>
                    <a:pt x="1977" y="3668"/>
                    <a:pt x="2358" y="3264"/>
                    <a:pt x="2834" y="3240"/>
                  </a:cubicBezTo>
                  <a:cubicBezTo>
                    <a:pt x="2862" y="3237"/>
                    <a:pt x="2889" y="3236"/>
                    <a:pt x="2917" y="3236"/>
                  </a:cubicBezTo>
                  <a:cubicBezTo>
                    <a:pt x="3453" y="3236"/>
                    <a:pt x="3906" y="3672"/>
                    <a:pt x="3906" y="4216"/>
                  </a:cubicBezTo>
                  <a:cubicBezTo>
                    <a:pt x="3906" y="4669"/>
                    <a:pt x="3620" y="5050"/>
                    <a:pt x="3215" y="5169"/>
                  </a:cubicBezTo>
                  <a:lnTo>
                    <a:pt x="3215" y="6336"/>
                  </a:lnTo>
                  <a:cubicBezTo>
                    <a:pt x="4692" y="6264"/>
                    <a:pt x="5835" y="5050"/>
                    <a:pt x="5835" y="3573"/>
                  </a:cubicBezTo>
                  <a:lnTo>
                    <a:pt x="583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3">
              <a:extLst>
                <a:ext uri="{FF2B5EF4-FFF2-40B4-BE49-F238E27FC236}">
                  <a16:creationId xmlns:a16="http://schemas.microsoft.com/office/drawing/2014/main" id="{E6E51E8B-9DD6-FB6A-B911-B7F6E2F68C34}"/>
                </a:ext>
              </a:extLst>
            </p:cNvPr>
            <p:cNvSpPr/>
            <p:nvPr/>
          </p:nvSpPr>
          <p:spPr>
            <a:xfrm>
              <a:off x="940361" y="4105132"/>
              <a:ext cx="122426" cy="106480"/>
            </a:xfrm>
            <a:custGeom>
              <a:avLst/>
              <a:gdLst/>
              <a:ahLst/>
              <a:cxnLst/>
              <a:rect l="l" t="t" r="r" b="b"/>
              <a:pathLst>
                <a:path w="3478" h="3025" extrusionOk="0">
                  <a:moveTo>
                    <a:pt x="1429" y="1"/>
                  </a:moveTo>
                  <a:lnTo>
                    <a:pt x="1429" y="1834"/>
                  </a:lnTo>
                  <a:lnTo>
                    <a:pt x="619" y="1834"/>
                  </a:lnTo>
                  <a:lnTo>
                    <a:pt x="619" y="977"/>
                  </a:lnTo>
                  <a:lnTo>
                    <a:pt x="0" y="977"/>
                  </a:lnTo>
                  <a:lnTo>
                    <a:pt x="0" y="3025"/>
                  </a:lnTo>
                  <a:lnTo>
                    <a:pt x="619" y="3025"/>
                  </a:lnTo>
                  <a:lnTo>
                    <a:pt x="619" y="2453"/>
                  </a:lnTo>
                  <a:lnTo>
                    <a:pt x="3477" y="2453"/>
                  </a:lnTo>
                  <a:lnTo>
                    <a:pt x="3477" y="786"/>
                  </a:lnTo>
                  <a:lnTo>
                    <a:pt x="2882" y="786"/>
                  </a:lnTo>
                  <a:lnTo>
                    <a:pt x="2882" y="1834"/>
                  </a:lnTo>
                  <a:lnTo>
                    <a:pt x="2048" y="1834"/>
                  </a:lnTo>
                  <a:lnTo>
                    <a:pt x="20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3">
              <a:extLst>
                <a:ext uri="{FF2B5EF4-FFF2-40B4-BE49-F238E27FC236}">
                  <a16:creationId xmlns:a16="http://schemas.microsoft.com/office/drawing/2014/main" id="{33247C4E-2DE0-D6F6-5428-606BB1BBCE87}"/>
                </a:ext>
              </a:extLst>
            </p:cNvPr>
            <p:cNvSpPr/>
            <p:nvPr/>
          </p:nvSpPr>
          <p:spPr>
            <a:xfrm>
              <a:off x="885871" y="4370012"/>
              <a:ext cx="26013" cy="26048"/>
            </a:xfrm>
            <a:custGeom>
              <a:avLst/>
              <a:gdLst/>
              <a:ahLst/>
              <a:cxnLst/>
              <a:rect l="l" t="t" r="r" b="b"/>
              <a:pathLst>
                <a:path w="739" h="740" extrusionOk="0">
                  <a:moveTo>
                    <a:pt x="357" y="1"/>
                  </a:moveTo>
                  <a:cubicBezTo>
                    <a:pt x="167" y="1"/>
                    <a:pt x="0" y="168"/>
                    <a:pt x="0" y="382"/>
                  </a:cubicBezTo>
                  <a:cubicBezTo>
                    <a:pt x="0" y="572"/>
                    <a:pt x="167" y="739"/>
                    <a:pt x="357" y="739"/>
                  </a:cubicBezTo>
                  <a:cubicBezTo>
                    <a:pt x="572" y="739"/>
                    <a:pt x="739" y="572"/>
                    <a:pt x="739" y="382"/>
                  </a:cubicBezTo>
                  <a:cubicBezTo>
                    <a:pt x="739" y="168"/>
                    <a:pt x="572" y="1"/>
                    <a:pt x="3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3">
              <a:extLst>
                <a:ext uri="{FF2B5EF4-FFF2-40B4-BE49-F238E27FC236}">
                  <a16:creationId xmlns:a16="http://schemas.microsoft.com/office/drawing/2014/main" id="{CFC80AE4-1654-FBC9-2AAE-D43DDDE09FE5}"/>
                </a:ext>
              </a:extLst>
            </p:cNvPr>
            <p:cNvSpPr/>
            <p:nvPr/>
          </p:nvSpPr>
          <p:spPr>
            <a:xfrm>
              <a:off x="734969" y="4105132"/>
              <a:ext cx="122426" cy="106480"/>
            </a:xfrm>
            <a:custGeom>
              <a:avLst/>
              <a:gdLst/>
              <a:ahLst/>
              <a:cxnLst/>
              <a:rect l="l" t="t" r="r" b="b"/>
              <a:pathLst>
                <a:path w="3478" h="3025" extrusionOk="0">
                  <a:moveTo>
                    <a:pt x="1430" y="1"/>
                  </a:moveTo>
                  <a:lnTo>
                    <a:pt x="1430" y="1834"/>
                  </a:lnTo>
                  <a:lnTo>
                    <a:pt x="620" y="1834"/>
                  </a:lnTo>
                  <a:lnTo>
                    <a:pt x="620" y="786"/>
                  </a:lnTo>
                  <a:lnTo>
                    <a:pt x="1" y="786"/>
                  </a:lnTo>
                  <a:lnTo>
                    <a:pt x="1" y="2453"/>
                  </a:lnTo>
                  <a:lnTo>
                    <a:pt x="2858" y="2453"/>
                  </a:lnTo>
                  <a:lnTo>
                    <a:pt x="2858" y="3025"/>
                  </a:lnTo>
                  <a:lnTo>
                    <a:pt x="3478" y="3025"/>
                  </a:lnTo>
                  <a:lnTo>
                    <a:pt x="3478" y="977"/>
                  </a:lnTo>
                  <a:lnTo>
                    <a:pt x="2858" y="977"/>
                  </a:lnTo>
                  <a:lnTo>
                    <a:pt x="2858" y="1834"/>
                  </a:lnTo>
                  <a:lnTo>
                    <a:pt x="2049" y="1834"/>
                  </a:lnTo>
                  <a:lnTo>
                    <a:pt x="204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3">
              <a:extLst>
                <a:ext uri="{FF2B5EF4-FFF2-40B4-BE49-F238E27FC236}">
                  <a16:creationId xmlns:a16="http://schemas.microsoft.com/office/drawing/2014/main" id="{4C3B7049-6A02-E2DB-3215-009091BF6C48}"/>
                </a:ext>
              </a:extLst>
            </p:cNvPr>
            <p:cNvSpPr/>
            <p:nvPr/>
          </p:nvSpPr>
          <p:spPr>
            <a:xfrm>
              <a:off x="1023327" y="4222489"/>
              <a:ext cx="61248" cy="77158"/>
            </a:xfrm>
            <a:custGeom>
              <a:avLst/>
              <a:gdLst/>
              <a:ahLst/>
              <a:cxnLst/>
              <a:rect l="l" t="t" r="r" b="b"/>
              <a:pathLst>
                <a:path w="1740" h="2192" extrusionOk="0">
                  <a:moveTo>
                    <a:pt x="1" y="1"/>
                  </a:moveTo>
                  <a:lnTo>
                    <a:pt x="1" y="2191"/>
                  </a:lnTo>
                  <a:cubicBezTo>
                    <a:pt x="977" y="2120"/>
                    <a:pt x="1739" y="1310"/>
                    <a:pt x="1739" y="310"/>
                  </a:cubicBezTo>
                  <a:lnTo>
                    <a:pt x="17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3">
              <a:extLst>
                <a:ext uri="{FF2B5EF4-FFF2-40B4-BE49-F238E27FC236}">
                  <a16:creationId xmlns:a16="http://schemas.microsoft.com/office/drawing/2014/main" id="{45F40D16-6754-0CEE-B741-96B5D32D002B}"/>
                </a:ext>
              </a:extLst>
            </p:cNvPr>
            <p:cNvSpPr/>
            <p:nvPr/>
          </p:nvSpPr>
          <p:spPr>
            <a:xfrm>
              <a:off x="713180" y="4222489"/>
              <a:ext cx="61213" cy="77158"/>
            </a:xfrm>
            <a:custGeom>
              <a:avLst/>
              <a:gdLst/>
              <a:ahLst/>
              <a:cxnLst/>
              <a:rect l="l" t="t" r="r" b="b"/>
              <a:pathLst>
                <a:path w="1739" h="2192" extrusionOk="0">
                  <a:moveTo>
                    <a:pt x="0" y="1"/>
                  </a:moveTo>
                  <a:lnTo>
                    <a:pt x="0" y="310"/>
                  </a:lnTo>
                  <a:cubicBezTo>
                    <a:pt x="0" y="1310"/>
                    <a:pt x="763" y="2120"/>
                    <a:pt x="1739" y="2191"/>
                  </a:cubicBezTo>
                  <a:lnTo>
                    <a:pt x="1739" y="310"/>
                  </a:lnTo>
                  <a:lnTo>
                    <a:pt x="17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CuadroTexto 2">
            <a:extLst>
              <a:ext uri="{FF2B5EF4-FFF2-40B4-BE49-F238E27FC236}">
                <a16:creationId xmlns:a16="http://schemas.microsoft.com/office/drawing/2014/main" id="{5776EDA9-8F08-7BBF-D044-CBF97C9079D0}"/>
              </a:ext>
            </a:extLst>
          </p:cNvPr>
          <p:cNvSpPr txBox="1"/>
          <p:nvPr/>
        </p:nvSpPr>
        <p:spPr>
          <a:xfrm>
            <a:off x="262494" y="2818436"/>
            <a:ext cx="3875413" cy="2246769"/>
          </a:xfrm>
          <a:prstGeom prst="rect">
            <a:avLst/>
          </a:prstGeom>
          <a:noFill/>
        </p:spPr>
        <p:txBody>
          <a:bodyPr wrap="square" rtlCol="0">
            <a:spAutoFit/>
          </a:bodyPr>
          <a:lstStyle>
            <a:defPPr marR="0" lvl="0" algn="l" rtl="0">
              <a:lnSpc>
                <a:spcPct val="100000"/>
              </a:lnSpc>
              <a:spcBef>
                <a:spcPts val="0"/>
              </a:spcBef>
              <a:spcAft>
                <a:spcPts val="0"/>
              </a:spcAft>
            </a:defPPr>
            <a:lvl1pPr algn="ctr">
              <a:defRPr sz="1600"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pPr algn="just"/>
            <a:r>
              <a:rPr lang="es-MX" sz="1400" dirty="0"/>
              <a:t>La lectura crítica de la realidad, su problematización y su expresión en la forma de un tema, problema o situación; ¿cómo ubica el colectivo el o los Ejes articuladores que establecen la conexión del tema, problema o la situación con el o los campos formativos?, ¿qué Eje o Ejes conectan el tema, problema o la situación con los contenidos de los campos formativos?, ¿de dónde surgió el proyecto?</a:t>
            </a:r>
          </a:p>
        </p:txBody>
      </p:sp>
      <p:pic>
        <p:nvPicPr>
          <p:cNvPr id="16" name="Picture 4" descr="Resultado de imagen de grinch gif sin fondo">
            <a:extLst>
              <a:ext uri="{FF2B5EF4-FFF2-40B4-BE49-F238E27FC236}">
                <a16:creationId xmlns:a16="http://schemas.microsoft.com/office/drawing/2014/main" id="{B9B0653B-6AC4-4F13-9C04-DE25DD5BDE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901" y="988705"/>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856D21AA-FA83-4036-A144-C6892B687F44}"/>
              </a:ext>
            </a:extLst>
          </p:cNvPr>
          <p:cNvSpPr txBox="1"/>
          <p:nvPr/>
        </p:nvSpPr>
        <p:spPr>
          <a:xfrm>
            <a:off x="4133909" y="2818436"/>
            <a:ext cx="3960056" cy="2246769"/>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1600"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pPr algn="just"/>
            <a:r>
              <a:rPr lang="es-MX" sz="1400" dirty="0"/>
              <a:t>La definición del tema, problema o situación de la realidad, así como la metodología y la profundidad con que se abordan los contenidos y los Ejes articuladores para trabajar dichos temas; ¿se hace a partir de la deliberación de profesoras y profesores entre sí?, ¿se hace junto con las y los estudiantes?, ¿cómo se toman los acuerdos entre docentes?, ¿cómo participan las y los estudiantes en la definición de los proyectos?</a:t>
            </a:r>
          </a:p>
        </p:txBody>
      </p:sp>
      <p:pic>
        <p:nvPicPr>
          <p:cNvPr id="23" name="Imagen 22">
            <a:hlinkClick r:id="rId4"/>
            <a:extLst>
              <a:ext uri="{FF2B5EF4-FFF2-40B4-BE49-F238E27FC236}">
                <a16:creationId xmlns:a16="http://schemas.microsoft.com/office/drawing/2014/main" id="{1B85D0C9-5A06-46A2-B771-83E6548344E8}"/>
              </a:ext>
            </a:extLst>
          </p:cNvPr>
          <p:cNvPicPr>
            <a:picLocks noChangeAspect="1"/>
          </p:cNvPicPr>
          <p:nvPr/>
        </p:nvPicPr>
        <p:blipFill>
          <a:blip r:embed="rId5"/>
          <a:stretch>
            <a:fillRect/>
          </a:stretch>
        </p:blipFill>
        <p:spPr>
          <a:xfrm>
            <a:off x="56837" y="64652"/>
            <a:ext cx="355245" cy="355245"/>
          </a:xfrm>
          <a:prstGeom prst="rect">
            <a:avLst/>
          </a:prstGeom>
        </p:spPr>
      </p:pic>
      <p:sp>
        <p:nvSpPr>
          <p:cNvPr id="24" name="Google Shape;219;p33">
            <a:extLst>
              <a:ext uri="{FF2B5EF4-FFF2-40B4-BE49-F238E27FC236}">
                <a16:creationId xmlns:a16="http://schemas.microsoft.com/office/drawing/2014/main" id="{319A283A-9BCF-4663-81F5-8EDC0DA44631}"/>
              </a:ext>
            </a:extLst>
          </p:cNvPr>
          <p:cNvSpPr txBox="1">
            <a:spLocks/>
          </p:cNvSpPr>
          <p:nvPr/>
        </p:nvSpPr>
        <p:spPr>
          <a:xfrm>
            <a:off x="-199384" y="161878"/>
            <a:ext cx="9140184" cy="914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indent="0" algn="just">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t>Para analizar el video se les plantean algunos momentos del diseño de los proyectos en los que intervienen los Ejes articuladores, con la finalidad de que ubiquen cómo se utilizaron en el video y propongan sugerencias de mejora. No es necesario que analicen todos, ni de forma sucesiva, solo los que consideren pertinentes, incluso pueden utilizar elementos de análisis diferentes:</a:t>
            </a:r>
          </a:p>
        </p:txBody>
      </p:sp>
    </p:spTree>
    <p:extLst>
      <p:ext uri="{BB962C8B-B14F-4D97-AF65-F5344CB8AC3E}">
        <p14:creationId xmlns:p14="http://schemas.microsoft.com/office/powerpoint/2010/main" val="2249264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217">
          <a:extLst>
            <a:ext uri="{FF2B5EF4-FFF2-40B4-BE49-F238E27FC236}">
              <a16:creationId xmlns:a16="http://schemas.microsoft.com/office/drawing/2014/main" id="{EEC89ABC-391B-307E-D6B8-594483BB67BA}"/>
            </a:ext>
          </a:extLst>
        </p:cNvPr>
        <p:cNvGrpSpPr/>
        <p:nvPr/>
      </p:nvGrpSpPr>
      <p:grpSpPr>
        <a:xfrm>
          <a:off x="0" y="0"/>
          <a:ext cx="0" cy="0"/>
          <a:chOff x="0" y="0"/>
          <a:chExt cx="0" cy="0"/>
        </a:xfrm>
      </p:grpSpPr>
      <p:sp>
        <p:nvSpPr>
          <p:cNvPr id="219" name="Google Shape;219;p33">
            <a:extLst>
              <a:ext uri="{FF2B5EF4-FFF2-40B4-BE49-F238E27FC236}">
                <a16:creationId xmlns:a16="http://schemas.microsoft.com/office/drawing/2014/main" id="{8B453D14-BE32-6CFC-1481-261D0B9C46CC}"/>
              </a:ext>
            </a:extLst>
          </p:cNvPr>
          <p:cNvSpPr txBox="1">
            <a:spLocks noGrp="1"/>
          </p:cNvSpPr>
          <p:nvPr>
            <p:ph type="subTitle" idx="3"/>
          </p:nvPr>
        </p:nvSpPr>
        <p:spPr>
          <a:xfrm>
            <a:off x="-199384" y="161878"/>
            <a:ext cx="9140184" cy="914400"/>
          </a:xfrm>
          <a:prstGeom prst="rect">
            <a:avLst/>
          </a:prstGeom>
        </p:spPr>
        <p:txBody>
          <a:bodyPr spcFirstLastPara="1" wrap="square" lIns="91425" tIns="91425" rIns="91425" bIns="91425" anchor="t" anchorCtr="0">
            <a:noAutofit/>
          </a:bodyPr>
          <a:lstStyle/>
          <a:p>
            <a:pPr rtl="0"/>
            <a:r>
              <a:rPr lang="es-MX" sz="1800" b="1" dirty="0">
                <a:solidFill>
                  <a:srgbClr val="E5ECFA"/>
                </a:solidFill>
                <a:latin typeface="Arial" panose="020B0604020202020204" pitchFamily="34" charset="0"/>
              </a:rPr>
              <a:t>	</a:t>
            </a:r>
            <a:endParaRPr lang="es-MX" dirty="0"/>
          </a:p>
        </p:txBody>
      </p:sp>
      <p:sp>
        <p:nvSpPr>
          <p:cNvPr id="3" name="CuadroTexto 2">
            <a:extLst>
              <a:ext uri="{FF2B5EF4-FFF2-40B4-BE49-F238E27FC236}">
                <a16:creationId xmlns:a16="http://schemas.microsoft.com/office/drawing/2014/main" id="{DCCC0D55-B268-108D-1A99-7F46C4733B9A}"/>
              </a:ext>
            </a:extLst>
          </p:cNvPr>
          <p:cNvSpPr txBox="1"/>
          <p:nvPr/>
        </p:nvSpPr>
        <p:spPr>
          <a:xfrm>
            <a:off x="274556" y="2429724"/>
            <a:ext cx="4161977" cy="307777"/>
          </a:xfrm>
          <a:prstGeom prst="rect">
            <a:avLst/>
          </a:prstGeom>
          <a:noFill/>
        </p:spPr>
        <p:txBody>
          <a:bodyPr wrap="square">
            <a:spAutoFit/>
          </a:bodyPr>
          <a:lstStyle/>
          <a:p>
            <a:pPr marL="182880" algn="just" rtl="0" fontAlgn="base"/>
            <a:endParaRPr lang="es-MX" sz="1400" b="1" i="0" u="none" strike="noStrike" dirty="0">
              <a:solidFill>
                <a:srgbClr val="023923"/>
              </a:solidFill>
              <a:effectLst/>
              <a:latin typeface="Arial" panose="020B0604020202020204" pitchFamily="34" charset="0"/>
            </a:endParaRPr>
          </a:p>
        </p:txBody>
      </p:sp>
      <p:sp>
        <p:nvSpPr>
          <p:cNvPr id="5" name="CuadroTexto 4">
            <a:extLst>
              <a:ext uri="{FF2B5EF4-FFF2-40B4-BE49-F238E27FC236}">
                <a16:creationId xmlns:a16="http://schemas.microsoft.com/office/drawing/2014/main" id="{11D63082-5907-F35B-7D74-0A43F3E01CA2}"/>
              </a:ext>
            </a:extLst>
          </p:cNvPr>
          <p:cNvSpPr txBox="1"/>
          <p:nvPr/>
        </p:nvSpPr>
        <p:spPr>
          <a:xfrm>
            <a:off x="-97006" y="202203"/>
            <a:ext cx="9109942" cy="34163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0" algn="ctr">
              <a:buClr>
                <a:schemeClr val="dk1"/>
              </a:buClr>
              <a:buSzPts val="1400"/>
              <a:buFont typeface="Roboto"/>
              <a:buNone/>
              <a:defRPr sz="1800" b="1">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Roboto"/>
              </a:defRPr>
            </a:lvl1pPr>
            <a:lvl2pPr marL="914400" indent="-317500" algn="ctr">
              <a:buClr>
                <a:schemeClr val="dk1"/>
              </a:buClr>
              <a:buSzPts val="1400"/>
              <a:buFont typeface="Roboto"/>
              <a:buNone/>
              <a:defRPr>
                <a:solidFill>
                  <a:schemeClr val="dk1"/>
                </a:solidFill>
                <a:latin typeface="Roboto"/>
                <a:ea typeface="Roboto"/>
                <a:cs typeface="Roboto"/>
                <a:sym typeface="Roboto"/>
              </a:defRPr>
            </a:lvl2pPr>
            <a:lvl3pPr marL="1371600" indent="-317500" algn="ctr">
              <a:buClr>
                <a:schemeClr val="dk1"/>
              </a:buClr>
              <a:buSzPts val="1400"/>
              <a:buFont typeface="Roboto"/>
              <a:buNone/>
              <a:defRPr>
                <a:solidFill>
                  <a:schemeClr val="dk1"/>
                </a:solidFill>
                <a:latin typeface="Roboto"/>
                <a:ea typeface="Roboto"/>
                <a:cs typeface="Roboto"/>
                <a:sym typeface="Roboto"/>
              </a:defRPr>
            </a:lvl3pPr>
            <a:lvl4pPr marL="1828800" indent="-317500" algn="ctr">
              <a:buClr>
                <a:schemeClr val="dk1"/>
              </a:buClr>
              <a:buSzPts val="1400"/>
              <a:buFont typeface="Roboto"/>
              <a:buNone/>
              <a:defRPr>
                <a:solidFill>
                  <a:schemeClr val="dk1"/>
                </a:solidFill>
                <a:latin typeface="Roboto"/>
                <a:ea typeface="Roboto"/>
                <a:cs typeface="Roboto"/>
                <a:sym typeface="Roboto"/>
              </a:defRPr>
            </a:lvl4pPr>
            <a:lvl5pPr marL="2286000" indent="-317500" algn="ctr">
              <a:buClr>
                <a:schemeClr val="dk1"/>
              </a:buClr>
              <a:buSzPts val="1400"/>
              <a:buFont typeface="Roboto"/>
              <a:buNone/>
              <a:defRPr>
                <a:solidFill>
                  <a:schemeClr val="dk1"/>
                </a:solidFill>
                <a:latin typeface="Roboto"/>
                <a:ea typeface="Roboto"/>
                <a:cs typeface="Roboto"/>
                <a:sym typeface="Roboto"/>
              </a:defRPr>
            </a:lvl5pPr>
            <a:lvl6pPr marL="2743200" indent="-317500" algn="ctr">
              <a:buClr>
                <a:schemeClr val="dk1"/>
              </a:buClr>
              <a:buSzPts val="1400"/>
              <a:buFont typeface="Roboto"/>
              <a:buNone/>
              <a:defRPr>
                <a:solidFill>
                  <a:schemeClr val="dk1"/>
                </a:solidFill>
                <a:latin typeface="Roboto"/>
                <a:ea typeface="Roboto"/>
                <a:cs typeface="Roboto"/>
                <a:sym typeface="Roboto"/>
              </a:defRPr>
            </a:lvl6pPr>
            <a:lvl7pPr marL="3200400" indent="-317500" algn="ctr">
              <a:buClr>
                <a:schemeClr val="dk1"/>
              </a:buClr>
              <a:buSzPts val="1400"/>
              <a:buFont typeface="Roboto"/>
              <a:buNone/>
              <a:defRPr>
                <a:solidFill>
                  <a:schemeClr val="dk1"/>
                </a:solidFill>
                <a:latin typeface="Roboto"/>
                <a:ea typeface="Roboto"/>
                <a:cs typeface="Roboto"/>
                <a:sym typeface="Roboto"/>
              </a:defRPr>
            </a:lvl7pPr>
            <a:lvl8pPr marL="3657600" indent="-317500" algn="ctr">
              <a:buClr>
                <a:schemeClr val="dk1"/>
              </a:buClr>
              <a:buSzPts val="1400"/>
              <a:buFont typeface="Roboto"/>
              <a:buNone/>
              <a:defRPr>
                <a:solidFill>
                  <a:schemeClr val="dk1"/>
                </a:solidFill>
                <a:latin typeface="Roboto"/>
                <a:ea typeface="Roboto"/>
                <a:cs typeface="Roboto"/>
                <a:sym typeface="Roboto"/>
              </a:defRPr>
            </a:lvl8pPr>
            <a:lvl9pPr marL="4114800" indent="-317500" algn="ctr">
              <a:buClr>
                <a:schemeClr val="dk1"/>
              </a:buClr>
              <a:buSzPts val="1400"/>
              <a:buFont typeface="Roboto"/>
              <a:buNone/>
              <a:defRPr>
                <a:solidFill>
                  <a:schemeClr val="dk1"/>
                </a:solidFill>
                <a:latin typeface="Roboto"/>
                <a:ea typeface="Roboto"/>
                <a:cs typeface="Roboto"/>
                <a:sym typeface="Roboto"/>
              </a:defRPr>
            </a:lvl9pPr>
          </a:lstStyle>
          <a:p>
            <a:pPr algn="just"/>
            <a:r>
              <a:rPr lang="es-MX" dirty="0"/>
              <a:t>Los Ejes articuladores conectan los contenidos de diferentes disciplinas dentro de un campo de formación y, al mismo tiempo, conectan las acciones de enseñanza y aprendizaje con la realidad de las y los estudiantes en su vida cotidiana, ¿cómo se evidencia, en el caso analizado, esta doble conexión?</a:t>
            </a:r>
          </a:p>
        </p:txBody>
      </p:sp>
      <p:pic>
        <p:nvPicPr>
          <p:cNvPr id="15" name="Imagen 14">
            <a:hlinkClick r:id="rId3"/>
            <a:extLst>
              <a:ext uri="{FF2B5EF4-FFF2-40B4-BE49-F238E27FC236}">
                <a16:creationId xmlns:a16="http://schemas.microsoft.com/office/drawing/2014/main" id="{9CC7C5B9-A1F7-4D02-8A72-98CF79C4DEF0}"/>
              </a:ext>
            </a:extLst>
          </p:cNvPr>
          <p:cNvPicPr>
            <a:picLocks noChangeAspect="1"/>
          </p:cNvPicPr>
          <p:nvPr/>
        </p:nvPicPr>
        <p:blipFill>
          <a:blip r:embed="rId4"/>
          <a:stretch>
            <a:fillRect/>
          </a:stretch>
        </p:blipFill>
        <p:spPr>
          <a:xfrm>
            <a:off x="56837" y="64652"/>
            <a:ext cx="355245" cy="355245"/>
          </a:xfrm>
          <a:prstGeom prst="rect">
            <a:avLst/>
          </a:prstGeom>
        </p:spPr>
      </p:pic>
      <p:pic>
        <p:nvPicPr>
          <p:cNvPr id="6" name="Imagen 5">
            <a:extLst>
              <a:ext uri="{FF2B5EF4-FFF2-40B4-BE49-F238E27FC236}">
                <a16:creationId xmlns:a16="http://schemas.microsoft.com/office/drawing/2014/main" id="{FD03EA79-7FEB-487D-8717-3792E11B41C7}"/>
              </a:ext>
            </a:extLst>
          </p:cNvPr>
          <p:cNvPicPr>
            <a:picLocks noChangeAspect="1"/>
          </p:cNvPicPr>
          <p:nvPr/>
        </p:nvPicPr>
        <p:blipFill>
          <a:blip r:embed="rId5"/>
          <a:stretch>
            <a:fillRect/>
          </a:stretch>
        </p:blipFill>
        <p:spPr>
          <a:xfrm>
            <a:off x="3790463" y="1386197"/>
            <a:ext cx="4161977" cy="5163559"/>
          </a:xfrm>
          <a:prstGeom prst="rect">
            <a:avLst/>
          </a:prstGeom>
        </p:spPr>
      </p:pic>
      <p:sp>
        <p:nvSpPr>
          <p:cNvPr id="17" name="CuadroTexto 16">
            <a:extLst>
              <a:ext uri="{FF2B5EF4-FFF2-40B4-BE49-F238E27FC236}">
                <a16:creationId xmlns:a16="http://schemas.microsoft.com/office/drawing/2014/main" id="{F8087B82-FEC5-4D48-A964-A7902003F0AF}"/>
              </a:ext>
            </a:extLst>
          </p:cNvPr>
          <p:cNvSpPr txBox="1"/>
          <p:nvPr/>
        </p:nvSpPr>
        <p:spPr>
          <a:xfrm>
            <a:off x="-253981" y="2838021"/>
            <a:ext cx="9266917" cy="26777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marL="457200" indent="0" algn="ctr">
              <a:buClr>
                <a:schemeClr val="dk1"/>
              </a:buClr>
              <a:buSzPts val="1400"/>
              <a:buFont typeface="Roboto"/>
              <a:buNone/>
              <a:defRPr sz="1800" b="1">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defRPr>
            </a:lvl1pPr>
            <a:lvl2pPr marL="914400" indent="-317500" algn="ctr">
              <a:buClr>
                <a:schemeClr val="dk1"/>
              </a:buClr>
              <a:buSzPts val="1400"/>
              <a:buFont typeface="Roboto"/>
              <a:buNone/>
              <a:defRPr>
                <a:solidFill>
                  <a:schemeClr val="dk1"/>
                </a:solidFill>
                <a:latin typeface="Roboto"/>
                <a:ea typeface="Roboto"/>
                <a:cs typeface="Roboto"/>
              </a:defRPr>
            </a:lvl2pPr>
            <a:lvl3pPr marL="1371600" indent="-317500" algn="ctr">
              <a:buClr>
                <a:schemeClr val="dk1"/>
              </a:buClr>
              <a:buSzPts val="1400"/>
              <a:buFont typeface="Roboto"/>
              <a:buNone/>
              <a:defRPr>
                <a:solidFill>
                  <a:schemeClr val="dk1"/>
                </a:solidFill>
                <a:latin typeface="Roboto"/>
                <a:ea typeface="Roboto"/>
                <a:cs typeface="Roboto"/>
              </a:defRPr>
            </a:lvl3pPr>
            <a:lvl4pPr marL="1828800" indent="-317500" algn="ctr">
              <a:buClr>
                <a:schemeClr val="dk1"/>
              </a:buClr>
              <a:buSzPts val="1400"/>
              <a:buFont typeface="Roboto"/>
              <a:buNone/>
              <a:defRPr>
                <a:solidFill>
                  <a:schemeClr val="dk1"/>
                </a:solidFill>
                <a:latin typeface="Roboto"/>
                <a:ea typeface="Roboto"/>
                <a:cs typeface="Roboto"/>
              </a:defRPr>
            </a:lvl4pPr>
            <a:lvl5pPr marL="2286000" indent="-317500" algn="ctr">
              <a:buClr>
                <a:schemeClr val="dk1"/>
              </a:buClr>
              <a:buSzPts val="1400"/>
              <a:buFont typeface="Roboto"/>
              <a:buNone/>
              <a:defRPr>
                <a:solidFill>
                  <a:schemeClr val="dk1"/>
                </a:solidFill>
                <a:latin typeface="Roboto"/>
                <a:ea typeface="Roboto"/>
                <a:cs typeface="Roboto"/>
              </a:defRPr>
            </a:lvl5pPr>
            <a:lvl6pPr marL="2743200" indent="-317500" algn="ctr">
              <a:buClr>
                <a:schemeClr val="dk1"/>
              </a:buClr>
              <a:buSzPts val="1400"/>
              <a:buFont typeface="Roboto"/>
              <a:buNone/>
              <a:defRPr>
                <a:solidFill>
                  <a:schemeClr val="dk1"/>
                </a:solidFill>
                <a:latin typeface="Roboto"/>
                <a:ea typeface="Roboto"/>
                <a:cs typeface="Roboto"/>
              </a:defRPr>
            </a:lvl6pPr>
            <a:lvl7pPr marL="3200400" indent="-317500" algn="ctr">
              <a:buClr>
                <a:schemeClr val="dk1"/>
              </a:buClr>
              <a:buSzPts val="1400"/>
              <a:buFont typeface="Roboto"/>
              <a:buNone/>
              <a:defRPr>
                <a:solidFill>
                  <a:schemeClr val="dk1"/>
                </a:solidFill>
                <a:latin typeface="Roboto"/>
                <a:ea typeface="Roboto"/>
                <a:cs typeface="Roboto"/>
              </a:defRPr>
            </a:lvl7pPr>
            <a:lvl8pPr marL="3657600" indent="-317500" algn="ctr">
              <a:buClr>
                <a:schemeClr val="dk1"/>
              </a:buClr>
              <a:buSzPts val="1400"/>
              <a:buFont typeface="Roboto"/>
              <a:buNone/>
              <a:defRPr>
                <a:solidFill>
                  <a:schemeClr val="dk1"/>
                </a:solidFill>
                <a:latin typeface="Roboto"/>
                <a:ea typeface="Roboto"/>
                <a:cs typeface="Roboto"/>
              </a:defRPr>
            </a:lvl8pPr>
            <a:lvl9pPr marL="4114800" indent="-317500" algn="ctr">
              <a:buClr>
                <a:schemeClr val="dk1"/>
              </a:buClr>
              <a:buSzPts val="1400"/>
              <a:buFont typeface="Roboto"/>
              <a:buNone/>
              <a:defRPr>
                <a:solidFill>
                  <a:schemeClr val="dk1"/>
                </a:solidFill>
                <a:latin typeface="Roboto"/>
                <a:ea typeface="Roboto"/>
                <a:cs typeface="Roboto"/>
              </a:defRPr>
            </a:lvl9pPr>
          </a:lstStyle>
          <a:p>
            <a:pPr algn="just"/>
            <a:r>
              <a:rPr lang="es-MX" dirty="0"/>
              <a:t>La definición de los Ejes articuladores tiene como perspectiva una educación que coloca como horizonte de los procesos educativos a la comunidad-territorio, cuyo principio pedagógico se basa en el diseño de proyectos dirigidos al desarrollo de la ciencia, el arte y las humanidades, así como aquellos que tienen como finalidad la justicia social y la solidaridad con el medio ambiente; ¿qué impacto tiene el proyecto analizado?, ¿qué capacidades promueve en niñas, niños y adolescentes que los responsabilice de su entorno comunitario?</a:t>
            </a:r>
          </a:p>
          <a:p>
            <a:pPr algn="just"/>
            <a:endParaRPr lang="es-MX" dirty="0"/>
          </a:p>
        </p:txBody>
      </p:sp>
      <p:pic>
        <p:nvPicPr>
          <p:cNvPr id="18" name="Picture 2" descr="Snowflake Blue - Copos De Nieve Vector Png Transparent PNG - 2083x2083 - Free Download on NicePNG">
            <a:extLst>
              <a:ext uri="{FF2B5EF4-FFF2-40B4-BE49-F238E27FC236}">
                <a16:creationId xmlns:a16="http://schemas.microsoft.com/office/drawing/2014/main" id="{53EC9970-B660-43D8-BFCE-63ACBFDD3A44}"/>
              </a:ext>
            </a:extLst>
          </p:cNvPr>
          <p:cNvPicPr>
            <a:picLocks noChangeAspect="1" noChangeArrowheads="1"/>
          </p:cNvPicPr>
          <p:nvPr/>
        </p:nvPicPr>
        <p:blipFill>
          <a:blip r:embed="rId6">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982081" y="2374213"/>
            <a:ext cx="280595" cy="30777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nowflake Blue - Copos De Nieve Vector Png Transparent PNG - 2083x2083 - Free Download on NicePNG">
            <a:extLst>
              <a:ext uri="{FF2B5EF4-FFF2-40B4-BE49-F238E27FC236}">
                <a16:creationId xmlns:a16="http://schemas.microsoft.com/office/drawing/2014/main" id="{DF4D6353-D974-4825-AD11-0B71E46FA5A6}"/>
              </a:ext>
            </a:extLst>
          </p:cNvPr>
          <p:cNvPicPr>
            <a:picLocks noChangeAspect="1" noChangeArrowheads="1"/>
          </p:cNvPicPr>
          <p:nvPr/>
        </p:nvPicPr>
        <p:blipFill>
          <a:blip r:embed="rId6">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516831" y="1822299"/>
            <a:ext cx="643467" cy="70580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nowflake Blue - Copos De Nieve Vector Png Transparent PNG - 2083x2083 - Free Download on NicePNG">
            <a:extLst>
              <a:ext uri="{FF2B5EF4-FFF2-40B4-BE49-F238E27FC236}">
                <a16:creationId xmlns:a16="http://schemas.microsoft.com/office/drawing/2014/main" id="{659B480A-CA5B-41FC-BD57-A96E8B431745}"/>
              </a:ext>
            </a:extLst>
          </p:cNvPr>
          <p:cNvPicPr>
            <a:picLocks noChangeAspect="1" noChangeArrowheads="1"/>
          </p:cNvPicPr>
          <p:nvPr/>
        </p:nvPicPr>
        <p:blipFill>
          <a:blip r:embed="rId6">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1213838" y="2119805"/>
            <a:ext cx="385515" cy="422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585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487"/>
        <p:cNvGrpSpPr/>
        <p:nvPr/>
      </p:nvGrpSpPr>
      <p:grpSpPr>
        <a:xfrm>
          <a:off x="0" y="0"/>
          <a:ext cx="0" cy="0"/>
          <a:chOff x="0" y="0"/>
          <a:chExt cx="0" cy="0"/>
        </a:xfrm>
      </p:grpSpPr>
      <p:sp>
        <p:nvSpPr>
          <p:cNvPr id="489" name="Google Shape;489;p45"/>
          <p:cNvSpPr txBox="1">
            <a:spLocks noGrp="1"/>
          </p:cNvSpPr>
          <p:nvPr>
            <p:ph type="subTitle" idx="1"/>
          </p:nvPr>
        </p:nvSpPr>
        <p:spPr>
          <a:xfrm>
            <a:off x="56836" y="96813"/>
            <a:ext cx="8649501" cy="309300"/>
          </a:xfrm>
          <a:prstGeom prst="rect">
            <a:avLst/>
          </a:prstGeom>
          <a:noFill/>
          <a:ln>
            <a:noFill/>
          </a:ln>
        </p:spPr>
        <p:txBody>
          <a:bodyPr spcFirstLastPara="1" wrap="square" lIns="91425" tIns="91425" rIns="91425" bIns="91425" anchor="t" anchorCtr="0">
            <a:noAutofit/>
          </a:bodyPr>
          <a:lstStyle/>
          <a:p>
            <a:pPr indent="0" algn="just"/>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rPr>
              <a:t>Al elaborar su Programa Analítico y su planeación didáctica, no es suficiente solo señalar qué Ejes articuladores consideraron para articular contenidos y diseñar proyectos; lo importante es el sentido y la mirada que promueven los Ejes.</a:t>
            </a:r>
            <a:endParaRPr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sym typeface="Arial"/>
            </a:endParaRPr>
          </a:p>
        </p:txBody>
      </p:sp>
      <p:sp>
        <p:nvSpPr>
          <p:cNvPr id="496" name="Google Shape;496;p45"/>
          <p:cNvSpPr/>
          <p:nvPr/>
        </p:nvSpPr>
        <p:spPr>
          <a:xfrm rot="-331794" flipH="1">
            <a:off x="6456208" y="825976"/>
            <a:ext cx="4259903" cy="2731295"/>
          </a:xfrm>
          <a:custGeom>
            <a:avLst/>
            <a:gdLst/>
            <a:ahLst/>
            <a:cxnLst/>
            <a:rect l="l" t="t" r="r" b="b"/>
            <a:pathLst>
              <a:path w="49638" h="31827" extrusionOk="0">
                <a:moveTo>
                  <a:pt x="44113" y="22039"/>
                </a:moveTo>
                <a:cubicBezTo>
                  <a:pt x="44482" y="22373"/>
                  <a:pt x="44970" y="22754"/>
                  <a:pt x="45590" y="23182"/>
                </a:cubicBezTo>
                <a:cubicBezTo>
                  <a:pt x="44863" y="23242"/>
                  <a:pt x="44304" y="23301"/>
                  <a:pt x="43887" y="23337"/>
                </a:cubicBezTo>
                <a:cubicBezTo>
                  <a:pt x="43351" y="23385"/>
                  <a:pt x="43042" y="23421"/>
                  <a:pt x="42851" y="23432"/>
                </a:cubicBezTo>
                <a:lnTo>
                  <a:pt x="43994" y="22170"/>
                </a:lnTo>
                <a:lnTo>
                  <a:pt x="44113" y="22039"/>
                </a:lnTo>
                <a:close/>
                <a:moveTo>
                  <a:pt x="1120" y="1"/>
                </a:moveTo>
                <a:cubicBezTo>
                  <a:pt x="798" y="1239"/>
                  <a:pt x="441" y="2466"/>
                  <a:pt x="12" y="3680"/>
                </a:cubicBezTo>
                <a:cubicBezTo>
                  <a:pt x="12" y="3692"/>
                  <a:pt x="1" y="3704"/>
                  <a:pt x="1" y="3716"/>
                </a:cubicBezTo>
                <a:lnTo>
                  <a:pt x="11954" y="31826"/>
                </a:lnTo>
                <a:lnTo>
                  <a:pt x="24742" y="26611"/>
                </a:lnTo>
                <a:lnTo>
                  <a:pt x="31147" y="22778"/>
                </a:lnTo>
                <a:lnTo>
                  <a:pt x="41029" y="25445"/>
                </a:lnTo>
                <a:lnTo>
                  <a:pt x="43423" y="25218"/>
                </a:lnTo>
                <a:lnTo>
                  <a:pt x="46578" y="24659"/>
                </a:lnTo>
                <a:lnTo>
                  <a:pt x="47816" y="24433"/>
                </a:lnTo>
                <a:lnTo>
                  <a:pt x="45816" y="20634"/>
                </a:lnTo>
                <a:lnTo>
                  <a:pt x="46494" y="20087"/>
                </a:lnTo>
                <a:lnTo>
                  <a:pt x="49638" y="13253"/>
                </a:lnTo>
                <a:lnTo>
                  <a:pt x="49638" y="13253"/>
                </a:lnTo>
                <a:cubicBezTo>
                  <a:pt x="49637" y="13253"/>
                  <a:pt x="46601" y="13491"/>
                  <a:pt x="45268" y="18075"/>
                </a:cubicBezTo>
                <a:lnTo>
                  <a:pt x="45304" y="18110"/>
                </a:lnTo>
                <a:lnTo>
                  <a:pt x="45244" y="18158"/>
                </a:lnTo>
                <a:cubicBezTo>
                  <a:pt x="45232" y="18217"/>
                  <a:pt x="45209" y="18277"/>
                  <a:pt x="45197" y="18337"/>
                </a:cubicBezTo>
                <a:cubicBezTo>
                  <a:pt x="44435" y="18932"/>
                  <a:pt x="43875" y="19349"/>
                  <a:pt x="43482" y="19658"/>
                </a:cubicBezTo>
                <a:lnTo>
                  <a:pt x="44530" y="17503"/>
                </a:lnTo>
                <a:lnTo>
                  <a:pt x="44375" y="9990"/>
                </a:lnTo>
                <a:cubicBezTo>
                  <a:pt x="44375" y="9990"/>
                  <a:pt x="41744" y="11538"/>
                  <a:pt x="42542" y="16241"/>
                </a:cubicBezTo>
                <a:lnTo>
                  <a:pt x="42589" y="16253"/>
                </a:lnTo>
                <a:lnTo>
                  <a:pt x="42565" y="16324"/>
                </a:lnTo>
                <a:cubicBezTo>
                  <a:pt x="42565" y="16384"/>
                  <a:pt x="42577" y="16443"/>
                  <a:pt x="42589" y="16503"/>
                </a:cubicBezTo>
                <a:cubicBezTo>
                  <a:pt x="42065" y="17575"/>
                  <a:pt x="41720" y="18265"/>
                  <a:pt x="41494" y="18729"/>
                </a:cubicBezTo>
                <a:lnTo>
                  <a:pt x="40875" y="20111"/>
                </a:lnTo>
                <a:lnTo>
                  <a:pt x="37517" y="18872"/>
                </a:lnTo>
                <a:cubicBezTo>
                  <a:pt x="39041" y="17194"/>
                  <a:pt x="40756" y="15515"/>
                  <a:pt x="41887" y="14943"/>
                </a:cubicBezTo>
                <a:cubicBezTo>
                  <a:pt x="41501" y="14707"/>
                  <a:pt x="41082" y="14603"/>
                  <a:pt x="40644" y="14603"/>
                </a:cubicBezTo>
                <a:cubicBezTo>
                  <a:pt x="39336" y="14603"/>
                  <a:pt x="37867" y="15531"/>
                  <a:pt x="36672" y="16646"/>
                </a:cubicBezTo>
                <a:lnTo>
                  <a:pt x="34195" y="17777"/>
                </a:lnTo>
                <a:lnTo>
                  <a:pt x="34195" y="17789"/>
                </a:lnTo>
                <a:cubicBezTo>
                  <a:pt x="33767" y="18027"/>
                  <a:pt x="33338" y="18301"/>
                  <a:pt x="32945" y="18634"/>
                </a:cubicBezTo>
                <a:cubicBezTo>
                  <a:pt x="30076" y="20253"/>
                  <a:pt x="23075" y="23802"/>
                  <a:pt x="22896" y="24135"/>
                </a:cubicBezTo>
                <a:lnTo>
                  <a:pt x="15752" y="26064"/>
                </a:lnTo>
                <a:lnTo>
                  <a:pt x="7978" y="10193"/>
                </a:lnTo>
                <a:lnTo>
                  <a:pt x="1120" y="1"/>
                </a:lnTo>
                <a:close/>
              </a:path>
            </a:pathLst>
          </a:custGeom>
          <a:solidFill>
            <a:schemeClr val="dk1"/>
          </a:solid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2" descr="Snowflake Blue - Copos De Nieve Vector Png Transparent PNG - 2083x2083 - Free Download on NicePNG">
            <a:extLst>
              <a:ext uri="{FF2B5EF4-FFF2-40B4-BE49-F238E27FC236}">
                <a16:creationId xmlns:a16="http://schemas.microsoft.com/office/drawing/2014/main" id="{E0AD9DD5-48AB-9895-0A11-D519893213A7}"/>
              </a:ext>
            </a:extLst>
          </p:cNvPr>
          <p:cNvPicPr>
            <a:picLocks noChangeAspect="1" noChangeArrowheads="1"/>
          </p:cNvPicPr>
          <p:nvPr/>
        </p:nvPicPr>
        <p:blipFill>
          <a:blip r:embed="rId3">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8446206" y="4361904"/>
            <a:ext cx="643467" cy="705803"/>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grinch, grinch - Free animated GIF - PicMix">
            <a:extLst>
              <a:ext uri="{FF2B5EF4-FFF2-40B4-BE49-F238E27FC236}">
                <a16:creationId xmlns:a16="http://schemas.microsoft.com/office/drawing/2014/main" id="{8BFCF00B-CC42-73A2-FB34-C5E2240391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4039"/>
          <a:stretch/>
        </p:blipFill>
        <p:spPr bwMode="auto">
          <a:xfrm>
            <a:off x="-87353" y="1155255"/>
            <a:ext cx="1644124"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hlinkClick r:id="rId5"/>
            <a:extLst>
              <a:ext uri="{FF2B5EF4-FFF2-40B4-BE49-F238E27FC236}">
                <a16:creationId xmlns:a16="http://schemas.microsoft.com/office/drawing/2014/main" id="{97A31EEA-A53E-4523-BCDD-ED2E8C22FA00}"/>
              </a:ext>
            </a:extLst>
          </p:cNvPr>
          <p:cNvPicPr>
            <a:picLocks noChangeAspect="1"/>
          </p:cNvPicPr>
          <p:nvPr/>
        </p:nvPicPr>
        <p:blipFill>
          <a:blip r:embed="rId6"/>
          <a:stretch>
            <a:fillRect/>
          </a:stretch>
        </p:blipFill>
        <p:spPr>
          <a:xfrm>
            <a:off x="56837" y="64652"/>
            <a:ext cx="355245" cy="355245"/>
          </a:xfrm>
          <a:prstGeom prst="rect">
            <a:avLst/>
          </a:prstGeom>
        </p:spPr>
      </p:pic>
      <p:grpSp>
        <p:nvGrpSpPr>
          <p:cNvPr id="15" name="Google Shape;492;p45">
            <a:extLst>
              <a:ext uri="{FF2B5EF4-FFF2-40B4-BE49-F238E27FC236}">
                <a16:creationId xmlns:a16="http://schemas.microsoft.com/office/drawing/2014/main" id="{09B017DF-1433-4E26-BD57-73B2CC50A686}"/>
              </a:ext>
            </a:extLst>
          </p:cNvPr>
          <p:cNvGrpSpPr/>
          <p:nvPr/>
        </p:nvGrpSpPr>
        <p:grpSpPr>
          <a:xfrm rot="303208" flipH="1">
            <a:off x="6650866" y="1038635"/>
            <a:ext cx="1692232" cy="1756436"/>
            <a:chOff x="2188650" y="3186400"/>
            <a:chExt cx="503675" cy="618675"/>
          </a:xfrm>
          <a:solidFill>
            <a:srgbClr val="C00000"/>
          </a:solidFill>
        </p:grpSpPr>
        <p:sp>
          <p:nvSpPr>
            <p:cNvPr id="16" name="Google Shape;493;p45">
              <a:extLst>
                <a:ext uri="{FF2B5EF4-FFF2-40B4-BE49-F238E27FC236}">
                  <a16:creationId xmlns:a16="http://schemas.microsoft.com/office/drawing/2014/main" id="{4B8E9641-2626-475F-A2D5-9B88ECF4F346}"/>
                </a:ext>
              </a:extLst>
            </p:cNvPr>
            <p:cNvSpPr/>
            <p:nvPr/>
          </p:nvSpPr>
          <p:spPr>
            <a:xfrm>
              <a:off x="2188650" y="3301125"/>
              <a:ext cx="503675" cy="503950"/>
            </a:xfrm>
            <a:custGeom>
              <a:avLst/>
              <a:gdLst/>
              <a:ahLst/>
              <a:cxnLst/>
              <a:rect l="l" t="t" r="r" b="b"/>
              <a:pathLst>
                <a:path w="20147" h="20158" extrusionOk="0">
                  <a:moveTo>
                    <a:pt x="10073" y="1"/>
                  </a:moveTo>
                  <a:cubicBezTo>
                    <a:pt x="4501" y="1"/>
                    <a:pt x="1" y="4513"/>
                    <a:pt x="1" y="10085"/>
                  </a:cubicBezTo>
                  <a:cubicBezTo>
                    <a:pt x="1" y="15646"/>
                    <a:pt x="4501" y="20158"/>
                    <a:pt x="10073" y="20158"/>
                  </a:cubicBezTo>
                  <a:cubicBezTo>
                    <a:pt x="15634" y="20158"/>
                    <a:pt x="20146" y="15646"/>
                    <a:pt x="20146" y="10085"/>
                  </a:cubicBezTo>
                  <a:cubicBezTo>
                    <a:pt x="20146" y="4513"/>
                    <a:pt x="15634" y="1"/>
                    <a:pt x="10073" y="1"/>
                  </a:cubicBezTo>
                  <a:close/>
                </a:path>
              </a:pathLst>
            </a:custGeom>
            <a:grp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94;p45">
              <a:extLst>
                <a:ext uri="{FF2B5EF4-FFF2-40B4-BE49-F238E27FC236}">
                  <a16:creationId xmlns:a16="http://schemas.microsoft.com/office/drawing/2014/main" id="{4695E381-6E06-4D96-8662-38BA50CA978E}"/>
                </a:ext>
              </a:extLst>
            </p:cNvPr>
            <p:cNvSpPr/>
            <p:nvPr/>
          </p:nvSpPr>
          <p:spPr>
            <a:xfrm>
              <a:off x="2366650" y="3247400"/>
              <a:ext cx="89025" cy="69825"/>
            </a:xfrm>
            <a:custGeom>
              <a:avLst/>
              <a:gdLst/>
              <a:ahLst/>
              <a:cxnLst/>
              <a:rect l="l" t="t" r="r" b="b"/>
              <a:pathLst>
                <a:path w="3561" h="2793" extrusionOk="0">
                  <a:moveTo>
                    <a:pt x="1139" y="1"/>
                  </a:moveTo>
                  <a:cubicBezTo>
                    <a:pt x="773" y="1"/>
                    <a:pt x="408" y="19"/>
                    <a:pt x="48" y="54"/>
                  </a:cubicBezTo>
                  <a:cubicBezTo>
                    <a:pt x="1" y="947"/>
                    <a:pt x="60" y="1852"/>
                    <a:pt x="227" y="2733"/>
                  </a:cubicBezTo>
                  <a:lnTo>
                    <a:pt x="274" y="2793"/>
                  </a:lnTo>
                  <a:cubicBezTo>
                    <a:pt x="1298" y="2614"/>
                    <a:pt x="2334" y="2495"/>
                    <a:pt x="3382" y="2412"/>
                  </a:cubicBezTo>
                  <a:cubicBezTo>
                    <a:pt x="3442" y="2412"/>
                    <a:pt x="3513" y="2388"/>
                    <a:pt x="3549" y="2328"/>
                  </a:cubicBezTo>
                  <a:cubicBezTo>
                    <a:pt x="3561" y="2305"/>
                    <a:pt x="3549" y="2257"/>
                    <a:pt x="3549" y="2209"/>
                  </a:cubicBezTo>
                  <a:cubicBezTo>
                    <a:pt x="3442" y="1590"/>
                    <a:pt x="3263" y="971"/>
                    <a:pt x="3025" y="400"/>
                  </a:cubicBezTo>
                  <a:cubicBezTo>
                    <a:pt x="3013" y="328"/>
                    <a:pt x="2977" y="245"/>
                    <a:pt x="2918" y="209"/>
                  </a:cubicBezTo>
                  <a:cubicBezTo>
                    <a:pt x="2846" y="126"/>
                    <a:pt x="2727" y="114"/>
                    <a:pt x="2620" y="102"/>
                  </a:cubicBezTo>
                  <a:cubicBezTo>
                    <a:pt x="2128" y="34"/>
                    <a:pt x="1632" y="1"/>
                    <a:pt x="1139" y="1"/>
                  </a:cubicBezTo>
                  <a:close/>
                </a:path>
              </a:pathLst>
            </a:custGeom>
            <a:grp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95;p45">
              <a:extLst>
                <a:ext uri="{FF2B5EF4-FFF2-40B4-BE49-F238E27FC236}">
                  <a16:creationId xmlns:a16="http://schemas.microsoft.com/office/drawing/2014/main" id="{D80F1C72-8DE3-4B58-AE84-46E521A12CA0}"/>
                </a:ext>
              </a:extLst>
            </p:cNvPr>
            <p:cNvSpPr/>
            <p:nvPr/>
          </p:nvSpPr>
          <p:spPr>
            <a:xfrm>
              <a:off x="2380350" y="3186400"/>
              <a:ext cx="44675" cy="72150"/>
            </a:xfrm>
            <a:custGeom>
              <a:avLst/>
              <a:gdLst/>
              <a:ahLst/>
              <a:cxnLst/>
              <a:rect l="l" t="t" r="r" b="b"/>
              <a:pathLst>
                <a:path w="1787" h="2886" extrusionOk="0">
                  <a:moveTo>
                    <a:pt x="752" y="0"/>
                  </a:moveTo>
                  <a:cubicBezTo>
                    <a:pt x="613" y="0"/>
                    <a:pt x="477" y="38"/>
                    <a:pt x="357" y="125"/>
                  </a:cubicBezTo>
                  <a:cubicBezTo>
                    <a:pt x="36" y="363"/>
                    <a:pt x="0" y="804"/>
                    <a:pt x="60" y="1173"/>
                  </a:cubicBezTo>
                  <a:cubicBezTo>
                    <a:pt x="155" y="1697"/>
                    <a:pt x="393" y="2185"/>
                    <a:pt x="750" y="2589"/>
                  </a:cubicBezTo>
                  <a:cubicBezTo>
                    <a:pt x="773" y="2609"/>
                    <a:pt x="797" y="2618"/>
                    <a:pt x="820" y="2618"/>
                  </a:cubicBezTo>
                  <a:cubicBezTo>
                    <a:pt x="908" y="2618"/>
                    <a:pt x="983" y="2498"/>
                    <a:pt x="917" y="2423"/>
                  </a:cubicBezTo>
                  <a:cubicBezTo>
                    <a:pt x="655" y="2125"/>
                    <a:pt x="465" y="1780"/>
                    <a:pt x="357" y="1411"/>
                  </a:cubicBezTo>
                  <a:cubicBezTo>
                    <a:pt x="274" y="1113"/>
                    <a:pt x="203" y="720"/>
                    <a:pt x="381" y="446"/>
                  </a:cubicBezTo>
                  <a:cubicBezTo>
                    <a:pt x="473" y="295"/>
                    <a:pt x="617" y="232"/>
                    <a:pt x="767" y="232"/>
                  </a:cubicBezTo>
                  <a:cubicBezTo>
                    <a:pt x="946" y="232"/>
                    <a:pt x="1134" y="322"/>
                    <a:pt x="1250" y="458"/>
                  </a:cubicBezTo>
                  <a:cubicBezTo>
                    <a:pt x="1512" y="744"/>
                    <a:pt x="1548" y="1161"/>
                    <a:pt x="1536" y="1518"/>
                  </a:cubicBezTo>
                  <a:cubicBezTo>
                    <a:pt x="1512" y="1947"/>
                    <a:pt x="1346" y="2363"/>
                    <a:pt x="1060" y="2685"/>
                  </a:cubicBezTo>
                  <a:cubicBezTo>
                    <a:pt x="996" y="2768"/>
                    <a:pt x="1073" y="2886"/>
                    <a:pt x="1156" y="2886"/>
                  </a:cubicBezTo>
                  <a:cubicBezTo>
                    <a:pt x="1180" y="2886"/>
                    <a:pt x="1205" y="2876"/>
                    <a:pt x="1227" y="2851"/>
                  </a:cubicBezTo>
                  <a:cubicBezTo>
                    <a:pt x="1524" y="2494"/>
                    <a:pt x="1703" y="2078"/>
                    <a:pt x="1751" y="1613"/>
                  </a:cubicBezTo>
                  <a:cubicBezTo>
                    <a:pt x="1786" y="1185"/>
                    <a:pt x="1727" y="696"/>
                    <a:pt x="1453" y="339"/>
                  </a:cubicBezTo>
                  <a:cubicBezTo>
                    <a:pt x="1281" y="137"/>
                    <a:pt x="1013" y="0"/>
                    <a:pt x="752" y="0"/>
                  </a:cubicBezTo>
                  <a:close/>
                </a:path>
              </a:pathLst>
            </a:custGeom>
            <a:grpFill/>
            <a:ln>
              <a:solidFill>
                <a:srgbClr val="000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CuadroTexto 18">
            <a:extLst>
              <a:ext uri="{FF2B5EF4-FFF2-40B4-BE49-F238E27FC236}">
                <a16:creationId xmlns:a16="http://schemas.microsoft.com/office/drawing/2014/main" id="{69C8D018-FCB0-478C-8AE2-C0EC45586087}"/>
              </a:ext>
            </a:extLst>
          </p:cNvPr>
          <p:cNvSpPr txBox="1"/>
          <p:nvPr/>
        </p:nvSpPr>
        <p:spPr>
          <a:xfrm>
            <a:off x="6808354" y="1863630"/>
            <a:ext cx="1348566" cy="43088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0" indent="0" algn="ctr">
              <a:buClr>
                <a:schemeClr val="dk1"/>
              </a:buClr>
              <a:buSzPts val="1400"/>
              <a:buFont typeface="Roboto"/>
              <a:buNone/>
              <a:defRPr sz="1100" b="1">
                <a:ln w="0">
                  <a:solidFill>
                    <a:srgbClr val="000000"/>
                  </a:solidFill>
                </a:ln>
                <a:solidFill>
                  <a:schemeClr val="accent6"/>
                </a:solidFill>
                <a:effectLst>
                  <a:outerShdw blurRad="38100" dist="38100" dir="2700000" algn="tl">
                    <a:srgbClr val="000000">
                      <a:alpha val="43137"/>
                    </a:srgbClr>
                  </a:outerShdw>
                </a:effectLst>
                <a:latin typeface="AGFoodMood" panose="02000603000000000000" pitchFamily="2" charset="0"/>
                <a:ea typeface="AGFoodMood" panose="02000603000000000000" pitchFamily="2" charset="0"/>
                <a:cs typeface="Roboto"/>
              </a:defRPr>
            </a:lvl1pPr>
            <a:lvl2pPr marL="914400" indent="-317500" algn="ctr">
              <a:buClr>
                <a:schemeClr val="dk1"/>
              </a:buClr>
              <a:buSzPts val="1800"/>
              <a:buFont typeface="Roboto"/>
              <a:buNone/>
              <a:defRPr sz="1800">
                <a:solidFill>
                  <a:schemeClr val="dk1"/>
                </a:solidFill>
                <a:latin typeface="Roboto"/>
                <a:ea typeface="Roboto"/>
                <a:cs typeface="Roboto"/>
              </a:defRPr>
            </a:lvl2pPr>
            <a:lvl3pPr marL="1371600" indent="-317500" algn="ctr">
              <a:buClr>
                <a:schemeClr val="dk1"/>
              </a:buClr>
              <a:buSzPts val="1800"/>
              <a:buFont typeface="Roboto"/>
              <a:buNone/>
              <a:defRPr sz="1800">
                <a:solidFill>
                  <a:schemeClr val="dk1"/>
                </a:solidFill>
                <a:latin typeface="Roboto"/>
                <a:ea typeface="Roboto"/>
                <a:cs typeface="Roboto"/>
              </a:defRPr>
            </a:lvl3pPr>
            <a:lvl4pPr marL="1828800" indent="-317500" algn="ctr">
              <a:buClr>
                <a:schemeClr val="dk1"/>
              </a:buClr>
              <a:buSzPts val="1800"/>
              <a:buFont typeface="Roboto"/>
              <a:buNone/>
              <a:defRPr sz="1800">
                <a:solidFill>
                  <a:schemeClr val="dk1"/>
                </a:solidFill>
                <a:latin typeface="Roboto"/>
                <a:ea typeface="Roboto"/>
                <a:cs typeface="Roboto"/>
              </a:defRPr>
            </a:lvl4pPr>
            <a:lvl5pPr marL="2286000" indent="-317500" algn="ctr">
              <a:buClr>
                <a:schemeClr val="dk1"/>
              </a:buClr>
              <a:buSzPts val="1800"/>
              <a:buFont typeface="Roboto"/>
              <a:buNone/>
              <a:defRPr sz="1800">
                <a:solidFill>
                  <a:schemeClr val="dk1"/>
                </a:solidFill>
                <a:latin typeface="Roboto"/>
                <a:ea typeface="Roboto"/>
                <a:cs typeface="Roboto"/>
              </a:defRPr>
            </a:lvl5pPr>
            <a:lvl6pPr marL="2743200" indent="-317500" algn="ctr">
              <a:buClr>
                <a:schemeClr val="dk1"/>
              </a:buClr>
              <a:buSzPts val="1800"/>
              <a:buFont typeface="Roboto"/>
              <a:buNone/>
              <a:defRPr sz="1800">
                <a:solidFill>
                  <a:schemeClr val="dk1"/>
                </a:solidFill>
                <a:latin typeface="Roboto"/>
                <a:ea typeface="Roboto"/>
                <a:cs typeface="Roboto"/>
              </a:defRPr>
            </a:lvl6pPr>
            <a:lvl7pPr marL="3200400" indent="-317500" algn="ctr">
              <a:buClr>
                <a:schemeClr val="dk1"/>
              </a:buClr>
              <a:buSzPts val="1800"/>
              <a:buFont typeface="Roboto"/>
              <a:buNone/>
              <a:defRPr sz="1800">
                <a:solidFill>
                  <a:schemeClr val="dk1"/>
                </a:solidFill>
                <a:latin typeface="Roboto"/>
                <a:ea typeface="Roboto"/>
                <a:cs typeface="Roboto"/>
              </a:defRPr>
            </a:lvl7pPr>
            <a:lvl8pPr marL="3657600" indent="-317500" algn="ctr">
              <a:buClr>
                <a:schemeClr val="dk1"/>
              </a:buClr>
              <a:buSzPts val="1800"/>
              <a:buFont typeface="Roboto"/>
              <a:buNone/>
              <a:defRPr sz="1800">
                <a:solidFill>
                  <a:schemeClr val="dk1"/>
                </a:solidFill>
                <a:latin typeface="Roboto"/>
                <a:ea typeface="Roboto"/>
                <a:cs typeface="Roboto"/>
              </a:defRPr>
            </a:lvl8pPr>
            <a:lvl9pPr marL="4114800" indent="-317500" algn="ctr">
              <a:buClr>
                <a:schemeClr val="dk1"/>
              </a:buClr>
              <a:buSzPts val="1800"/>
              <a:buFont typeface="Roboto"/>
              <a:buNone/>
              <a:defRPr sz="1800">
                <a:solidFill>
                  <a:schemeClr val="dk1"/>
                </a:solidFill>
                <a:latin typeface="Roboto"/>
                <a:ea typeface="Roboto"/>
                <a:cs typeface="Roboto"/>
              </a:defRPr>
            </a:lvl9pPr>
          </a:lstStyle>
          <a:p>
            <a:r>
              <a:rPr lang="es-MX" sz="1400" dirty="0"/>
              <a:t>Programa Analítico </a:t>
            </a:r>
          </a:p>
        </p:txBody>
      </p:sp>
      <p:sp>
        <p:nvSpPr>
          <p:cNvPr id="20" name="CuadroTexto 19">
            <a:extLst>
              <a:ext uri="{FF2B5EF4-FFF2-40B4-BE49-F238E27FC236}">
                <a16:creationId xmlns:a16="http://schemas.microsoft.com/office/drawing/2014/main" id="{C9621DAB-7D74-4C1D-8142-73CEC0C8D73E}"/>
              </a:ext>
            </a:extLst>
          </p:cNvPr>
          <p:cNvSpPr txBox="1"/>
          <p:nvPr/>
        </p:nvSpPr>
        <p:spPr>
          <a:xfrm>
            <a:off x="1657827" y="3295944"/>
            <a:ext cx="7110112" cy="2062103"/>
          </a:xfrm>
          <a:prstGeom prst="rect">
            <a:avLst/>
          </a:prstGeom>
          <a:noFill/>
        </p:spPr>
        <p:txBody>
          <a:bodyPr wrap="square" rtlCol="0">
            <a:spAutoFit/>
          </a:bodyPr>
          <a:lstStyle>
            <a:defPPr marR="0" lvl="0" algn="l" rtl="0">
              <a:lnSpc>
                <a:spcPct val="100000"/>
              </a:lnSpc>
              <a:spcBef>
                <a:spcPts val="0"/>
              </a:spcBef>
              <a:spcAft>
                <a:spcPts val="0"/>
              </a:spcAft>
              <a:defRPr/>
            </a:defPPr>
            <a:lvl1pPr algn="just">
              <a:defRPr b="1">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defRPr>
            </a:lvl1pPr>
          </a:lstStyle>
          <a:p>
            <a:r>
              <a:rPr lang="es-MX" sz="1600" dirty="0"/>
              <a:t>Los Ejes articuladores están presentes en todo el proceso de codiseño y en el plano didáctico. En esta sesión han reflexionado sobre su propia experiencia en el uso de estos y han profundizado en sus características y funciones a partir de los documentos revisados, ahora se les propone llegar a conclusiones acerca de su aplicación y tomar acuerdos para fortalecer el trabajo con ellos.</a:t>
            </a:r>
          </a:p>
          <a:p>
            <a:br>
              <a:rPr lang="es-MX" sz="1600" dirty="0"/>
            </a:br>
            <a:endParaRPr lang="es-MX"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237"/>
        <p:cNvGrpSpPr/>
        <p:nvPr/>
      </p:nvGrpSpPr>
      <p:grpSpPr>
        <a:xfrm>
          <a:off x="0" y="0"/>
          <a:ext cx="0" cy="0"/>
          <a:chOff x="0" y="0"/>
          <a:chExt cx="0" cy="0"/>
        </a:xfrm>
      </p:grpSpPr>
      <p:sp>
        <p:nvSpPr>
          <p:cNvPr id="238" name="Google Shape;238;p34"/>
          <p:cNvSpPr txBox="1">
            <a:spLocks noGrp="1"/>
          </p:cNvSpPr>
          <p:nvPr>
            <p:ph type="title"/>
          </p:nvPr>
        </p:nvSpPr>
        <p:spPr>
          <a:xfrm>
            <a:off x="720000" y="539500"/>
            <a:ext cx="7704000" cy="640200"/>
          </a:xfrm>
          <a:prstGeom prst="rect">
            <a:avLst/>
          </a:prstGeom>
          <a:noFill/>
          <a:ln>
            <a:noFill/>
          </a:ln>
        </p:spPr>
        <p:txBody>
          <a:bodyPr spcFirstLastPara="1" wrap="square" lIns="91425" tIns="91425" rIns="91425" bIns="91425" anchor="ctr" anchorCtr="0">
            <a:noAutofit/>
          </a:bodyPr>
          <a:lstStyle/>
          <a:p>
            <a:pPr>
              <a:lnSpc>
                <a:spcPct val="90000"/>
              </a:lnSpc>
              <a:buClr>
                <a:srgbClr val="191919"/>
              </a:buClr>
              <a:buSzPts val="5200"/>
            </a:pPr>
            <a:r>
              <a:rPr lang="es-MX" sz="48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Seguimiento al Proceso de Mejora Continua </a:t>
            </a:r>
            <a:endParaRPr sz="4800" dirty="0">
              <a:ln w="22225">
                <a:solidFill>
                  <a:srgbClr val="990000"/>
                </a:solidFill>
              </a:ln>
              <a:solidFill>
                <a:schemeClr val="tx1"/>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endParaRPr>
          </a:p>
        </p:txBody>
      </p:sp>
      <p:sp>
        <p:nvSpPr>
          <p:cNvPr id="239" name="Google Shape;239;p34"/>
          <p:cNvSpPr txBox="1">
            <a:spLocks noGrp="1"/>
          </p:cNvSpPr>
          <p:nvPr>
            <p:ph type="subTitle" idx="1"/>
          </p:nvPr>
        </p:nvSpPr>
        <p:spPr>
          <a:xfrm>
            <a:off x="568620" y="2721170"/>
            <a:ext cx="6421757" cy="776400"/>
          </a:xfrm>
          <a:prstGeom prst="rect">
            <a:avLst/>
          </a:prstGeom>
          <a:noFill/>
          <a:ln>
            <a:noFill/>
          </a:ln>
        </p:spPr>
        <p:txBody>
          <a:bodyPr spcFirstLastPara="1" wrap="square" lIns="91425" tIns="91425" rIns="91425" bIns="91425" anchor="t" anchorCtr="0">
            <a:noAutofit/>
          </a:bodyPr>
          <a:lstStyle/>
          <a:p>
            <a:pPr indent="0" algn="just">
              <a:lnSpc>
                <a:spcPct val="100000"/>
              </a:lnSpc>
            </a:pPr>
            <a:r>
              <a:rPr lang="es-MX"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t>En la Primera Sesión Ordinaria del CTE avanzaron en la fase de planeación de su Proceso de Mejora Continua; se sugiere que revisen sus avances y en caso de que ya hayan concretado sus objetivos, metas y acciones, destinen unos momentos para tomar acuerdos que les permitan implementar adecuadamente las acciones que definieron.</a:t>
            </a:r>
            <a:endParaRPr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endParaRPr>
          </a:p>
        </p:txBody>
      </p:sp>
      <p:grpSp>
        <p:nvGrpSpPr>
          <p:cNvPr id="255" name="Google Shape;255;p34"/>
          <p:cNvGrpSpPr/>
          <p:nvPr/>
        </p:nvGrpSpPr>
        <p:grpSpPr>
          <a:xfrm>
            <a:off x="8534110" y="2216888"/>
            <a:ext cx="500185" cy="500185"/>
            <a:chOff x="6425999" y="2282758"/>
            <a:chExt cx="371360" cy="371360"/>
          </a:xfrm>
        </p:grpSpPr>
        <p:sp>
          <p:nvSpPr>
            <p:cNvPr id="256" name="Google Shape;256;p34"/>
            <p:cNvSpPr/>
            <p:nvPr/>
          </p:nvSpPr>
          <p:spPr>
            <a:xfrm>
              <a:off x="6711823" y="2316268"/>
              <a:ext cx="82192" cy="99898"/>
            </a:xfrm>
            <a:custGeom>
              <a:avLst/>
              <a:gdLst/>
              <a:ahLst/>
              <a:cxnLst/>
              <a:rect l="l" t="t" r="r" b="b"/>
              <a:pathLst>
                <a:path w="2335" h="2838" extrusionOk="0">
                  <a:moveTo>
                    <a:pt x="1239" y="1"/>
                  </a:moveTo>
                  <a:cubicBezTo>
                    <a:pt x="1192" y="286"/>
                    <a:pt x="1120" y="620"/>
                    <a:pt x="1001" y="977"/>
                  </a:cubicBezTo>
                  <a:cubicBezTo>
                    <a:pt x="787" y="1620"/>
                    <a:pt x="453" y="2144"/>
                    <a:pt x="1" y="2501"/>
                  </a:cubicBezTo>
                  <a:cubicBezTo>
                    <a:pt x="1" y="2573"/>
                    <a:pt x="1" y="2644"/>
                    <a:pt x="1" y="2739"/>
                  </a:cubicBezTo>
                  <a:cubicBezTo>
                    <a:pt x="1" y="2763"/>
                    <a:pt x="1" y="2787"/>
                    <a:pt x="1" y="2835"/>
                  </a:cubicBezTo>
                  <a:cubicBezTo>
                    <a:pt x="35" y="2837"/>
                    <a:pt x="70" y="2838"/>
                    <a:pt x="104" y="2838"/>
                  </a:cubicBezTo>
                  <a:cubicBezTo>
                    <a:pt x="478" y="2838"/>
                    <a:pt x="873" y="2721"/>
                    <a:pt x="1287" y="2525"/>
                  </a:cubicBezTo>
                  <a:cubicBezTo>
                    <a:pt x="1763" y="2287"/>
                    <a:pt x="2144" y="1977"/>
                    <a:pt x="2335" y="1811"/>
                  </a:cubicBezTo>
                  <a:cubicBezTo>
                    <a:pt x="2144" y="1120"/>
                    <a:pt x="1763" y="477"/>
                    <a:pt x="12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4"/>
            <p:cNvSpPr/>
            <p:nvPr/>
          </p:nvSpPr>
          <p:spPr>
            <a:xfrm>
              <a:off x="6538322" y="2345625"/>
              <a:ext cx="101446" cy="72970"/>
            </a:xfrm>
            <a:custGeom>
              <a:avLst/>
              <a:gdLst/>
              <a:ahLst/>
              <a:cxnLst/>
              <a:rect l="l" t="t" r="r" b="b"/>
              <a:pathLst>
                <a:path w="2882" h="2073" extrusionOk="0">
                  <a:moveTo>
                    <a:pt x="524" y="0"/>
                  </a:moveTo>
                  <a:cubicBezTo>
                    <a:pt x="191" y="572"/>
                    <a:pt x="0" y="1215"/>
                    <a:pt x="0" y="1905"/>
                  </a:cubicBezTo>
                  <a:cubicBezTo>
                    <a:pt x="0" y="1953"/>
                    <a:pt x="0" y="2001"/>
                    <a:pt x="0" y="2072"/>
                  </a:cubicBezTo>
                  <a:cubicBezTo>
                    <a:pt x="238" y="1882"/>
                    <a:pt x="524" y="1691"/>
                    <a:pt x="858" y="1524"/>
                  </a:cubicBezTo>
                  <a:cubicBezTo>
                    <a:pt x="1359" y="1293"/>
                    <a:pt x="1845" y="1171"/>
                    <a:pt x="2316" y="1171"/>
                  </a:cubicBezTo>
                  <a:cubicBezTo>
                    <a:pt x="2426" y="1171"/>
                    <a:pt x="2535" y="1177"/>
                    <a:pt x="2644" y="1191"/>
                  </a:cubicBezTo>
                  <a:cubicBezTo>
                    <a:pt x="2715" y="1096"/>
                    <a:pt x="2787" y="1000"/>
                    <a:pt x="2882" y="929"/>
                  </a:cubicBezTo>
                  <a:cubicBezTo>
                    <a:pt x="2596" y="619"/>
                    <a:pt x="2215" y="381"/>
                    <a:pt x="1739" y="238"/>
                  </a:cubicBezTo>
                  <a:cubicBezTo>
                    <a:pt x="1239" y="72"/>
                    <a:pt x="762" y="24"/>
                    <a:pt x="5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4"/>
            <p:cNvSpPr/>
            <p:nvPr/>
          </p:nvSpPr>
          <p:spPr>
            <a:xfrm>
              <a:off x="6663212" y="2455414"/>
              <a:ext cx="100637" cy="82192"/>
            </a:xfrm>
            <a:custGeom>
              <a:avLst/>
              <a:gdLst/>
              <a:ahLst/>
              <a:cxnLst/>
              <a:rect l="l" t="t" r="r" b="b"/>
              <a:pathLst>
                <a:path w="2859" h="2335" extrusionOk="0">
                  <a:moveTo>
                    <a:pt x="358" y="1"/>
                  </a:moveTo>
                  <a:cubicBezTo>
                    <a:pt x="286" y="25"/>
                    <a:pt x="215" y="25"/>
                    <a:pt x="144" y="25"/>
                  </a:cubicBezTo>
                  <a:lnTo>
                    <a:pt x="25" y="25"/>
                  </a:lnTo>
                  <a:cubicBezTo>
                    <a:pt x="1" y="430"/>
                    <a:pt x="96" y="858"/>
                    <a:pt x="334" y="1311"/>
                  </a:cubicBezTo>
                  <a:cubicBezTo>
                    <a:pt x="548" y="1787"/>
                    <a:pt x="882" y="2168"/>
                    <a:pt x="1049" y="2335"/>
                  </a:cubicBezTo>
                  <a:cubicBezTo>
                    <a:pt x="1739" y="2168"/>
                    <a:pt x="2382" y="1763"/>
                    <a:pt x="2858" y="1239"/>
                  </a:cubicBezTo>
                  <a:cubicBezTo>
                    <a:pt x="2573" y="1215"/>
                    <a:pt x="2239" y="1144"/>
                    <a:pt x="1882" y="1025"/>
                  </a:cubicBezTo>
                  <a:cubicBezTo>
                    <a:pt x="1239" y="811"/>
                    <a:pt x="715" y="453"/>
                    <a:pt x="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4"/>
            <p:cNvSpPr/>
            <p:nvPr/>
          </p:nvSpPr>
          <p:spPr>
            <a:xfrm>
              <a:off x="6645612" y="2390048"/>
              <a:ext cx="44458" cy="44458"/>
            </a:xfrm>
            <a:custGeom>
              <a:avLst/>
              <a:gdLst/>
              <a:ahLst/>
              <a:cxnLst/>
              <a:rect l="l" t="t" r="r" b="b"/>
              <a:pathLst>
                <a:path w="1263" h="1263" extrusionOk="0">
                  <a:moveTo>
                    <a:pt x="644" y="0"/>
                  </a:moveTo>
                  <a:cubicBezTo>
                    <a:pt x="286" y="0"/>
                    <a:pt x="1" y="286"/>
                    <a:pt x="1" y="643"/>
                  </a:cubicBezTo>
                  <a:cubicBezTo>
                    <a:pt x="1" y="977"/>
                    <a:pt x="286" y="1263"/>
                    <a:pt x="644" y="1263"/>
                  </a:cubicBezTo>
                  <a:cubicBezTo>
                    <a:pt x="977" y="1263"/>
                    <a:pt x="1263" y="977"/>
                    <a:pt x="1263" y="643"/>
                  </a:cubicBezTo>
                  <a:cubicBezTo>
                    <a:pt x="1263" y="286"/>
                    <a:pt x="977" y="0"/>
                    <a:pt x="6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4"/>
            <p:cNvSpPr/>
            <p:nvPr/>
          </p:nvSpPr>
          <p:spPr>
            <a:xfrm>
              <a:off x="6602034" y="2441193"/>
              <a:ext cx="72125" cy="100602"/>
            </a:xfrm>
            <a:custGeom>
              <a:avLst/>
              <a:gdLst/>
              <a:ahLst/>
              <a:cxnLst/>
              <a:rect l="l" t="t" r="r" b="b"/>
              <a:pathLst>
                <a:path w="2049" h="2858" extrusionOk="0">
                  <a:moveTo>
                    <a:pt x="929" y="0"/>
                  </a:moveTo>
                  <a:cubicBezTo>
                    <a:pt x="619" y="262"/>
                    <a:pt x="381" y="643"/>
                    <a:pt x="215" y="1119"/>
                  </a:cubicBezTo>
                  <a:cubicBezTo>
                    <a:pt x="48" y="1619"/>
                    <a:pt x="0" y="2096"/>
                    <a:pt x="0" y="2334"/>
                  </a:cubicBezTo>
                  <a:cubicBezTo>
                    <a:pt x="548" y="2667"/>
                    <a:pt x="1191" y="2858"/>
                    <a:pt x="1882" y="2858"/>
                  </a:cubicBezTo>
                  <a:lnTo>
                    <a:pt x="2048" y="2858"/>
                  </a:lnTo>
                  <a:cubicBezTo>
                    <a:pt x="1882" y="2643"/>
                    <a:pt x="1691" y="2358"/>
                    <a:pt x="1524" y="2000"/>
                  </a:cubicBezTo>
                  <a:cubicBezTo>
                    <a:pt x="1215" y="1381"/>
                    <a:pt x="1096" y="786"/>
                    <a:pt x="1167" y="214"/>
                  </a:cubicBezTo>
                  <a:cubicBezTo>
                    <a:pt x="1072" y="143"/>
                    <a:pt x="1000" y="72"/>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4"/>
            <p:cNvSpPr/>
            <p:nvPr/>
          </p:nvSpPr>
          <p:spPr>
            <a:xfrm>
              <a:off x="6542511" y="2408387"/>
              <a:ext cx="82192" cy="99898"/>
            </a:xfrm>
            <a:custGeom>
              <a:avLst/>
              <a:gdLst/>
              <a:ahLst/>
              <a:cxnLst/>
              <a:rect l="l" t="t" r="r" b="b"/>
              <a:pathLst>
                <a:path w="2335" h="2838" extrusionOk="0">
                  <a:moveTo>
                    <a:pt x="2207" y="0"/>
                  </a:moveTo>
                  <a:cubicBezTo>
                    <a:pt x="1833" y="0"/>
                    <a:pt x="1439" y="117"/>
                    <a:pt x="1024" y="313"/>
                  </a:cubicBezTo>
                  <a:cubicBezTo>
                    <a:pt x="548" y="551"/>
                    <a:pt x="167" y="861"/>
                    <a:pt x="0" y="1004"/>
                  </a:cubicBezTo>
                  <a:cubicBezTo>
                    <a:pt x="167" y="1718"/>
                    <a:pt x="572" y="2361"/>
                    <a:pt x="1096" y="2837"/>
                  </a:cubicBezTo>
                  <a:cubicBezTo>
                    <a:pt x="1120" y="2551"/>
                    <a:pt x="1191" y="2218"/>
                    <a:pt x="1310" y="1861"/>
                  </a:cubicBezTo>
                  <a:cubicBezTo>
                    <a:pt x="1525" y="1218"/>
                    <a:pt x="1882" y="694"/>
                    <a:pt x="2334" y="337"/>
                  </a:cubicBezTo>
                  <a:cubicBezTo>
                    <a:pt x="2310" y="265"/>
                    <a:pt x="2310" y="194"/>
                    <a:pt x="2310" y="122"/>
                  </a:cubicBezTo>
                  <a:cubicBezTo>
                    <a:pt x="2310" y="75"/>
                    <a:pt x="2310" y="51"/>
                    <a:pt x="2310" y="3"/>
                  </a:cubicBezTo>
                  <a:cubicBezTo>
                    <a:pt x="2276" y="1"/>
                    <a:pt x="2242" y="0"/>
                    <a:pt x="2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4"/>
            <p:cNvSpPr/>
            <p:nvPr/>
          </p:nvSpPr>
          <p:spPr>
            <a:xfrm>
              <a:off x="6425999" y="2499027"/>
              <a:ext cx="155936" cy="155091"/>
            </a:xfrm>
            <a:custGeom>
              <a:avLst/>
              <a:gdLst/>
              <a:ahLst/>
              <a:cxnLst/>
              <a:rect l="l" t="t" r="r" b="b"/>
              <a:pathLst>
                <a:path w="4430" h="4406" extrusionOk="0">
                  <a:moveTo>
                    <a:pt x="3334" y="0"/>
                  </a:moveTo>
                  <a:lnTo>
                    <a:pt x="0" y="3334"/>
                  </a:lnTo>
                  <a:lnTo>
                    <a:pt x="1072" y="4406"/>
                  </a:lnTo>
                  <a:lnTo>
                    <a:pt x="4430" y="1072"/>
                  </a:lnTo>
                  <a:cubicBezTo>
                    <a:pt x="4001" y="786"/>
                    <a:pt x="3620" y="405"/>
                    <a:pt x="3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4"/>
            <p:cNvSpPr/>
            <p:nvPr/>
          </p:nvSpPr>
          <p:spPr>
            <a:xfrm>
              <a:off x="6662367" y="2282758"/>
              <a:ext cx="71315" cy="100602"/>
            </a:xfrm>
            <a:custGeom>
              <a:avLst/>
              <a:gdLst/>
              <a:ahLst/>
              <a:cxnLst/>
              <a:rect l="l" t="t" r="r" b="b"/>
              <a:pathLst>
                <a:path w="2026" h="2858" extrusionOk="0">
                  <a:moveTo>
                    <a:pt x="1" y="0"/>
                  </a:moveTo>
                  <a:cubicBezTo>
                    <a:pt x="168" y="214"/>
                    <a:pt x="358" y="500"/>
                    <a:pt x="525" y="857"/>
                  </a:cubicBezTo>
                  <a:cubicBezTo>
                    <a:pt x="834" y="1477"/>
                    <a:pt x="953" y="2072"/>
                    <a:pt x="882" y="2644"/>
                  </a:cubicBezTo>
                  <a:cubicBezTo>
                    <a:pt x="953" y="2715"/>
                    <a:pt x="1049" y="2786"/>
                    <a:pt x="1120" y="2858"/>
                  </a:cubicBezTo>
                  <a:cubicBezTo>
                    <a:pt x="1406" y="2596"/>
                    <a:pt x="1644" y="2215"/>
                    <a:pt x="1811" y="1739"/>
                  </a:cubicBezTo>
                  <a:cubicBezTo>
                    <a:pt x="1977" y="1238"/>
                    <a:pt x="2025" y="762"/>
                    <a:pt x="2025" y="524"/>
                  </a:cubicBezTo>
                  <a:cubicBezTo>
                    <a:pt x="1477" y="191"/>
                    <a:pt x="834" y="0"/>
                    <a:pt x="1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4"/>
            <p:cNvSpPr/>
            <p:nvPr/>
          </p:nvSpPr>
          <p:spPr>
            <a:xfrm>
              <a:off x="6696758" y="2405958"/>
              <a:ext cx="100602" cy="72970"/>
            </a:xfrm>
            <a:custGeom>
              <a:avLst/>
              <a:gdLst/>
              <a:ahLst/>
              <a:cxnLst/>
              <a:rect l="l" t="t" r="r" b="b"/>
              <a:pathLst>
                <a:path w="2858" h="2073" extrusionOk="0">
                  <a:moveTo>
                    <a:pt x="2858" y="1"/>
                  </a:moveTo>
                  <a:cubicBezTo>
                    <a:pt x="2644" y="168"/>
                    <a:pt x="2358" y="382"/>
                    <a:pt x="2001" y="549"/>
                  </a:cubicBezTo>
                  <a:cubicBezTo>
                    <a:pt x="1501" y="787"/>
                    <a:pt x="1024" y="906"/>
                    <a:pt x="524" y="906"/>
                  </a:cubicBezTo>
                  <a:cubicBezTo>
                    <a:pt x="429" y="906"/>
                    <a:pt x="310" y="906"/>
                    <a:pt x="215" y="882"/>
                  </a:cubicBezTo>
                  <a:cubicBezTo>
                    <a:pt x="143" y="977"/>
                    <a:pt x="72" y="1073"/>
                    <a:pt x="0" y="1144"/>
                  </a:cubicBezTo>
                  <a:cubicBezTo>
                    <a:pt x="262" y="1430"/>
                    <a:pt x="643" y="1668"/>
                    <a:pt x="1120" y="1835"/>
                  </a:cubicBezTo>
                  <a:cubicBezTo>
                    <a:pt x="1620" y="2001"/>
                    <a:pt x="2096" y="2049"/>
                    <a:pt x="2334" y="2073"/>
                  </a:cubicBezTo>
                  <a:cubicBezTo>
                    <a:pt x="2667" y="1501"/>
                    <a:pt x="2858" y="858"/>
                    <a:pt x="2858" y="191"/>
                  </a:cubicBezTo>
                  <a:cubicBezTo>
                    <a:pt x="2858" y="120"/>
                    <a:pt x="2858" y="48"/>
                    <a:pt x="2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4"/>
            <p:cNvSpPr/>
            <p:nvPr/>
          </p:nvSpPr>
          <p:spPr>
            <a:xfrm>
              <a:off x="6572678" y="2286947"/>
              <a:ext cx="99792" cy="82192"/>
            </a:xfrm>
            <a:custGeom>
              <a:avLst/>
              <a:gdLst/>
              <a:ahLst/>
              <a:cxnLst/>
              <a:rect l="l" t="t" r="r" b="b"/>
              <a:pathLst>
                <a:path w="2835" h="2335" extrusionOk="0">
                  <a:moveTo>
                    <a:pt x="1811" y="0"/>
                  </a:moveTo>
                  <a:cubicBezTo>
                    <a:pt x="1096" y="167"/>
                    <a:pt x="477" y="548"/>
                    <a:pt x="1" y="1072"/>
                  </a:cubicBezTo>
                  <a:cubicBezTo>
                    <a:pt x="263" y="1119"/>
                    <a:pt x="620" y="1191"/>
                    <a:pt x="977" y="1310"/>
                  </a:cubicBezTo>
                  <a:cubicBezTo>
                    <a:pt x="1620" y="1524"/>
                    <a:pt x="2120" y="1882"/>
                    <a:pt x="2477" y="2334"/>
                  </a:cubicBezTo>
                  <a:cubicBezTo>
                    <a:pt x="2549" y="2310"/>
                    <a:pt x="2644" y="2310"/>
                    <a:pt x="2716" y="2310"/>
                  </a:cubicBezTo>
                  <a:lnTo>
                    <a:pt x="2811" y="2310"/>
                  </a:lnTo>
                  <a:cubicBezTo>
                    <a:pt x="2835" y="1905"/>
                    <a:pt x="2739" y="1477"/>
                    <a:pt x="2525" y="1000"/>
                  </a:cubicBezTo>
                  <a:cubicBezTo>
                    <a:pt x="2287" y="524"/>
                    <a:pt x="1977" y="167"/>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 name="Imagen 14">
            <a:extLst>
              <a:ext uri="{FF2B5EF4-FFF2-40B4-BE49-F238E27FC236}">
                <a16:creationId xmlns:a16="http://schemas.microsoft.com/office/drawing/2014/main" id="{FD041441-87C0-40A3-27C5-C6803DC5C509}"/>
              </a:ext>
            </a:extLst>
          </p:cNvPr>
          <p:cNvPicPr>
            <a:picLocks noChangeAspect="1"/>
          </p:cNvPicPr>
          <p:nvPr/>
        </p:nvPicPr>
        <p:blipFill>
          <a:blip r:embed="rId3"/>
          <a:srcRect l="31975" t="21702" r="31359" b="-6961"/>
          <a:stretch/>
        </p:blipFill>
        <p:spPr>
          <a:xfrm rot="20606391">
            <a:off x="7121656" y="3037729"/>
            <a:ext cx="1752582" cy="2147973"/>
          </a:xfrm>
          <a:prstGeom prst="rect">
            <a:avLst/>
          </a:prstGeom>
        </p:spPr>
      </p:pic>
      <p:sp>
        <p:nvSpPr>
          <p:cNvPr id="16" name="AutoShape 8">
            <a:extLst>
              <a:ext uri="{FF2B5EF4-FFF2-40B4-BE49-F238E27FC236}">
                <a16:creationId xmlns:a16="http://schemas.microsoft.com/office/drawing/2014/main" id="{DE8290EE-DC2D-D2E4-6395-7FCD8EA375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7" name="AutoShape 10">
            <a:extLst>
              <a:ext uri="{FF2B5EF4-FFF2-40B4-BE49-F238E27FC236}">
                <a16:creationId xmlns:a16="http://schemas.microsoft.com/office/drawing/2014/main" id="{4E23D98E-6982-365D-A6CB-70CF131A5DD0}"/>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304" name="Picture 16" descr="Resultado de imagen de grinch gif sin fondo">
            <a:extLst>
              <a:ext uri="{FF2B5EF4-FFF2-40B4-BE49-F238E27FC236}">
                <a16:creationId xmlns:a16="http://schemas.microsoft.com/office/drawing/2014/main" id="{B4BC08D9-EA2D-7A57-E170-41CD06E5B2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369" y="2836585"/>
            <a:ext cx="2587978" cy="2587978"/>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n 21">
            <a:hlinkClick r:id="rId5"/>
            <a:extLst>
              <a:ext uri="{FF2B5EF4-FFF2-40B4-BE49-F238E27FC236}">
                <a16:creationId xmlns:a16="http://schemas.microsoft.com/office/drawing/2014/main" id="{7A0407EA-1FDC-440A-A924-7DDB3F983C8B}"/>
              </a:ext>
            </a:extLst>
          </p:cNvPr>
          <p:cNvPicPr>
            <a:picLocks noChangeAspect="1"/>
          </p:cNvPicPr>
          <p:nvPr/>
        </p:nvPicPr>
        <p:blipFill>
          <a:blip r:embed="rId6"/>
          <a:stretch>
            <a:fillRect/>
          </a:stretch>
        </p:blipFill>
        <p:spPr>
          <a:xfrm>
            <a:off x="56837" y="64652"/>
            <a:ext cx="355245" cy="3552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237">
          <a:extLst>
            <a:ext uri="{FF2B5EF4-FFF2-40B4-BE49-F238E27FC236}">
              <a16:creationId xmlns:a16="http://schemas.microsoft.com/office/drawing/2014/main" id="{57EA9A83-BDDA-FF49-C5B6-3B264B774A3B}"/>
            </a:ext>
          </a:extLst>
        </p:cNvPr>
        <p:cNvGrpSpPr/>
        <p:nvPr/>
      </p:nvGrpSpPr>
      <p:grpSpPr>
        <a:xfrm>
          <a:off x="0" y="0"/>
          <a:ext cx="0" cy="0"/>
          <a:chOff x="0" y="0"/>
          <a:chExt cx="0" cy="0"/>
        </a:xfrm>
      </p:grpSpPr>
      <p:grpSp>
        <p:nvGrpSpPr>
          <p:cNvPr id="245" name="Google Shape;245;p34">
            <a:extLst>
              <a:ext uri="{FF2B5EF4-FFF2-40B4-BE49-F238E27FC236}">
                <a16:creationId xmlns:a16="http://schemas.microsoft.com/office/drawing/2014/main" id="{C161BE5C-9A7B-EAB2-54BB-7857542A3A5A}"/>
              </a:ext>
            </a:extLst>
          </p:cNvPr>
          <p:cNvGrpSpPr/>
          <p:nvPr/>
        </p:nvGrpSpPr>
        <p:grpSpPr>
          <a:xfrm>
            <a:off x="234459" y="928226"/>
            <a:ext cx="310541" cy="501417"/>
            <a:chOff x="6496399" y="4095065"/>
            <a:chExt cx="230560" cy="372275"/>
          </a:xfrm>
        </p:grpSpPr>
        <p:sp>
          <p:nvSpPr>
            <p:cNvPr id="246" name="Google Shape;246;p34">
              <a:extLst>
                <a:ext uri="{FF2B5EF4-FFF2-40B4-BE49-F238E27FC236}">
                  <a16:creationId xmlns:a16="http://schemas.microsoft.com/office/drawing/2014/main" id="{BC066117-0254-EB96-735E-47E34777D8E9}"/>
                </a:ext>
              </a:extLst>
            </p:cNvPr>
            <p:cNvSpPr/>
            <p:nvPr/>
          </p:nvSpPr>
          <p:spPr>
            <a:xfrm>
              <a:off x="6496399" y="4345724"/>
              <a:ext cx="80502" cy="67936"/>
            </a:xfrm>
            <a:custGeom>
              <a:avLst/>
              <a:gdLst/>
              <a:ahLst/>
              <a:cxnLst/>
              <a:rect l="l" t="t" r="r" b="b"/>
              <a:pathLst>
                <a:path w="2287" h="1930" extrusionOk="0">
                  <a:moveTo>
                    <a:pt x="2287" y="0"/>
                  </a:moveTo>
                  <a:lnTo>
                    <a:pt x="1" y="715"/>
                  </a:lnTo>
                  <a:lnTo>
                    <a:pt x="1" y="1929"/>
                  </a:lnTo>
                  <a:lnTo>
                    <a:pt x="2287" y="1215"/>
                  </a:lnTo>
                  <a:lnTo>
                    <a:pt x="2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4">
              <a:extLst>
                <a:ext uri="{FF2B5EF4-FFF2-40B4-BE49-F238E27FC236}">
                  <a16:creationId xmlns:a16="http://schemas.microsoft.com/office/drawing/2014/main" id="{5FC6E0E8-8D63-66BB-0C34-02160515868A}"/>
                </a:ext>
              </a:extLst>
            </p:cNvPr>
            <p:cNvSpPr/>
            <p:nvPr/>
          </p:nvSpPr>
          <p:spPr>
            <a:xfrm>
              <a:off x="6534978" y="4095065"/>
              <a:ext cx="66246" cy="84726"/>
            </a:xfrm>
            <a:custGeom>
              <a:avLst/>
              <a:gdLst/>
              <a:ahLst/>
              <a:cxnLst/>
              <a:rect l="l" t="t" r="r" b="b"/>
              <a:pathLst>
                <a:path w="1882" h="2407" extrusionOk="0">
                  <a:moveTo>
                    <a:pt x="1881" y="1"/>
                  </a:moveTo>
                  <a:cubicBezTo>
                    <a:pt x="1524" y="48"/>
                    <a:pt x="1191" y="120"/>
                    <a:pt x="881" y="263"/>
                  </a:cubicBezTo>
                  <a:cubicBezTo>
                    <a:pt x="572" y="406"/>
                    <a:pt x="262" y="596"/>
                    <a:pt x="0" y="834"/>
                  </a:cubicBezTo>
                  <a:lnTo>
                    <a:pt x="1715" y="2406"/>
                  </a:lnTo>
                  <a:cubicBezTo>
                    <a:pt x="1762" y="2358"/>
                    <a:pt x="1810" y="2335"/>
                    <a:pt x="1881" y="2335"/>
                  </a:cubicBezTo>
                  <a:lnTo>
                    <a:pt x="188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4">
              <a:extLst>
                <a:ext uri="{FF2B5EF4-FFF2-40B4-BE49-F238E27FC236}">
                  <a16:creationId xmlns:a16="http://schemas.microsoft.com/office/drawing/2014/main" id="{D12D0A12-89A1-F27D-F91E-BAE6DC79BE32}"/>
                </a:ext>
              </a:extLst>
            </p:cNvPr>
            <p:cNvSpPr/>
            <p:nvPr/>
          </p:nvSpPr>
          <p:spPr>
            <a:xfrm>
              <a:off x="6622978" y="4095065"/>
              <a:ext cx="67091" cy="85536"/>
            </a:xfrm>
            <a:custGeom>
              <a:avLst/>
              <a:gdLst/>
              <a:ahLst/>
              <a:cxnLst/>
              <a:rect l="l" t="t" r="r" b="b"/>
              <a:pathLst>
                <a:path w="1906" h="2430" extrusionOk="0">
                  <a:moveTo>
                    <a:pt x="1" y="1"/>
                  </a:moveTo>
                  <a:lnTo>
                    <a:pt x="1" y="2335"/>
                  </a:lnTo>
                  <a:cubicBezTo>
                    <a:pt x="72" y="2358"/>
                    <a:pt x="143" y="2382"/>
                    <a:pt x="215" y="2430"/>
                  </a:cubicBezTo>
                  <a:lnTo>
                    <a:pt x="1906" y="882"/>
                  </a:lnTo>
                  <a:cubicBezTo>
                    <a:pt x="1406" y="406"/>
                    <a:pt x="739" y="7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4">
              <a:extLst>
                <a:ext uri="{FF2B5EF4-FFF2-40B4-BE49-F238E27FC236}">
                  <a16:creationId xmlns:a16="http://schemas.microsoft.com/office/drawing/2014/main" id="{F03FFF4A-1660-D2E6-E014-701F844058C1}"/>
                </a:ext>
              </a:extLst>
            </p:cNvPr>
            <p:cNvSpPr/>
            <p:nvPr/>
          </p:nvSpPr>
          <p:spPr>
            <a:xfrm>
              <a:off x="6646457" y="4229212"/>
              <a:ext cx="80502" cy="46499"/>
            </a:xfrm>
            <a:custGeom>
              <a:avLst/>
              <a:gdLst/>
              <a:ahLst/>
              <a:cxnLst/>
              <a:rect l="l" t="t" r="r" b="b"/>
              <a:pathLst>
                <a:path w="2287" h="1321" extrusionOk="0">
                  <a:moveTo>
                    <a:pt x="0" y="0"/>
                  </a:moveTo>
                  <a:lnTo>
                    <a:pt x="0" y="167"/>
                  </a:lnTo>
                  <a:cubicBezTo>
                    <a:pt x="0" y="738"/>
                    <a:pt x="405" y="1215"/>
                    <a:pt x="977" y="1310"/>
                  </a:cubicBezTo>
                  <a:cubicBezTo>
                    <a:pt x="1031" y="1317"/>
                    <a:pt x="1085" y="1321"/>
                    <a:pt x="1138" y="1321"/>
                  </a:cubicBezTo>
                  <a:cubicBezTo>
                    <a:pt x="1779" y="1321"/>
                    <a:pt x="2287" y="805"/>
                    <a:pt x="2287" y="167"/>
                  </a:cubicBezTo>
                  <a:lnTo>
                    <a:pt x="2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4">
              <a:extLst>
                <a:ext uri="{FF2B5EF4-FFF2-40B4-BE49-F238E27FC236}">
                  <a16:creationId xmlns:a16="http://schemas.microsoft.com/office/drawing/2014/main" id="{6EDE5862-A0D5-AC2D-E59C-68F05B62C94E}"/>
                </a:ext>
              </a:extLst>
            </p:cNvPr>
            <p:cNvSpPr/>
            <p:nvPr/>
          </p:nvSpPr>
          <p:spPr>
            <a:xfrm>
              <a:off x="6643922" y="4142022"/>
              <a:ext cx="83037" cy="65402"/>
            </a:xfrm>
            <a:custGeom>
              <a:avLst/>
              <a:gdLst/>
              <a:ahLst/>
              <a:cxnLst/>
              <a:rect l="l" t="t" r="r" b="b"/>
              <a:pathLst>
                <a:path w="2359" h="1858" extrusionOk="0">
                  <a:moveTo>
                    <a:pt x="1716" y="0"/>
                  </a:moveTo>
                  <a:lnTo>
                    <a:pt x="1" y="1572"/>
                  </a:lnTo>
                  <a:cubicBezTo>
                    <a:pt x="49" y="1667"/>
                    <a:pt x="72" y="1763"/>
                    <a:pt x="72" y="1858"/>
                  </a:cubicBezTo>
                  <a:lnTo>
                    <a:pt x="2359" y="1858"/>
                  </a:lnTo>
                  <a:cubicBezTo>
                    <a:pt x="2335" y="1167"/>
                    <a:pt x="2120" y="524"/>
                    <a:pt x="17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4">
              <a:extLst>
                <a:ext uri="{FF2B5EF4-FFF2-40B4-BE49-F238E27FC236}">
                  <a16:creationId xmlns:a16="http://schemas.microsoft.com/office/drawing/2014/main" id="{3BF9D895-6985-735F-E67D-8FD56E83E17B}"/>
                </a:ext>
              </a:extLst>
            </p:cNvPr>
            <p:cNvSpPr/>
            <p:nvPr/>
          </p:nvSpPr>
          <p:spPr>
            <a:xfrm>
              <a:off x="6496399" y="4140332"/>
              <a:ext cx="83882" cy="67091"/>
            </a:xfrm>
            <a:custGeom>
              <a:avLst/>
              <a:gdLst/>
              <a:ahLst/>
              <a:cxnLst/>
              <a:rect l="l" t="t" r="r" b="b"/>
              <a:pathLst>
                <a:path w="2383" h="1906" extrusionOk="0">
                  <a:moveTo>
                    <a:pt x="667" y="1"/>
                  </a:moveTo>
                  <a:cubicBezTo>
                    <a:pt x="501" y="239"/>
                    <a:pt x="358" y="477"/>
                    <a:pt x="263" y="739"/>
                  </a:cubicBezTo>
                  <a:cubicBezTo>
                    <a:pt x="96" y="1120"/>
                    <a:pt x="24" y="1501"/>
                    <a:pt x="1" y="1906"/>
                  </a:cubicBezTo>
                  <a:lnTo>
                    <a:pt x="2287" y="1906"/>
                  </a:lnTo>
                  <a:cubicBezTo>
                    <a:pt x="2287" y="1787"/>
                    <a:pt x="2334" y="1668"/>
                    <a:pt x="2382" y="1549"/>
                  </a:cubicBezTo>
                  <a:lnTo>
                    <a:pt x="6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4">
              <a:extLst>
                <a:ext uri="{FF2B5EF4-FFF2-40B4-BE49-F238E27FC236}">
                  <a16:creationId xmlns:a16="http://schemas.microsoft.com/office/drawing/2014/main" id="{DADEA83C-7D39-3CAF-5218-8B83105769A5}"/>
                </a:ext>
              </a:extLst>
            </p:cNvPr>
            <p:cNvSpPr/>
            <p:nvPr/>
          </p:nvSpPr>
          <p:spPr>
            <a:xfrm>
              <a:off x="6496399" y="4229212"/>
              <a:ext cx="80502" cy="53680"/>
            </a:xfrm>
            <a:custGeom>
              <a:avLst/>
              <a:gdLst/>
              <a:ahLst/>
              <a:cxnLst/>
              <a:rect l="l" t="t" r="r" b="b"/>
              <a:pathLst>
                <a:path w="2287" h="1525" extrusionOk="0">
                  <a:moveTo>
                    <a:pt x="1" y="0"/>
                  </a:moveTo>
                  <a:lnTo>
                    <a:pt x="1" y="1524"/>
                  </a:lnTo>
                  <a:lnTo>
                    <a:pt x="2287" y="810"/>
                  </a:lnTo>
                  <a:lnTo>
                    <a:pt x="2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4">
              <a:extLst>
                <a:ext uri="{FF2B5EF4-FFF2-40B4-BE49-F238E27FC236}">
                  <a16:creationId xmlns:a16="http://schemas.microsoft.com/office/drawing/2014/main" id="{52EC1606-EB91-AD7A-D8F9-A0623EBE4669}"/>
                </a:ext>
              </a:extLst>
            </p:cNvPr>
            <p:cNvSpPr/>
            <p:nvPr/>
          </p:nvSpPr>
          <p:spPr>
            <a:xfrm>
              <a:off x="6497244" y="4411091"/>
              <a:ext cx="79658" cy="56250"/>
            </a:xfrm>
            <a:custGeom>
              <a:avLst/>
              <a:gdLst/>
              <a:ahLst/>
              <a:cxnLst/>
              <a:rect l="l" t="t" r="r" b="b"/>
              <a:pathLst>
                <a:path w="2263" h="1598" extrusionOk="0">
                  <a:moveTo>
                    <a:pt x="2263" y="1"/>
                  </a:moveTo>
                  <a:lnTo>
                    <a:pt x="0" y="691"/>
                  </a:lnTo>
                  <a:cubicBezTo>
                    <a:pt x="116" y="1223"/>
                    <a:pt x="590" y="1597"/>
                    <a:pt x="1140" y="1597"/>
                  </a:cubicBezTo>
                  <a:cubicBezTo>
                    <a:pt x="1157" y="1597"/>
                    <a:pt x="1174" y="1597"/>
                    <a:pt x="1191" y="1596"/>
                  </a:cubicBezTo>
                  <a:cubicBezTo>
                    <a:pt x="1787" y="1549"/>
                    <a:pt x="2263" y="1025"/>
                    <a:pt x="2263" y="429"/>
                  </a:cubicBezTo>
                  <a:lnTo>
                    <a:pt x="2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4">
              <a:extLst>
                <a:ext uri="{FF2B5EF4-FFF2-40B4-BE49-F238E27FC236}">
                  <a16:creationId xmlns:a16="http://schemas.microsoft.com/office/drawing/2014/main" id="{5B0784C2-FC7F-FE8B-26B0-117D580EB31E}"/>
                </a:ext>
              </a:extLst>
            </p:cNvPr>
            <p:cNvSpPr/>
            <p:nvPr/>
          </p:nvSpPr>
          <p:spPr>
            <a:xfrm>
              <a:off x="6496399" y="4280323"/>
              <a:ext cx="80502" cy="67936"/>
            </a:xfrm>
            <a:custGeom>
              <a:avLst/>
              <a:gdLst/>
              <a:ahLst/>
              <a:cxnLst/>
              <a:rect l="l" t="t" r="r" b="b"/>
              <a:pathLst>
                <a:path w="2287" h="1930" extrusionOk="0">
                  <a:moveTo>
                    <a:pt x="2287" y="1"/>
                  </a:moveTo>
                  <a:lnTo>
                    <a:pt x="1" y="715"/>
                  </a:lnTo>
                  <a:lnTo>
                    <a:pt x="1" y="1930"/>
                  </a:lnTo>
                  <a:lnTo>
                    <a:pt x="2287" y="1215"/>
                  </a:lnTo>
                  <a:lnTo>
                    <a:pt x="22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CuadroTexto 12">
            <a:extLst>
              <a:ext uri="{FF2B5EF4-FFF2-40B4-BE49-F238E27FC236}">
                <a16:creationId xmlns:a16="http://schemas.microsoft.com/office/drawing/2014/main" id="{23F60A2A-4D7B-87A4-EAA0-565E118A77CA}"/>
              </a:ext>
            </a:extLst>
          </p:cNvPr>
          <p:cNvSpPr txBox="1"/>
          <p:nvPr/>
        </p:nvSpPr>
        <p:spPr>
          <a:xfrm>
            <a:off x="2286000" y="2419978"/>
            <a:ext cx="4572000" cy="307777"/>
          </a:xfrm>
          <a:prstGeom prst="rect">
            <a:avLst/>
          </a:prstGeom>
          <a:noFill/>
        </p:spPr>
        <p:txBody>
          <a:bodyPr wrap="square">
            <a:spAutoFit/>
          </a:bodyPr>
          <a:lstStyle/>
          <a:p>
            <a:r>
              <a:rPr lang="es-MX" b="0" dirty="0">
                <a:effectLst/>
              </a:rPr>
              <a:t> </a:t>
            </a:r>
            <a:endParaRPr lang="es-MX" dirty="0"/>
          </a:p>
        </p:txBody>
      </p:sp>
      <p:pic>
        <p:nvPicPr>
          <p:cNvPr id="2" name="Imagen 1">
            <a:extLst>
              <a:ext uri="{FF2B5EF4-FFF2-40B4-BE49-F238E27FC236}">
                <a16:creationId xmlns:a16="http://schemas.microsoft.com/office/drawing/2014/main" id="{2E9F18AB-95BC-2F84-60E8-59BE42CC65CB}"/>
              </a:ext>
            </a:extLst>
          </p:cNvPr>
          <p:cNvPicPr>
            <a:picLocks noChangeAspect="1"/>
          </p:cNvPicPr>
          <p:nvPr/>
        </p:nvPicPr>
        <p:blipFill>
          <a:blip r:embed="rId3"/>
          <a:srcRect l="31975" t="21702" r="31359" b="-6961"/>
          <a:stretch/>
        </p:blipFill>
        <p:spPr>
          <a:xfrm rot="20606391">
            <a:off x="6617375" y="2472013"/>
            <a:ext cx="2530963" cy="3101961"/>
          </a:xfrm>
          <a:prstGeom prst="rect">
            <a:avLst/>
          </a:prstGeom>
        </p:spPr>
      </p:pic>
      <p:pic>
        <p:nvPicPr>
          <p:cNvPr id="29" name="Imagen 28">
            <a:hlinkClick r:id="rId4"/>
            <a:extLst>
              <a:ext uri="{FF2B5EF4-FFF2-40B4-BE49-F238E27FC236}">
                <a16:creationId xmlns:a16="http://schemas.microsoft.com/office/drawing/2014/main" id="{F0FB97C7-4AB8-436D-A6A3-57309834E344}"/>
              </a:ext>
            </a:extLst>
          </p:cNvPr>
          <p:cNvPicPr>
            <a:picLocks noChangeAspect="1"/>
          </p:cNvPicPr>
          <p:nvPr/>
        </p:nvPicPr>
        <p:blipFill>
          <a:blip r:embed="rId5"/>
          <a:stretch>
            <a:fillRect/>
          </a:stretch>
        </p:blipFill>
        <p:spPr>
          <a:xfrm>
            <a:off x="56837" y="64652"/>
            <a:ext cx="355245" cy="355245"/>
          </a:xfrm>
          <a:prstGeom prst="rect">
            <a:avLst/>
          </a:prstGeom>
        </p:spPr>
      </p:pic>
      <p:pic>
        <p:nvPicPr>
          <p:cNvPr id="8" name="Imagen 7">
            <a:extLst>
              <a:ext uri="{FF2B5EF4-FFF2-40B4-BE49-F238E27FC236}">
                <a16:creationId xmlns:a16="http://schemas.microsoft.com/office/drawing/2014/main" id="{910E4A67-254B-4336-9C46-4B076602F699}"/>
              </a:ext>
            </a:extLst>
          </p:cNvPr>
          <p:cNvPicPr>
            <a:picLocks noChangeAspect="1"/>
          </p:cNvPicPr>
          <p:nvPr/>
        </p:nvPicPr>
        <p:blipFill>
          <a:blip r:embed="rId6"/>
          <a:stretch>
            <a:fillRect/>
          </a:stretch>
        </p:blipFill>
        <p:spPr>
          <a:xfrm rot="19469152">
            <a:off x="1729679" y="1933426"/>
            <a:ext cx="4040605" cy="5143500"/>
          </a:xfrm>
          <a:prstGeom prst="rect">
            <a:avLst/>
          </a:prstGeom>
          <a:effectLst>
            <a:outerShdw blurRad="50800" dist="38100" dir="2700000" algn="tl" rotWithShape="0">
              <a:prstClr val="black">
                <a:alpha val="40000"/>
              </a:prstClr>
            </a:outerShdw>
          </a:effectLst>
        </p:spPr>
      </p:pic>
      <p:sp>
        <p:nvSpPr>
          <p:cNvPr id="38" name="Google Shape;239;p34">
            <a:extLst>
              <a:ext uri="{FF2B5EF4-FFF2-40B4-BE49-F238E27FC236}">
                <a16:creationId xmlns:a16="http://schemas.microsoft.com/office/drawing/2014/main" id="{32DC8183-BE67-4E7D-9CAB-4538F16C17F0}"/>
              </a:ext>
            </a:extLst>
          </p:cNvPr>
          <p:cNvSpPr txBox="1">
            <a:spLocks/>
          </p:cNvSpPr>
          <p:nvPr/>
        </p:nvSpPr>
        <p:spPr>
          <a:xfrm>
            <a:off x="56836" y="100538"/>
            <a:ext cx="8883963" cy="77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indent="0" algn="just">
              <a:lnSpc>
                <a:spcPct val="100000"/>
              </a:lnSpc>
            </a:pPr>
            <a:r>
              <a:rPr lang="es-ES" sz="1800" b="1" dirty="0">
                <a:ln w="22225">
                  <a:solidFill>
                    <a:srgbClr val="000000"/>
                  </a:solidFill>
                </a:ln>
                <a:solidFill>
                  <a:srgbClr val="FF7C80"/>
                </a:solidFill>
                <a:effectLst>
                  <a:outerShdw blurRad="38100" dist="38100" dir="2700000" algn="tl">
                    <a:srgbClr val="000000">
                      <a:alpha val="43137"/>
                    </a:srgbClr>
                  </a:outerShdw>
                </a:effectLst>
                <a:latin typeface="AGTheMothership" panose="02000603000000000000" pitchFamily="2" charset="0"/>
                <a:ea typeface="AGTheMothership" panose="02000603000000000000" pitchFamily="2" charset="0"/>
                <a:cs typeface="Calibri bold" panose="020F0702030404030204" pitchFamily="34" charset="0"/>
              </a:rPr>
              <a:t>En caso de que su colectivo no haya concretado todavía su Programa de mejora continua este es un buen momento para hacerlo. Consulten el Anexo 1. Ejemplo de planteamiento de objetivos, metas y acciones que se propuso en la Primera Sesión Ordinaria del CTE del presente ciclo escolar o bien, el documento El Proceso de Mejora Continua. Orientaciones para las Escuelas de Educación Básica, cuyo Anexo 2 propone algunos criterios a considerar al formular la planeación.</a:t>
            </a:r>
          </a:p>
        </p:txBody>
      </p:sp>
    </p:spTree>
    <p:extLst>
      <p:ext uri="{BB962C8B-B14F-4D97-AF65-F5344CB8AC3E}">
        <p14:creationId xmlns:p14="http://schemas.microsoft.com/office/powerpoint/2010/main" val="1059910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70"/>
        <p:cNvGrpSpPr/>
        <p:nvPr/>
      </p:nvGrpSpPr>
      <p:grpSpPr>
        <a:xfrm>
          <a:off x="0" y="0"/>
          <a:ext cx="0" cy="0"/>
          <a:chOff x="0" y="0"/>
          <a:chExt cx="0" cy="0"/>
        </a:xfrm>
      </p:grpSpPr>
      <p:pic>
        <p:nvPicPr>
          <p:cNvPr id="3" name="Imagen 2">
            <a:extLst>
              <a:ext uri="{FF2B5EF4-FFF2-40B4-BE49-F238E27FC236}">
                <a16:creationId xmlns:a16="http://schemas.microsoft.com/office/drawing/2014/main" id="{0D896C3E-3A09-4B73-8311-E2C2C0436E11}"/>
              </a:ext>
            </a:extLst>
          </p:cNvPr>
          <p:cNvPicPr>
            <a:picLocks noChangeAspect="1"/>
          </p:cNvPicPr>
          <p:nvPr/>
        </p:nvPicPr>
        <p:blipFill>
          <a:blip r:embed="rId3"/>
          <a:stretch>
            <a:fillRect/>
          </a:stretch>
        </p:blipFill>
        <p:spPr>
          <a:xfrm>
            <a:off x="0" y="-554893"/>
            <a:ext cx="9144000" cy="7112000"/>
          </a:xfrm>
          <a:prstGeom prst="rect">
            <a:avLst/>
          </a:prstGeom>
        </p:spPr>
      </p:pic>
      <p:sp>
        <p:nvSpPr>
          <p:cNvPr id="175" name="Google Shape;175;p29"/>
          <p:cNvSpPr txBox="1">
            <a:spLocks noGrp="1"/>
          </p:cNvSpPr>
          <p:nvPr>
            <p:ph type="title"/>
          </p:nvPr>
        </p:nvSpPr>
        <p:spPr>
          <a:xfrm>
            <a:off x="720000" y="1087671"/>
            <a:ext cx="7704000" cy="640200"/>
          </a:xfrm>
          <a:prstGeom prst="rect">
            <a:avLst/>
          </a:prstGeom>
          <a:noFill/>
          <a:ln>
            <a:noFill/>
          </a:ln>
        </p:spPr>
        <p:txBody>
          <a:bodyPr spcFirstLastPara="1" wrap="square" lIns="91425" tIns="91425" rIns="91425" bIns="91425" anchor="ctr" anchorCtr="0">
            <a:noAutofit/>
          </a:bodyPr>
          <a:lstStyle/>
          <a:p>
            <a:pPr>
              <a:lnSpc>
                <a:spcPct val="90000"/>
              </a:lnSpc>
              <a:buClr>
                <a:srgbClr val="191919"/>
              </a:buClr>
              <a:buSzPts val="5200"/>
            </a:pPr>
            <a:r>
              <a:rPr lang="es-MX" sz="4800" dirty="0">
                <a:ln w="22225">
                  <a:solidFill>
                    <a:schemeClr val="tx1"/>
                  </a:solidFill>
                </a:ln>
                <a:solidFill>
                  <a:srgbClr val="000000"/>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t>Asuntos particulares de la escuela</a:t>
            </a:r>
            <a:br>
              <a:rPr lang="es-MX" sz="4800" dirty="0">
                <a:ln w="22225">
                  <a:solidFill>
                    <a:schemeClr val="tx1"/>
                  </a:solidFill>
                </a:ln>
                <a:solidFill>
                  <a:srgbClr val="000000"/>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br>
            <a:br>
              <a:rPr lang="es-MX" sz="4800" dirty="0">
                <a:ln w="22225">
                  <a:solidFill>
                    <a:schemeClr val="tx1"/>
                  </a:solidFill>
                </a:ln>
                <a:solidFill>
                  <a:srgbClr val="000000"/>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rPr>
            </a:br>
            <a:endParaRPr sz="4800" dirty="0">
              <a:ln w="22225">
                <a:solidFill>
                  <a:schemeClr val="tx1"/>
                </a:solidFill>
              </a:ln>
              <a:solidFill>
                <a:srgbClr val="000000"/>
              </a:solidFill>
              <a:effectLst>
                <a:outerShdw blurRad="38100" dist="38100" dir="2700000" algn="tl">
                  <a:srgbClr val="000000">
                    <a:alpha val="43137"/>
                  </a:srgbClr>
                </a:outerShdw>
              </a:effectLst>
              <a:latin typeface="AGYasss" panose="02000603000000000000" pitchFamily="2" charset="0"/>
              <a:ea typeface="AGYasss" panose="02000603000000000000" pitchFamily="2" charset="0"/>
            </a:endParaRPr>
          </a:p>
        </p:txBody>
      </p:sp>
      <p:sp>
        <p:nvSpPr>
          <p:cNvPr id="7" name="Subtítulo 6">
            <a:extLst>
              <a:ext uri="{FF2B5EF4-FFF2-40B4-BE49-F238E27FC236}">
                <a16:creationId xmlns:a16="http://schemas.microsoft.com/office/drawing/2014/main" id="{069EE9FE-9C89-FB57-BE7C-629FF3EBBA4C}"/>
              </a:ext>
            </a:extLst>
          </p:cNvPr>
          <p:cNvSpPr>
            <a:spLocks noGrp="1"/>
          </p:cNvSpPr>
          <p:nvPr>
            <p:ph type="subTitle" idx="1"/>
          </p:nvPr>
        </p:nvSpPr>
        <p:spPr>
          <a:xfrm>
            <a:off x="-562709" y="4451721"/>
            <a:ext cx="9706709" cy="1107965"/>
          </a:xfrm>
          <a:noFill/>
        </p:spPr>
        <p:txBody>
          <a:bodyPr wrap="square" rtlCol="0">
            <a:spAutoFit/>
          </a:bodyPr>
          <a:lstStyle/>
          <a:p>
            <a:pPr indent="0" algn="r">
              <a:lnSpc>
                <a:spcPct val="100000"/>
              </a:lnSpc>
              <a:buClr>
                <a:srgbClr val="000000"/>
              </a:buClr>
              <a:buFont typeface="Arial"/>
            </a:pPr>
            <a:r>
              <a:rPr lang="es-MX" sz="1200" b="1" dirty="0">
                <a:ln>
                  <a:solidFill>
                    <a:schemeClr val="tx1"/>
                  </a:solidFill>
                </a:ln>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cs typeface="Arial"/>
                <a:sym typeface="Arial"/>
              </a:rPr>
              <a:t>En este momento de la sesión aborden otros asuntos educativos de interés para el colectivo. Les recordamos que en la Cuarta Sesión cada escuela podrá abordar alguno de los temas sugeridos en la Programación propuesta para las Sesiones Ordinarias del Consejo Técnico Escolar, decidan el tema que abordarán.</a:t>
            </a:r>
          </a:p>
          <a:p>
            <a:pPr indent="0" algn="r">
              <a:lnSpc>
                <a:spcPct val="100000"/>
              </a:lnSpc>
              <a:buClr>
                <a:srgbClr val="000000"/>
              </a:buClr>
              <a:buFont typeface="Arial"/>
            </a:pPr>
            <a:br>
              <a:rPr lang="es-MX" sz="1200" b="1" dirty="0">
                <a:ln>
                  <a:solidFill>
                    <a:schemeClr val="tx1"/>
                  </a:solidFill>
                </a:ln>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cs typeface="Arial"/>
                <a:sym typeface="Arial"/>
              </a:rPr>
            </a:br>
            <a:endParaRPr lang="es-MX" sz="1200" b="1" dirty="0">
              <a:ln>
                <a:solidFill>
                  <a:schemeClr val="tx1"/>
                </a:solidFill>
              </a:ln>
              <a:solidFill>
                <a:schemeClr val="tx1"/>
              </a:solidFill>
              <a:effectLst>
                <a:outerShdw blurRad="38100" dist="38100" dir="2700000" algn="tl">
                  <a:srgbClr val="000000">
                    <a:alpha val="43137"/>
                  </a:srgbClr>
                </a:outerShdw>
              </a:effectLst>
              <a:latin typeface="AG180Days" panose="02000603000000000000" pitchFamily="2" charset="0"/>
              <a:ea typeface="AG180Days" panose="02000603000000000000" pitchFamily="2" charset="0"/>
              <a:cs typeface="Arial"/>
              <a:sym typeface="Arial"/>
            </a:endParaRPr>
          </a:p>
        </p:txBody>
      </p:sp>
      <p:pic>
        <p:nvPicPr>
          <p:cNvPr id="8" name="Imagen 7">
            <a:hlinkClick r:id="rId4"/>
            <a:extLst>
              <a:ext uri="{FF2B5EF4-FFF2-40B4-BE49-F238E27FC236}">
                <a16:creationId xmlns:a16="http://schemas.microsoft.com/office/drawing/2014/main" id="{D6FC9C74-7EE4-4792-8388-1BFF34D7AF6A}"/>
              </a:ext>
            </a:extLst>
          </p:cNvPr>
          <p:cNvPicPr>
            <a:picLocks noChangeAspect="1"/>
          </p:cNvPicPr>
          <p:nvPr/>
        </p:nvPicPr>
        <p:blipFill>
          <a:blip r:embed="rId5"/>
          <a:stretch>
            <a:fillRect/>
          </a:stretch>
        </p:blipFill>
        <p:spPr>
          <a:xfrm>
            <a:off x="56837" y="64652"/>
            <a:ext cx="355245" cy="3552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301"/>
        <p:cNvGrpSpPr/>
        <p:nvPr/>
      </p:nvGrpSpPr>
      <p:grpSpPr>
        <a:xfrm>
          <a:off x="0" y="0"/>
          <a:ext cx="0" cy="0"/>
          <a:chOff x="0" y="0"/>
          <a:chExt cx="0" cy="0"/>
        </a:xfrm>
      </p:grpSpPr>
      <p:pic>
        <p:nvPicPr>
          <p:cNvPr id="15362" name="Picture 2" descr="Resultado de imagen de nieve gif">
            <a:extLst>
              <a:ext uri="{FF2B5EF4-FFF2-40B4-BE49-F238E27FC236}">
                <a16:creationId xmlns:a16="http://schemas.microsoft.com/office/drawing/2014/main" id="{51404EEC-2689-BFFE-EC12-1940B29B1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46"/>
            <a:ext cx="4163697" cy="41636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sultado de imagen de nieve gif">
            <a:extLst>
              <a:ext uri="{FF2B5EF4-FFF2-40B4-BE49-F238E27FC236}">
                <a16:creationId xmlns:a16="http://schemas.microsoft.com/office/drawing/2014/main" id="{C09829E4-F035-450B-88D0-1E818C7C7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189" y="9714"/>
            <a:ext cx="4163697" cy="416369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2BAA26DC-62BF-44EA-B994-AF8A672D3602}"/>
              </a:ext>
            </a:extLst>
          </p:cNvPr>
          <p:cNvPicPr>
            <a:picLocks noChangeAspect="1"/>
          </p:cNvPicPr>
          <p:nvPr/>
        </p:nvPicPr>
        <p:blipFill>
          <a:blip r:embed="rId4"/>
          <a:stretch>
            <a:fillRect/>
          </a:stretch>
        </p:blipFill>
        <p:spPr>
          <a:xfrm>
            <a:off x="1031316" y="-229469"/>
            <a:ext cx="7081367" cy="5507729"/>
          </a:xfrm>
          <a:prstGeom prst="rect">
            <a:avLst/>
          </a:prstGeom>
        </p:spPr>
      </p:pic>
      <p:sp>
        <p:nvSpPr>
          <p:cNvPr id="8" name="Título 7">
            <a:extLst>
              <a:ext uri="{FF2B5EF4-FFF2-40B4-BE49-F238E27FC236}">
                <a16:creationId xmlns:a16="http://schemas.microsoft.com/office/drawing/2014/main" id="{4AD0D6D5-2562-409C-983C-D621BFD8A9B6}"/>
              </a:ext>
            </a:extLst>
          </p:cNvPr>
          <p:cNvSpPr txBox="1">
            <a:spLocks/>
          </p:cNvSpPr>
          <p:nvPr/>
        </p:nvSpPr>
        <p:spPr>
          <a:xfrm>
            <a:off x="0" y="4181226"/>
            <a:ext cx="9144000" cy="962274"/>
          </a:xfrm>
          <a:prstGeom prst="rect">
            <a:avLst/>
          </a:prstGeom>
          <a:gradFill>
            <a:gsLst>
              <a:gs pos="0">
                <a:srgbClr val="97BE5C"/>
              </a:gs>
              <a:gs pos="100000">
                <a:srgbClr val="638927"/>
              </a:gs>
            </a:gsLst>
            <a:lin ang="5400700" scaled="0"/>
          </a:gra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3500"/>
              <a:buFont typeface="Mountains of Christmas"/>
              <a:buNone/>
              <a:defRPr sz="3200" b="1" i="0" u="none" strike="noStrike" cap="none">
                <a:solidFill>
                  <a:schemeClr val="dk1"/>
                </a:solidFill>
                <a:latin typeface="Mountains of Christmas"/>
                <a:ea typeface="Mountains of Christmas"/>
                <a:cs typeface="Mountains of Christmas"/>
                <a:sym typeface="Mountains of Christmas"/>
              </a:defRPr>
            </a:lvl1pPr>
            <a:lvl2pPr marR="0" lvl="1"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2pPr>
            <a:lvl3pPr marR="0" lvl="2"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3pPr>
            <a:lvl4pPr marR="0" lvl="3"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4pPr>
            <a:lvl5pPr marR="0" lvl="4"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5pPr>
            <a:lvl6pPr marR="0" lvl="5"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6pPr>
            <a:lvl7pPr marR="0" lvl="6"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7pPr>
            <a:lvl8pPr marR="0" lvl="7"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8pPr>
            <a:lvl9pPr marR="0" lvl="8" algn="ctr" rtl="0">
              <a:lnSpc>
                <a:spcPct val="115000"/>
              </a:lnSpc>
              <a:spcBef>
                <a:spcPts val="0"/>
              </a:spcBef>
              <a:spcAft>
                <a:spcPts val="0"/>
              </a:spcAft>
              <a:buClr>
                <a:schemeClr val="dk1"/>
              </a:buClr>
              <a:buSzPts val="3500"/>
              <a:buFont typeface="Mountains of Christmas"/>
              <a:buNone/>
              <a:defRPr sz="3500" b="1" i="0" u="none" strike="noStrike" cap="none">
                <a:solidFill>
                  <a:schemeClr val="dk1"/>
                </a:solidFill>
                <a:latin typeface="Mountains of Christmas"/>
                <a:ea typeface="Mountains of Christmas"/>
                <a:cs typeface="Mountains of Christmas"/>
                <a:sym typeface="Mountains of Christmas"/>
              </a:defRPr>
            </a:lvl9pPr>
          </a:lstStyle>
          <a:p>
            <a:r>
              <a:rPr lang="es-ES" sz="4800" dirty="0">
                <a:ln w="19050">
                  <a:solidFill>
                    <a:srgbClr val="000000"/>
                  </a:solidFill>
                </a:ln>
                <a:solidFill>
                  <a:schemeClr val="accent6"/>
                </a:solidFill>
                <a:effectLst>
                  <a:outerShdw blurRad="38100" dist="38100" dir="2700000" algn="tl">
                    <a:srgbClr val="000000">
                      <a:alpha val="43137"/>
                    </a:srgbClr>
                  </a:outerShdw>
                </a:effectLst>
                <a:latin typeface="Rage Italic" panose="03070502040507070304" pitchFamily="66" charset="0"/>
              </a:rPr>
              <a:t>¡Feliz CTE y próspero aguinaldo!</a:t>
            </a:r>
          </a:p>
          <a:p>
            <a:endParaRPr lang="es-MX" sz="800" dirty="0"/>
          </a:p>
        </p:txBody>
      </p:sp>
      <p:pic>
        <p:nvPicPr>
          <p:cNvPr id="9" name="Imagen 8">
            <a:hlinkClick r:id="rId5"/>
            <a:extLst>
              <a:ext uri="{FF2B5EF4-FFF2-40B4-BE49-F238E27FC236}">
                <a16:creationId xmlns:a16="http://schemas.microsoft.com/office/drawing/2014/main" id="{B95C7EE7-EDD4-494D-9EA2-5CB362BF252E}"/>
              </a:ext>
            </a:extLst>
          </p:cNvPr>
          <p:cNvPicPr>
            <a:picLocks noChangeAspect="1"/>
          </p:cNvPicPr>
          <p:nvPr/>
        </p:nvPicPr>
        <p:blipFill>
          <a:blip r:embed="rId6"/>
          <a:stretch>
            <a:fillRect/>
          </a:stretch>
        </p:blipFill>
        <p:spPr>
          <a:xfrm>
            <a:off x="56837" y="64652"/>
            <a:ext cx="355245" cy="355245"/>
          </a:xfrm>
          <a:prstGeom prst="rect">
            <a:avLst/>
          </a:prstGeom>
        </p:spPr>
      </p:pic>
    </p:spTree>
  </p:cSld>
  <p:clrMapOvr>
    <a:masterClrMapping/>
  </p:clrMapOvr>
</p:sld>
</file>

<file path=ppt/theme/theme1.xml><?xml version="1.0" encoding="utf-8"?>
<a:theme xmlns:a="http://schemas.openxmlformats.org/drawingml/2006/main" name="Green Christmas Monster Theme by Slidesgo">
  <a:themeElements>
    <a:clrScheme name="Simple Light">
      <a:dk1>
        <a:srgbClr val="FFFFFF"/>
      </a:dk1>
      <a:lt1>
        <a:srgbClr val="A4C532"/>
      </a:lt1>
      <a:dk2>
        <a:srgbClr val="768927"/>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1091</TotalTime>
  <Words>1459</Words>
  <Application>Microsoft Office PowerPoint</Application>
  <PresentationFormat>Presentación en pantalla (16:9)</PresentationFormat>
  <Paragraphs>72</Paragraphs>
  <Slides>17</Slides>
  <Notes>16</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17</vt:i4>
      </vt:variant>
    </vt:vector>
  </HeadingPairs>
  <TitlesOfParts>
    <vt:vector size="28" baseType="lpstr">
      <vt:lpstr>Arial</vt:lpstr>
      <vt:lpstr>Bebas Neue</vt:lpstr>
      <vt:lpstr>Rage Italic</vt:lpstr>
      <vt:lpstr>AGYasss</vt:lpstr>
      <vt:lpstr>AGFoodMood</vt:lpstr>
      <vt:lpstr>Darker Grotesque SemiBold</vt:lpstr>
      <vt:lpstr>AGTheMothership</vt:lpstr>
      <vt:lpstr>Roboto</vt:lpstr>
      <vt:lpstr>Mountains of Christmas</vt:lpstr>
      <vt:lpstr>AG180Days</vt:lpstr>
      <vt:lpstr>Green Christmas Monster Theme by Slidesgo</vt:lpstr>
      <vt:lpstr>Presentación de PowerPoint</vt:lpstr>
      <vt:lpstr>Presentación</vt:lpstr>
      <vt:lpstr>Propósito de la sesión</vt:lpstr>
      <vt:lpstr>Presentación de PowerPoint</vt:lpstr>
      <vt:lpstr>Orientaciones</vt:lpstr>
      <vt:lpstr>Proyectos y Ejes articuladores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Seguimiento al Proceso de Mejora Continua </vt:lpstr>
      <vt:lpstr>Presentación de PowerPoint</vt:lpstr>
      <vt:lpstr>Asuntos particulares de la escuela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CONSEJO TÉCNICO ESCOLAR 3° Sesión Ordinaria</dc:title>
  <cp:lastModifiedBy>Organ Vaipe</cp:lastModifiedBy>
  <cp:revision>31</cp:revision>
  <dcterms:modified xsi:type="dcterms:W3CDTF">2024-11-26T03:08:02Z</dcterms:modified>
</cp:coreProperties>
</file>