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Dela Gothic One"/>
      <p:regular r:id="rId30"/>
    </p:embeddedFont>
    <p:embeddedFont>
      <p:font typeface="Anek Malayalam"/>
      <p:regular r:id="rId31"/>
      <p:bold r:id="rId32"/>
    </p:embeddedFont>
    <p:embeddedFont>
      <p:font typeface="Kavoon"/>
      <p:regular r:id="rId33"/>
    </p:embeddedFont>
    <p:embeddedFont>
      <p:font typeface="Lilita One"/>
      <p:regular r:id="rId34"/>
    </p:embeddedFont>
    <p:embeddedFont>
      <p:font typeface="Lexend"/>
      <p:regular r:id="rId35"/>
      <p:bold r:id="rId36"/>
    </p:embeddedFont>
    <p:embeddedFont>
      <p:font typeface="Alfa Slab One"/>
      <p:regular r:id="rId37"/>
    </p:embeddedFont>
    <p:embeddedFont>
      <p:font typeface="Arimo"/>
      <p:regular r:id="rId38"/>
      <p:bold r:id="rId39"/>
      <p:italic r:id="rId40"/>
      <p:boldItalic r:id="rId41"/>
    </p:embeddedFont>
    <p:embeddedFont>
      <p:font typeface="Balsamiq Sans"/>
      <p:regular r:id="rId42"/>
      <p:bold r:id="rId43"/>
      <p:italic r:id="rId44"/>
      <p:boldItalic r:id="rId45"/>
    </p:embeddedFont>
    <p:embeddedFont>
      <p:font typeface="Cabin"/>
      <p:regular r:id="rId46"/>
      <p:bold r:id="rId47"/>
      <p:italic r:id="rId48"/>
      <p:boldItalic r:id="rId49"/>
    </p:embeddedFont>
    <p:embeddedFont>
      <p:font typeface="Bebas Neue"/>
      <p:regular r:id="rId50"/>
    </p:embeddedFont>
    <p:embeddedFont>
      <p:font typeface="Gorditas"/>
      <p:regular r:id="rId51"/>
      <p:bold r:id="rId52"/>
    </p:embeddedFont>
    <p:embeddedFont>
      <p:font typeface="Actor"/>
      <p:regular r:id="rId53"/>
    </p:embeddedFont>
    <p:embeddedFont>
      <p:font typeface="Autour One"/>
      <p:regular r:id="rId54"/>
    </p:embeddedFont>
    <p:embeddedFont>
      <p:font typeface="Capriola"/>
      <p:regular r:id="rId55"/>
    </p:embeddedFont>
    <p:embeddedFont>
      <p:font typeface="Changa One"/>
      <p:regular r:id="rId56"/>
      <p:italic r:id="rId57"/>
    </p:embeddedFont>
    <p:embeddedFont>
      <p:font typeface="Epilogue"/>
      <p:regular r:id="rId58"/>
      <p:bold r:id="rId59"/>
      <p:italic r:id="rId60"/>
      <p:boldItalic r:id="rId61"/>
    </p:embeddedFont>
    <p:embeddedFont>
      <p:font typeface="Barlow"/>
      <p:regular r:id="rId62"/>
      <p:bold r:id="rId63"/>
      <p:italic r:id="rId64"/>
      <p:boldItalic r:id="rId65"/>
    </p:embeddedFont>
    <p:embeddedFont>
      <p:font typeface="Days One"/>
      <p:regular r:id="rId66"/>
    </p:embeddedFont>
    <p:embeddedFont>
      <p:font typeface="Abel"/>
      <p:regular r:id="rId67"/>
    </p:embeddedFont>
    <p:embeddedFont>
      <p:font typeface="Gantari ExtraBold"/>
      <p:bold r:id="rId68"/>
      <p:boldItalic r:id="rId69"/>
    </p:embeddedFont>
    <p:embeddedFont>
      <p:font typeface="Albert Sans"/>
      <p:regular r:id="rId70"/>
      <p:bold r:id="rId71"/>
      <p:italic r:id="rId72"/>
      <p:boldItalic r:id="rId73"/>
    </p:embeddedFont>
    <p:embeddedFont>
      <p:font typeface="Gantari"/>
      <p:regular r:id="rId74"/>
      <p:bold r:id="rId75"/>
      <p:italic r:id="rId76"/>
      <p:boldItalic r:id="rId77"/>
    </p:embeddedFont>
    <p:embeddedFont>
      <p:font typeface="Bree Serif"/>
      <p:regular r:id="rId78"/>
    </p:embeddedFont>
    <p:embeddedFont>
      <p:font typeface="Coustard"/>
      <p:regular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4342B5D-727A-470E-B209-59A6F02BD562}">
  <a:tblStyle styleId="{E4342B5D-727A-470E-B209-59A6F02BD562}"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Arimo-italic.fntdata"/><Relationship Id="rId42" Type="http://schemas.openxmlformats.org/officeDocument/2006/relationships/font" Target="fonts/BalsamiqSans-regular.fntdata"/><Relationship Id="rId41" Type="http://schemas.openxmlformats.org/officeDocument/2006/relationships/font" Target="fonts/Arimo-boldItalic.fntdata"/><Relationship Id="rId44" Type="http://schemas.openxmlformats.org/officeDocument/2006/relationships/font" Target="fonts/BalsamiqSans-italic.fntdata"/><Relationship Id="rId43" Type="http://schemas.openxmlformats.org/officeDocument/2006/relationships/font" Target="fonts/BalsamiqSans-bold.fntdata"/><Relationship Id="rId46" Type="http://schemas.openxmlformats.org/officeDocument/2006/relationships/font" Target="fonts/Cabin-regular.fntdata"/><Relationship Id="rId45" Type="http://schemas.openxmlformats.org/officeDocument/2006/relationships/font" Target="fonts/Balsamiq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Cabin-italic.fntdata"/><Relationship Id="rId47" Type="http://schemas.openxmlformats.org/officeDocument/2006/relationships/font" Target="fonts/Cabin-bold.fntdata"/><Relationship Id="rId49" Type="http://schemas.openxmlformats.org/officeDocument/2006/relationships/font" Target="fonts/Cabin-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AlbertSans-boldItalic.fntdata"/><Relationship Id="rId72" Type="http://schemas.openxmlformats.org/officeDocument/2006/relationships/font" Target="fonts/AlbertSans-italic.fntdata"/><Relationship Id="rId31" Type="http://schemas.openxmlformats.org/officeDocument/2006/relationships/font" Target="fonts/AnekMalayalam-regular.fntdata"/><Relationship Id="rId75" Type="http://schemas.openxmlformats.org/officeDocument/2006/relationships/font" Target="fonts/Gantari-bold.fntdata"/><Relationship Id="rId30" Type="http://schemas.openxmlformats.org/officeDocument/2006/relationships/font" Target="fonts/DelaGothicOne-regular.fntdata"/><Relationship Id="rId74" Type="http://schemas.openxmlformats.org/officeDocument/2006/relationships/font" Target="fonts/Gantari-regular.fntdata"/><Relationship Id="rId33" Type="http://schemas.openxmlformats.org/officeDocument/2006/relationships/font" Target="fonts/Kavoon-regular.fntdata"/><Relationship Id="rId77" Type="http://schemas.openxmlformats.org/officeDocument/2006/relationships/font" Target="fonts/Gantari-boldItalic.fntdata"/><Relationship Id="rId32" Type="http://schemas.openxmlformats.org/officeDocument/2006/relationships/font" Target="fonts/AnekMalayalam-bold.fntdata"/><Relationship Id="rId76" Type="http://schemas.openxmlformats.org/officeDocument/2006/relationships/font" Target="fonts/Gantari-italic.fntdata"/><Relationship Id="rId35" Type="http://schemas.openxmlformats.org/officeDocument/2006/relationships/font" Target="fonts/Lexend-regular.fntdata"/><Relationship Id="rId79" Type="http://schemas.openxmlformats.org/officeDocument/2006/relationships/font" Target="fonts/Coustard-regular.fntdata"/><Relationship Id="rId34" Type="http://schemas.openxmlformats.org/officeDocument/2006/relationships/font" Target="fonts/LilitaOne-regular.fntdata"/><Relationship Id="rId78" Type="http://schemas.openxmlformats.org/officeDocument/2006/relationships/font" Target="fonts/BreeSerif-regular.fntdata"/><Relationship Id="rId71" Type="http://schemas.openxmlformats.org/officeDocument/2006/relationships/font" Target="fonts/AlbertSans-bold.fntdata"/><Relationship Id="rId70" Type="http://schemas.openxmlformats.org/officeDocument/2006/relationships/font" Target="fonts/AlbertSans-regular.fntdata"/><Relationship Id="rId37" Type="http://schemas.openxmlformats.org/officeDocument/2006/relationships/font" Target="fonts/AlfaSlabOne-regular.fntdata"/><Relationship Id="rId36" Type="http://schemas.openxmlformats.org/officeDocument/2006/relationships/font" Target="fonts/Lexend-bold.fntdata"/><Relationship Id="rId39" Type="http://schemas.openxmlformats.org/officeDocument/2006/relationships/font" Target="fonts/Arimo-bold.fntdata"/><Relationship Id="rId38" Type="http://schemas.openxmlformats.org/officeDocument/2006/relationships/font" Target="fonts/Arimo-regular.fntdata"/><Relationship Id="rId62" Type="http://schemas.openxmlformats.org/officeDocument/2006/relationships/font" Target="fonts/Barlow-regular.fntdata"/><Relationship Id="rId61" Type="http://schemas.openxmlformats.org/officeDocument/2006/relationships/font" Target="fonts/Epilogue-boldItalic.fntdata"/><Relationship Id="rId20" Type="http://schemas.openxmlformats.org/officeDocument/2006/relationships/slide" Target="slides/slide15.xml"/><Relationship Id="rId64" Type="http://schemas.openxmlformats.org/officeDocument/2006/relationships/font" Target="fonts/Barlow-italic.fntdata"/><Relationship Id="rId63" Type="http://schemas.openxmlformats.org/officeDocument/2006/relationships/font" Target="fonts/Barlow-bold.fntdata"/><Relationship Id="rId22" Type="http://schemas.openxmlformats.org/officeDocument/2006/relationships/slide" Target="slides/slide17.xml"/><Relationship Id="rId66" Type="http://schemas.openxmlformats.org/officeDocument/2006/relationships/font" Target="fonts/DaysOne-regular.fntdata"/><Relationship Id="rId21" Type="http://schemas.openxmlformats.org/officeDocument/2006/relationships/slide" Target="slides/slide16.xml"/><Relationship Id="rId65" Type="http://schemas.openxmlformats.org/officeDocument/2006/relationships/font" Target="fonts/Barlow-boldItalic.fntdata"/><Relationship Id="rId24" Type="http://schemas.openxmlformats.org/officeDocument/2006/relationships/slide" Target="slides/slide19.xml"/><Relationship Id="rId68" Type="http://schemas.openxmlformats.org/officeDocument/2006/relationships/font" Target="fonts/GantariExtraBold-bold.fntdata"/><Relationship Id="rId23" Type="http://schemas.openxmlformats.org/officeDocument/2006/relationships/slide" Target="slides/slide18.xml"/><Relationship Id="rId67" Type="http://schemas.openxmlformats.org/officeDocument/2006/relationships/font" Target="fonts/Abel-regular.fntdata"/><Relationship Id="rId60" Type="http://schemas.openxmlformats.org/officeDocument/2006/relationships/font" Target="fonts/Epilogue-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GantariExtraBold-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Gorditas-regular.fntdata"/><Relationship Id="rId50" Type="http://schemas.openxmlformats.org/officeDocument/2006/relationships/font" Target="fonts/BebasNeue-regular.fntdata"/><Relationship Id="rId53" Type="http://schemas.openxmlformats.org/officeDocument/2006/relationships/font" Target="fonts/Actor-regular.fntdata"/><Relationship Id="rId52" Type="http://schemas.openxmlformats.org/officeDocument/2006/relationships/font" Target="fonts/Gorditas-bold.fntdata"/><Relationship Id="rId11" Type="http://schemas.openxmlformats.org/officeDocument/2006/relationships/slide" Target="slides/slide6.xml"/><Relationship Id="rId55" Type="http://schemas.openxmlformats.org/officeDocument/2006/relationships/font" Target="fonts/Capriola-regular.fntdata"/><Relationship Id="rId10" Type="http://schemas.openxmlformats.org/officeDocument/2006/relationships/slide" Target="slides/slide5.xml"/><Relationship Id="rId54" Type="http://schemas.openxmlformats.org/officeDocument/2006/relationships/font" Target="fonts/AutourOne-regular.fntdata"/><Relationship Id="rId13" Type="http://schemas.openxmlformats.org/officeDocument/2006/relationships/slide" Target="slides/slide8.xml"/><Relationship Id="rId57" Type="http://schemas.openxmlformats.org/officeDocument/2006/relationships/font" Target="fonts/ChangaOne-italic.fntdata"/><Relationship Id="rId12" Type="http://schemas.openxmlformats.org/officeDocument/2006/relationships/slide" Target="slides/slide7.xml"/><Relationship Id="rId56" Type="http://schemas.openxmlformats.org/officeDocument/2006/relationships/font" Target="fonts/ChangaOne-regular.fntdata"/><Relationship Id="rId15" Type="http://schemas.openxmlformats.org/officeDocument/2006/relationships/slide" Target="slides/slide10.xml"/><Relationship Id="rId59" Type="http://schemas.openxmlformats.org/officeDocument/2006/relationships/font" Target="fonts/Epilogue-bold.fntdata"/><Relationship Id="rId14" Type="http://schemas.openxmlformats.org/officeDocument/2006/relationships/slide" Target="slides/slide9.xml"/><Relationship Id="rId58" Type="http://schemas.openxmlformats.org/officeDocument/2006/relationships/font" Target="fonts/Epilogue-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0c8eff323f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0c8eff323f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30c8eff323f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30c8eff323f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30c8eff323f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30c8eff323f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0c8eff323f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30c8eff323f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30c8eff323f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30c8eff323f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30c97b0d6bb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30c97b0d6bb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2a44dade864_0_4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2a44dade864_0_4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a44dade86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a44dade86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2a44dade864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2a44dade864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a44dade864_0_4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2a44dade864_0_4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2a44dade864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8" name="Google Shape;828;g2a44dade864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2a44dade864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2a44dade864_1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a44dade864_1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2a44dade864_1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2a44dae2b9a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2a44dae2b9a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a44dae2b9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2a44dae2b9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2a44dae2b9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2a44dae2b9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a44dae2b9a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a44dae2b9a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2a44dae2b9a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2a44dae2b9a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2a44dae2b9a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2a44dae2b9a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a44dae2b9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a44dae2b9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2a44dade864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2a44dade864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2a44dade864_1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2a44dade864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30d26517b6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30d26517b6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2a44dade864_1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2a44dade864_1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1" Type="http://schemas.openxmlformats.org/officeDocument/2006/relationships/image" Target="../media/image126.png"/><Relationship Id="rId10" Type="http://schemas.openxmlformats.org/officeDocument/2006/relationships/image" Target="../media/image10.png"/><Relationship Id="rId13" Type="http://schemas.openxmlformats.org/officeDocument/2006/relationships/image" Target="../media/image6.png"/><Relationship Id="rId12" Type="http://schemas.openxmlformats.org/officeDocument/2006/relationships/image" Target="../media/image12.png"/><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3.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11.png"/><Relationship Id="rId8"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3.png"/><Relationship Id="rId4" Type="http://schemas.openxmlformats.org/officeDocument/2006/relationships/image" Target="../media/image1.png"/><Relationship Id="rId9" Type="http://schemas.openxmlformats.org/officeDocument/2006/relationships/image" Target="../media/image21.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22.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2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3.png"/><Relationship Id="rId4" Type="http://schemas.openxmlformats.org/officeDocument/2006/relationships/image" Target="../media/image1.png"/><Relationship Id="rId9" Type="http://schemas.openxmlformats.org/officeDocument/2006/relationships/image" Target="../media/image11.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22.png"/><Relationship Id="rId12"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23.png"/><Relationship Id="rId7" Type="http://schemas.openxmlformats.org/officeDocument/2006/relationships/image" Target="../media/image21.png"/><Relationship Id="rId8"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11.png"/><Relationship Id="rId13" Type="http://schemas.openxmlformats.org/officeDocument/2006/relationships/image" Target="../media/image12.png"/><Relationship Id="rId12"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7.png"/><Relationship Id="rId4" Type="http://schemas.openxmlformats.org/officeDocument/2006/relationships/image" Target="../media/image13.png"/><Relationship Id="rId9"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image" Target="../media/image10.png"/><Relationship Id="rId12"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7.png"/><Relationship Id="rId4" Type="http://schemas.openxmlformats.org/officeDocument/2006/relationships/image" Target="../media/image13.png"/><Relationship Id="rId9" Type="http://schemas.openxmlformats.org/officeDocument/2006/relationships/image" Target="../media/image23.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10.png"/><Relationship Id="rId7"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4.png"/><Relationship Id="rId4" Type="http://schemas.openxmlformats.org/officeDocument/2006/relationships/image" Target="../media/image22.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22.png"/><Relationship Id="rId6" Type="http://schemas.openxmlformats.org/officeDocument/2006/relationships/image" Target="../media/image3.png"/><Relationship Id="rId7"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3.png"/><Relationship Id="rId6" Type="http://schemas.openxmlformats.org/officeDocument/2006/relationships/image" Target="../media/image1.png"/><Relationship Id="rId7" Type="http://schemas.openxmlformats.org/officeDocument/2006/relationships/image" Target="../media/image9.png"/><Relationship Id="rId8"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9.png"/><Relationship Id="rId7"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22.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24.png"/><Relationship Id="rId4" Type="http://schemas.openxmlformats.org/officeDocument/2006/relationships/image" Target="../media/image21.png"/><Relationship Id="rId5" Type="http://schemas.openxmlformats.org/officeDocument/2006/relationships/image" Target="../media/image4.png"/><Relationship Id="rId6" Type="http://schemas.openxmlformats.org/officeDocument/2006/relationships/image" Target="../media/image22.png"/><Relationship Id="rId7" Type="http://schemas.openxmlformats.org/officeDocument/2006/relationships/image" Target="../media/image3.png"/><Relationship Id="rId8"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5"/>
        </a:solidFill>
      </p:bgPr>
    </p:bg>
    <p:spTree>
      <p:nvGrpSpPr>
        <p:cNvPr id="8" name="Shape 8"/>
        <p:cNvGrpSpPr/>
        <p:nvPr/>
      </p:nvGrpSpPr>
      <p:grpSpPr>
        <a:xfrm>
          <a:off x="0" y="0"/>
          <a:ext cx="0" cy="0"/>
          <a:chOff x="0" y="0"/>
          <a:chExt cx="0" cy="0"/>
        </a:xfrm>
      </p:grpSpPr>
      <p:sp>
        <p:nvSpPr>
          <p:cNvPr id="9" name="Google Shape;9;p2"/>
          <p:cNvSpPr/>
          <p:nvPr/>
        </p:nvSpPr>
        <p:spPr>
          <a:xfrm>
            <a:off x="256800" y="199050"/>
            <a:ext cx="8630400" cy="4745400"/>
          </a:xfrm>
          <a:prstGeom prst="rect">
            <a:avLst/>
          </a:prstGeom>
          <a:solidFill>
            <a:srgbClr val="FFFFFF">
              <a:alpha val="30000"/>
            </a:srgbClr>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 name="Google Shape;10;p2"/>
          <p:cNvGrpSpPr/>
          <p:nvPr/>
        </p:nvGrpSpPr>
        <p:grpSpPr>
          <a:xfrm>
            <a:off x="7096716" y="-63128"/>
            <a:ext cx="2242487" cy="2493791"/>
            <a:chOff x="7096716" y="-63128"/>
            <a:chExt cx="2242487" cy="2493791"/>
          </a:xfrm>
        </p:grpSpPr>
        <p:pic>
          <p:nvPicPr>
            <p:cNvPr id="11" name="Google Shape;11;p2"/>
            <p:cNvPicPr preferRelativeResize="0"/>
            <p:nvPr/>
          </p:nvPicPr>
          <p:blipFill>
            <a:blip r:embed="rId2">
              <a:alphaModFix/>
            </a:blip>
            <a:stretch>
              <a:fillRect/>
            </a:stretch>
          </p:blipFill>
          <p:spPr>
            <a:xfrm rot="3487591">
              <a:off x="7320122" y="-39600"/>
              <a:ext cx="503254" cy="805829"/>
            </a:xfrm>
            <a:prstGeom prst="rect">
              <a:avLst/>
            </a:prstGeom>
            <a:noFill/>
            <a:ln>
              <a:noFill/>
            </a:ln>
          </p:spPr>
        </p:pic>
        <p:pic>
          <p:nvPicPr>
            <p:cNvPr id="12" name="Google Shape;12;p2"/>
            <p:cNvPicPr preferRelativeResize="0"/>
            <p:nvPr/>
          </p:nvPicPr>
          <p:blipFill>
            <a:blip r:embed="rId2">
              <a:alphaModFix/>
            </a:blip>
            <a:stretch>
              <a:fillRect/>
            </a:stretch>
          </p:blipFill>
          <p:spPr>
            <a:xfrm rot="-9197842">
              <a:off x="8482625" y="1289466"/>
              <a:ext cx="655660" cy="1049866"/>
            </a:xfrm>
            <a:prstGeom prst="rect">
              <a:avLst/>
            </a:prstGeom>
            <a:noFill/>
            <a:ln>
              <a:noFill/>
            </a:ln>
          </p:spPr>
        </p:pic>
      </p:grpSp>
      <p:grpSp>
        <p:nvGrpSpPr>
          <p:cNvPr id="13" name="Google Shape;13;p2"/>
          <p:cNvGrpSpPr/>
          <p:nvPr/>
        </p:nvGrpSpPr>
        <p:grpSpPr>
          <a:xfrm>
            <a:off x="-9" y="-355194"/>
            <a:ext cx="4579147" cy="1309814"/>
            <a:chOff x="-9" y="-355194"/>
            <a:chExt cx="4579147" cy="1309814"/>
          </a:xfrm>
        </p:grpSpPr>
        <p:pic>
          <p:nvPicPr>
            <p:cNvPr id="14" name="Google Shape;14;p2"/>
            <p:cNvPicPr preferRelativeResize="0"/>
            <p:nvPr/>
          </p:nvPicPr>
          <p:blipFill>
            <a:blip r:embed="rId3">
              <a:alphaModFix/>
            </a:blip>
            <a:stretch>
              <a:fillRect/>
            </a:stretch>
          </p:blipFill>
          <p:spPr>
            <a:xfrm flipH="1" rot="1353429">
              <a:off x="155576" y="-103906"/>
              <a:ext cx="725796" cy="955883"/>
            </a:xfrm>
            <a:prstGeom prst="rect">
              <a:avLst/>
            </a:prstGeom>
            <a:noFill/>
            <a:ln>
              <a:noFill/>
            </a:ln>
          </p:spPr>
        </p:pic>
        <p:pic>
          <p:nvPicPr>
            <p:cNvPr id="15" name="Google Shape;15;p2"/>
            <p:cNvPicPr preferRelativeResize="0"/>
            <p:nvPr/>
          </p:nvPicPr>
          <p:blipFill>
            <a:blip r:embed="rId3">
              <a:alphaModFix/>
            </a:blip>
            <a:stretch>
              <a:fillRect/>
            </a:stretch>
          </p:blipFill>
          <p:spPr>
            <a:xfrm rot="8289386">
              <a:off x="3776521" y="-253865"/>
              <a:ext cx="611855" cy="805828"/>
            </a:xfrm>
            <a:prstGeom prst="rect">
              <a:avLst/>
            </a:prstGeom>
            <a:noFill/>
            <a:ln>
              <a:noFill/>
            </a:ln>
          </p:spPr>
        </p:pic>
      </p:grpSp>
      <p:grpSp>
        <p:nvGrpSpPr>
          <p:cNvPr id="16" name="Google Shape;16;p2"/>
          <p:cNvGrpSpPr/>
          <p:nvPr/>
        </p:nvGrpSpPr>
        <p:grpSpPr>
          <a:xfrm>
            <a:off x="1471396" y="-273927"/>
            <a:ext cx="6284255" cy="5417416"/>
            <a:chOff x="1471396" y="-273927"/>
            <a:chExt cx="6284255" cy="5417416"/>
          </a:xfrm>
        </p:grpSpPr>
        <p:pic>
          <p:nvPicPr>
            <p:cNvPr id="17" name="Google Shape;17;p2"/>
            <p:cNvPicPr preferRelativeResize="0"/>
            <p:nvPr/>
          </p:nvPicPr>
          <p:blipFill>
            <a:blip r:embed="rId4">
              <a:alphaModFix/>
            </a:blip>
            <a:stretch>
              <a:fillRect/>
            </a:stretch>
          </p:blipFill>
          <p:spPr>
            <a:xfrm rot="8577037">
              <a:off x="1650815" y="-170714"/>
              <a:ext cx="610734" cy="800249"/>
            </a:xfrm>
            <a:prstGeom prst="rect">
              <a:avLst/>
            </a:prstGeom>
            <a:noFill/>
            <a:ln>
              <a:noFill/>
            </a:ln>
          </p:spPr>
        </p:pic>
        <p:pic>
          <p:nvPicPr>
            <p:cNvPr id="18" name="Google Shape;18;p2"/>
            <p:cNvPicPr preferRelativeResize="0"/>
            <p:nvPr/>
          </p:nvPicPr>
          <p:blipFill>
            <a:blip r:embed="rId4">
              <a:alphaModFix/>
            </a:blip>
            <a:stretch>
              <a:fillRect/>
            </a:stretch>
          </p:blipFill>
          <p:spPr>
            <a:xfrm rot="-4694185">
              <a:off x="7096441" y="4465778"/>
              <a:ext cx="530196" cy="694723"/>
            </a:xfrm>
            <a:prstGeom prst="rect">
              <a:avLst/>
            </a:prstGeom>
            <a:noFill/>
            <a:ln>
              <a:noFill/>
            </a:ln>
          </p:spPr>
        </p:pic>
      </p:grpSp>
      <p:grpSp>
        <p:nvGrpSpPr>
          <p:cNvPr id="19" name="Google Shape;19;p2"/>
          <p:cNvGrpSpPr/>
          <p:nvPr/>
        </p:nvGrpSpPr>
        <p:grpSpPr>
          <a:xfrm>
            <a:off x="38108" y="41071"/>
            <a:ext cx="8757315" cy="4919062"/>
            <a:chOff x="38108" y="41071"/>
            <a:chExt cx="8757315" cy="4919062"/>
          </a:xfrm>
        </p:grpSpPr>
        <p:grpSp>
          <p:nvGrpSpPr>
            <p:cNvPr id="20" name="Google Shape;20;p2"/>
            <p:cNvGrpSpPr/>
            <p:nvPr/>
          </p:nvGrpSpPr>
          <p:grpSpPr>
            <a:xfrm>
              <a:off x="38108" y="851741"/>
              <a:ext cx="422661" cy="451638"/>
              <a:chOff x="38108" y="924128"/>
              <a:chExt cx="422661" cy="451638"/>
            </a:xfrm>
          </p:grpSpPr>
          <p:pic>
            <p:nvPicPr>
              <p:cNvPr id="21" name="Google Shape;21;p2"/>
              <p:cNvPicPr preferRelativeResize="0"/>
              <p:nvPr/>
            </p:nvPicPr>
            <p:blipFill>
              <a:blip r:embed="rId5">
                <a:alphaModFix/>
              </a:blip>
              <a:stretch>
                <a:fillRect/>
              </a:stretch>
            </p:blipFill>
            <p:spPr>
              <a:xfrm flipH="1" rot="10800000">
                <a:off x="38108" y="924128"/>
                <a:ext cx="105543" cy="188774"/>
              </a:xfrm>
              <a:prstGeom prst="rect">
                <a:avLst/>
              </a:prstGeom>
              <a:noFill/>
              <a:ln>
                <a:noFill/>
              </a:ln>
            </p:spPr>
          </p:pic>
          <p:pic>
            <p:nvPicPr>
              <p:cNvPr id="22" name="Google Shape;22;p2"/>
              <p:cNvPicPr preferRelativeResize="0"/>
              <p:nvPr/>
            </p:nvPicPr>
            <p:blipFill>
              <a:blip r:embed="rId6">
                <a:alphaModFix/>
              </a:blip>
              <a:stretch>
                <a:fillRect/>
              </a:stretch>
            </p:blipFill>
            <p:spPr>
              <a:xfrm flipH="1" rot="-7340693">
                <a:off x="348386" y="1212916"/>
                <a:ext cx="42527" cy="188775"/>
              </a:xfrm>
              <a:prstGeom prst="rect">
                <a:avLst/>
              </a:prstGeom>
              <a:noFill/>
              <a:ln>
                <a:noFill/>
              </a:ln>
            </p:spPr>
          </p:pic>
        </p:grpSp>
        <p:grpSp>
          <p:nvGrpSpPr>
            <p:cNvPr id="23" name="Google Shape;23;p2"/>
            <p:cNvGrpSpPr/>
            <p:nvPr/>
          </p:nvGrpSpPr>
          <p:grpSpPr>
            <a:xfrm>
              <a:off x="140695" y="2321191"/>
              <a:ext cx="388681" cy="554456"/>
              <a:chOff x="140695" y="2477366"/>
              <a:chExt cx="388681" cy="554456"/>
            </a:xfrm>
          </p:grpSpPr>
          <p:pic>
            <p:nvPicPr>
              <p:cNvPr id="24" name="Google Shape;24;p2"/>
              <p:cNvPicPr preferRelativeResize="0"/>
              <p:nvPr/>
            </p:nvPicPr>
            <p:blipFill>
              <a:blip r:embed="rId5">
                <a:alphaModFix/>
              </a:blip>
              <a:stretch>
                <a:fillRect/>
              </a:stretch>
            </p:blipFill>
            <p:spPr>
              <a:xfrm flipH="1" rot="8258944">
                <a:off x="190508" y="2832129"/>
                <a:ext cx="105544" cy="188773"/>
              </a:xfrm>
              <a:prstGeom prst="rect">
                <a:avLst/>
              </a:prstGeom>
              <a:noFill/>
              <a:ln>
                <a:noFill/>
              </a:ln>
            </p:spPr>
          </p:pic>
          <p:pic>
            <p:nvPicPr>
              <p:cNvPr id="25" name="Google Shape;25;p2"/>
              <p:cNvPicPr preferRelativeResize="0"/>
              <p:nvPr/>
            </p:nvPicPr>
            <p:blipFill>
              <a:blip r:embed="rId5">
                <a:alphaModFix/>
              </a:blip>
              <a:stretch>
                <a:fillRect/>
              </a:stretch>
            </p:blipFill>
            <p:spPr>
              <a:xfrm flipH="1" rot="10800000">
                <a:off x="423833" y="2477366"/>
                <a:ext cx="105543" cy="188774"/>
              </a:xfrm>
              <a:prstGeom prst="rect">
                <a:avLst/>
              </a:prstGeom>
              <a:noFill/>
              <a:ln>
                <a:noFill/>
              </a:ln>
            </p:spPr>
          </p:pic>
        </p:grpSp>
        <p:pic>
          <p:nvPicPr>
            <p:cNvPr id="26" name="Google Shape;26;p2"/>
            <p:cNvPicPr preferRelativeResize="0"/>
            <p:nvPr/>
          </p:nvPicPr>
          <p:blipFill>
            <a:blip r:embed="rId6">
              <a:alphaModFix/>
            </a:blip>
            <a:stretch>
              <a:fillRect/>
            </a:stretch>
          </p:blipFill>
          <p:spPr>
            <a:xfrm flipH="1" rot="-8446953">
              <a:off x="6408022" y="203216"/>
              <a:ext cx="42527" cy="188775"/>
            </a:xfrm>
            <a:prstGeom prst="rect">
              <a:avLst/>
            </a:prstGeom>
            <a:noFill/>
            <a:ln>
              <a:noFill/>
            </a:ln>
          </p:spPr>
        </p:pic>
        <p:pic>
          <p:nvPicPr>
            <p:cNvPr id="27" name="Google Shape;27;p2"/>
            <p:cNvPicPr preferRelativeResize="0"/>
            <p:nvPr/>
          </p:nvPicPr>
          <p:blipFill>
            <a:blip r:embed="rId5">
              <a:alphaModFix/>
            </a:blip>
            <a:stretch>
              <a:fillRect/>
            </a:stretch>
          </p:blipFill>
          <p:spPr>
            <a:xfrm flipH="1" rot="6650757">
              <a:off x="8635656" y="1194053"/>
              <a:ext cx="105545" cy="188776"/>
            </a:xfrm>
            <a:prstGeom prst="rect">
              <a:avLst/>
            </a:prstGeom>
            <a:noFill/>
            <a:ln>
              <a:noFill/>
            </a:ln>
          </p:spPr>
        </p:pic>
        <p:grpSp>
          <p:nvGrpSpPr>
            <p:cNvPr id="28" name="Google Shape;28;p2"/>
            <p:cNvGrpSpPr/>
            <p:nvPr/>
          </p:nvGrpSpPr>
          <p:grpSpPr>
            <a:xfrm>
              <a:off x="8487667" y="2731700"/>
              <a:ext cx="307756" cy="654229"/>
              <a:chOff x="8614629" y="2666150"/>
              <a:chExt cx="307756" cy="654229"/>
            </a:xfrm>
          </p:grpSpPr>
          <p:pic>
            <p:nvPicPr>
              <p:cNvPr id="29" name="Google Shape;29;p2"/>
              <p:cNvPicPr preferRelativeResize="0"/>
              <p:nvPr/>
            </p:nvPicPr>
            <p:blipFill>
              <a:blip r:embed="rId6">
                <a:alphaModFix/>
              </a:blip>
              <a:stretch>
                <a:fillRect/>
              </a:stretch>
            </p:blipFill>
            <p:spPr>
              <a:xfrm flipH="1" rot="-9254692">
                <a:off x="8840959" y="3131744"/>
                <a:ext cx="42526" cy="188771"/>
              </a:xfrm>
              <a:prstGeom prst="rect">
                <a:avLst/>
              </a:prstGeom>
              <a:noFill/>
              <a:ln>
                <a:noFill/>
              </a:ln>
            </p:spPr>
          </p:pic>
          <p:pic>
            <p:nvPicPr>
              <p:cNvPr id="30" name="Google Shape;30;p2"/>
              <p:cNvPicPr preferRelativeResize="0"/>
              <p:nvPr/>
            </p:nvPicPr>
            <p:blipFill>
              <a:blip r:embed="rId5">
                <a:alphaModFix/>
              </a:blip>
              <a:stretch>
                <a:fillRect/>
              </a:stretch>
            </p:blipFill>
            <p:spPr>
              <a:xfrm flipH="1" rot="6415511">
                <a:off x="8667520" y="2649728"/>
                <a:ext cx="105543" cy="188775"/>
              </a:xfrm>
              <a:prstGeom prst="rect">
                <a:avLst/>
              </a:prstGeom>
              <a:noFill/>
              <a:ln>
                <a:noFill/>
              </a:ln>
            </p:spPr>
          </p:pic>
          <p:pic>
            <p:nvPicPr>
              <p:cNvPr id="31" name="Google Shape;31;p2"/>
              <p:cNvPicPr preferRelativeResize="0"/>
              <p:nvPr/>
            </p:nvPicPr>
            <p:blipFill>
              <a:blip r:embed="rId5">
                <a:alphaModFix/>
              </a:blip>
              <a:stretch>
                <a:fillRect/>
              </a:stretch>
            </p:blipFill>
            <p:spPr>
              <a:xfrm flipH="1" rot="6415456">
                <a:off x="8696134" y="2960031"/>
                <a:ext cx="48310" cy="86405"/>
              </a:xfrm>
              <a:prstGeom prst="rect">
                <a:avLst/>
              </a:prstGeom>
              <a:noFill/>
              <a:ln>
                <a:noFill/>
              </a:ln>
            </p:spPr>
          </p:pic>
        </p:grpSp>
        <p:grpSp>
          <p:nvGrpSpPr>
            <p:cNvPr id="32" name="Google Shape;32;p2"/>
            <p:cNvGrpSpPr/>
            <p:nvPr/>
          </p:nvGrpSpPr>
          <p:grpSpPr>
            <a:xfrm>
              <a:off x="2943558" y="92766"/>
              <a:ext cx="441386" cy="273288"/>
              <a:chOff x="2943558" y="92766"/>
              <a:chExt cx="441386" cy="273288"/>
            </a:xfrm>
          </p:grpSpPr>
          <p:pic>
            <p:nvPicPr>
              <p:cNvPr id="33" name="Google Shape;33;p2"/>
              <p:cNvPicPr preferRelativeResize="0"/>
              <p:nvPr/>
            </p:nvPicPr>
            <p:blipFill>
              <a:blip r:embed="rId5">
                <a:alphaModFix/>
              </a:blip>
              <a:stretch>
                <a:fillRect/>
              </a:stretch>
            </p:blipFill>
            <p:spPr>
              <a:xfrm flipH="1" rot="10800000">
                <a:off x="2943558" y="92766"/>
                <a:ext cx="105543" cy="188774"/>
              </a:xfrm>
              <a:prstGeom prst="rect">
                <a:avLst/>
              </a:prstGeom>
              <a:noFill/>
              <a:ln>
                <a:noFill/>
              </a:ln>
            </p:spPr>
          </p:pic>
          <p:pic>
            <p:nvPicPr>
              <p:cNvPr id="34" name="Google Shape;34;p2"/>
              <p:cNvPicPr preferRelativeResize="0"/>
              <p:nvPr/>
            </p:nvPicPr>
            <p:blipFill>
              <a:blip r:embed="rId6">
                <a:alphaModFix/>
              </a:blip>
              <a:stretch>
                <a:fillRect/>
              </a:stretch>
            </p:blipFill>
            <p:spPr>
              <a:xfrm flipH="1" rot="-7340693">
                <a:off x="3272561" y="203204"/>
                <a:ext cx="42527" cy="188775"/>
              </a:xfrm>
              <a:prstGeom prst="rect">
                <a:avLst/>
              </a:prstGeom>
              <a:noFill/>
              <a:ln>
                <a:noFill/>
              </a:ln>
            </p:spPr>
          </p:pic>
        </p:grpSp>
        <p:pic>
          <p:nvPicPr>
            <p:cNvPr id="35" name="Google Shape;35;p2"/>
            <p:cNvPicPr preferRelativeResize="0"/>
            <p:nvPr/>
          </p:nvPicPr>
          <p:blipFill>
            <a:blip r:embed="rId5">
              <a:alphaModFix/>
            </a:blip>
            <a:stretch>
              <a:fillRect/>
            </a:stretch>
          </p:blipFill>
          <p:spPr>
            <a:xfrm flipH="1" rot="10800000">
              <a:off x="6652258" y="250891"/>
              <a:ext cx="105543" cy="188774"/>
            </a:xfrm>
            <a:prstGeom prst="rect">
              <a:avLst/>
            </a:prstGeom>
            <a:noFill/>
            <a:ln>
              <a:noFill/>
            </a:ln>
          </p:spPr>
        </p:pic>
        <p:grpSp>
          <p:nvGrpSpPr>
            <p:cNvPr id="36" name="Google Shape;36;p2"/>
            <p:cNvGrpSpPr/>
            <p:nvPr/>
          </p:nvGrpSpPr>
          <p:grpSpPr>
            <a:xfrm rot="4199310">
              <a:off x="4793051" y="-29513"/>
              <a:ext cx="307748" cy="654212"/>
              <a:chOff x="8614629" y="2666150"/>
              <a:chExt cx="307756" cy="654229"/>
            </a:xfrm>
          </p:grpSpPr>
          <p:pic>
            <p:nvPicPr>
              <p:cNvPr id="37" name="Google Shape;37;p2"/>
              <p:cNvPicPr preferRelativeResize="0"/>
              <p:nvPr/>
            </p:nvPicPr>
            <p:blipFill>
              <a:blip r:embed="rId6">
                <a:alphaModFix/>
              </a:blip>
              <a:stretch>
                <a:fillRect/>
              </a:stretch>
            </p:blipFill>
            <p:spPr>
              <a:xfrm flipH="1" rot="-9254692">
                <a:off x="8840959" y="3131744"/>
                <a:ext cx="42526" cy="188771"/>
              </a:xfrm>
              <a:prstGeom prst="rect">
                <a:avLst/>
              </a:prstGeom>
              <a:noFill/>
              <a:ln>
                <a:noFill/>
              </a:ln>
            </p:spPr>
          </p:pic>
          <p:pic>
            <p:nvPicPr>
              <p:cNvPr id="38" name="Google Shape;38;p2"/>
              <p:cNvPicPr preferRelativeResize="0"/>
              <p:nvPr/>
            </p:nvPicPr>
            <p:blipFill>
              <a:blip r:embed="rId5">
                <a:alphaModFix/>
              </a:blip>
              <a:stretch>
                <a:fillRect/>
              </a:stretch>
            </p:blipFill>
            <p:spPr>
              <a:xfrm flipH="1" rot="6415511">
                <a:off x="8667520" y="2649728"/>
                <a:ext cx="105543" cy="188775"/>
              </a:xfrm>
              <a:prstGeom prst="rect">
                <a:avLst/>
              </a:prstGeom>
              <a:noFill/>
              <a:ln>
                <a:noFill/>
              </a:ln>
            </p:spPr>
          </p:pic>
          <p:pic>
            <p:nvPicPr>
              <p:cNvPr id="39" name="Google Shape;39;p2"/>
              <p:cNvPicPr preferRelativeResize="0"/>
              <p:nvPr/>
            </p:nvPicPr>
            <p:blipFill>
              <a:blip r:embed="rId5">
                <a:alphaModFix/>
              </a:blip>
              <a:stretch>
                <a:fillRect/>
              </a:stretch>
            </p:blipFill>
            <p:spPr>
              <a:xfrm flipH="1" rot="6415456">
                <a:off x="8696134" y="2960031"/>
                <a:ext cx="48310" cy="86405"/>
              </a:xfrm>
              <a:prstGeom prst="rect">
                <a:avLst/>
              </a:prstGeom>
              <a:noFill/>
              <a:ln>
                <a:noFill/>
              </a:ln>
            </p:spPr>
          </p:pic>
        </p:grpSp>
        <p:pic>
          <p:nvPicPr>
            <p:cNvPr id="40" name="Google Shape;40;p2"/>
            <p:cNvPicPr preferRelativeResize="0"/>
            <p:nvPr/>
          </p:nvPicPr>
          <p:blipFill>
            <a:blip r:embed="rId6">
              <a:alphaModFix/>
            </a:blip>
            <a:stretch>
              <a:fillRect/>
            </a:stretch>
          </p:blipFill>
          <p:spPr>
            <a:xfrm rot="4098951">
              <a:off x="7829950" y="4645316"/>
              <a:ext cx="42527" cy="188775"/>
            </a:xfrm>
            <a:prstGeom prst="rect">
              <a:avLst/>
            </a:prstGeom>
            <a:noFill/>
            <a:ln>
              <a:noFill/>
            </a:ln>
          </p:spPr>
        </p:pic>
        <p:grpSp>
          <p:nvGrpSpPr>
            <p:cNvPr id="41" name="Google Shape;41;p2"/>
            <p:cNvGrpSpPr/>
            <p:nvPr/>
          </p:nvGrpSpPr>
          <p:grpSpPr>
            <a:xfrm>
              <a:off x="5018304" y="4631580"/>
              <a:ext cx="1334822" cy="216248"/>
              <a:chOff x="5015629" y="4769080"/>
              <a:chExt cx="1334822" cy="216248"/>
            </a:xfrm>
          </p:grpSpPr>
          <p:pic>
            <p:nvPicPr>
              <p:cNvPr id="42" name="Google Shape;42;p2"/>
              <p:cNvPicPr preferRelativeResize="0"/>
              <p:nvPr/>
            </p:nvPicPr>
            <p:blipFill>
              <a:blip r:embed="rId6">
                <a:alphaModFix/>
              </a:blip>
              <a:stretch>
                <a:fillRect/>
              </a:stretch>
            </p:blipFill>
            <p:spPr>
              <a:xfrm flipH="1" rot="-4551152">
                <a:off x="5711535" y="4782840"/>
                <a:ext cx="42527" cy="188775"/>
              </a:xfrm>
              <a:prstGeom prst="rect">
                <a:avLst/>
              </a:prstGeom>
              <a:noFill/>
              <a:ln>
                <a:noFill/>
              </a:ln>
            </p:spPr>
          </p:pic>
          <p:pic>
            <p:nvPicPr>
              <p:cNvPr id="43" name="Google Shape;43;p2"/>
              <p:cNvPicPr preferRelativeResize="0"/>
              <p:nvPr/>
            </p:nvPicPr>
            <p:blipFill>
              <a:blip r:embed="rId5">
                <a:alphaModFix/>
              </a:blip>
              <a:stretch>
                <a:fillRect/>
              </a:stretch>
            </p:blipFill>
            <p:spPr>
              <a:xfrm rot="-9109059">
                <a:off x="6206581" y="4782813"/>
                <a:ext cx="105547" cy="188781"/>
              </a:xfrm>
              <a:prstGeom prst="rect">
                <a:avLst/>
              </a:prstGeom>
              <a:noFill/>
              <a:ln>
                <a:noFill/>
              </a:ln>
            </p:spPr>
          </p:pic>
          <p:pic>
            <p:nvPicPr>
              <p:cNvPr id="44" name="Google Shape;44;p2"/>
              <p:cNvPicPr preferRelativeResize="0"/>
              <p:nvPr/>
            </p:nvPicPr>
            <p:blipFill>
              <a:blip r:embed="rId5">
                <a:alphaModFix/>
              </a:blip>
              <a:stretch>
                <a:fillRect/>
              </a:stretch>
            </p:blipFill>
            <p:spPr>
              <a:xfrm rot="-7075986">
                <a:off x="5040959" y="4834033"/>
                <a:ext cx="48311" cy="86407"/>
              </a:xfrm>
              <a:prstGeom prst="rect">
                <a:avLst/>
              </a:prstGeom>
              <a:noFill/>
              <a:ln>
                <a:noFill/>
              </a:ln>
            </p:spPr>
          </p:pic>
        </p:grpSp>
        <p:pic>
          <p:nvPicPr>
            <p:cNvPr id="45" name="Google Shape;45;p2"/>
            <p:cNvPicPr preferRelativeResize="0"/>
            <p:nvPr/>
          </p:nvPicPr>
          <p:blipFill>
            <a:blip r:embed="rId5">
              <a:alphaModFix/>
            </a:blip>
            <a:stretch>
              <a:fillRect/>
            </a:stretch>
          </p:blipFill>
          <p:spPr>
            <a:xfrm flipH="1" rot="6650757">
              <a:off x="2487581" y="4782840"/>
              <a:ext cx="105545" cy="188776"/>
            </a:xfrm>
            <a:prstGeom prst="rect">
              <a:avLst/>
            </a:prstGeom>
            <a:noFill/>
            <a:ln>
              <a:noFill/>
            </a:ln>
          </p:spPr>
        </p:pic>
      </p:grpSp>
      <p:grpSp>
        <p:nvGrpSpPr>
          <p:cNvPr id="46" name="Google Shape;46;p2"/>
          <p:cNvGrpSpPr/>
          <p:nvPr/>
        </p:nvGrpSpPr>
        <p:grpSpPr>
          <a:xfrm>
            <a:off x="1239064" y="-329076"/>
            <a:ext cx="5136059" cy="5298729"/>
            <a:chOff x="1239064" y="-329076"/>
            <a:chExt cx="5136059" cy="5298729"/>
          </a:xfrm>
        </p:grpSpPr>
        <p:pic>
          <p:nvPicPr>
            <p:cNvPr id="47" name="Google Shape;47;p2"/>
            <p:cNvPicPr preferRelativeResize="0"/>
            <p:nvPr/>
          </p:nvPicPr>
          <p:blipFill>
            <a:blip r:embed="rId7">
              <a:alphaModFix/>
            </a:blip>
            <a:stretch>
              <a:fillRect/>
            </a:stretch>
          </p:blipFill>
          <p:spPr>
            <a:xfrm rot="5934491">
              <a:off x="1519066" y="4366351"/>
              <a:ext cx="279366" cy="805828"/>
            </a:xfrm>
            <a:prstGeom prst="rect">
              <a:avLst/>
            </a:prstGeom>
            <a:noFill/>
            <a:ln>
              <a:noFill/>
            </a:ln>
          </p:spPr>
        </p:pic>
        <p:pic>
          <p:nvPicPr>
            <p:cNvPr id="48" name="Google Shape;48;p2"/>
            <p:cNvPicPr preferRelativeResize="0"/>
            <p:nvPr/>
          </p:nvPicPr>
          <p:blipFill>
            <a:blip r:embed="rId7">
              <a:alphaModFix/>
            </a:blip>
            <a:stretch>
              <a:fillRect/>
            </a:stretch>
          </p:blipFill>
          <p:spPr>
            <a:xfrm flipH="1" rot="-3222165">
              <a:off x="5566884" y="-405640"/>
              <a:ext cx="412705" cy="1190450"/>
            </a:xfrm>
            <a:prstGeom prst="rect">
              <a:avLst/>
            </a:prstGeom>
            <a:noFill/>
            <a:ln>
              <a:noFill/>
            </a:ln>
          </p:spPr>
        </p:pic>
      </p:grpSp>
      <p:grpSp>
        <p:nvGrpSpPr>
          <p:cNvPr id="49" name="Google Shape;49;p2"/>
          <p:cNvGrpSpPr/>
          <p:nvPr/>
        </p:nvGrpSpPr>
        <p:grpSpPr>
          <a:xfrm>
            <a:off x="117899" y="-2953"/>
            <a:ext cx="8965602" cy="5149407"/>
            <a:chOff x="-38126" y="-3"/>
            <a:chExt cx="8965602" cy="5149407"/>
          </a:xfrm>
        </p:grpSpPr>
        <p:pic>
          <p:nvPicPr>
            <p:cNvPr id="50" name="Google Shape;50;p2"/>
            <p:cNvPicPr preferRelativeResize="0"/>
            <p:nvPr/>
          </p:nvPicPr>
          <p:blipFill>
            <a:blip r:embed="rId8">
              <a:alphaModFix/>
            </a:blip>
            <a:stretch>
              <a:fillRect/>
            </a:stretch>
          </p:blipFill>
          <p:spPr>
            <a:xfrm flipH="1" rot="496368">
              <a:off x="8294324" y="37877"/>
              <a:ext cx="581500" cy="759975"/>
            </a:xfrm>
            <a:prstGeom prst="rect">
              <a:avLst/>
            </a:prstGeom>
            <a:noFill/>
            <a:ln>
              <a:noFill/>
            </a:ln>
          </p:spPr>
        </p:pic>
        <p:pic>
          <p:nvPicPr>
            <p:cNvPr id="51" name="Google Shape;51;p2"/>
            <p:cNvPicPr preferRelativeResize="0"/>
            <p:nvPr/>
          </p:nvPicPr>
          <p:blipFill>
            <a:blip r:embed="rId8">
              <a:alphaModFix/>
            </a:blip>
            <a:stretch>
              <a:fillRect/>
            </a:stretch>
          </p:blipFill>
          <p:spPr>
            <a:xfrm flipH="1" rot="901706">
              <a:off x="92564" y="3936048"/>
              <a:ext cx="857942" cy="1121296"/>
            </a:xfrm>
            <a:prstGeom prst="rect">
              <a:avLst/>
            </a:prstGeom>
            <a:noFill/>
            <a:ln>
              <a:noFill/>
            </a:ln>
          </p:spPr>
        </p:pic>
      </p:grpSp>
      <p:pic>
        <p:nvPicPr>
          <p:cNvPr id="52" name="Google Shape;52;p2"/>
          <p:cNvPicPr preferRelativeResize="0"/>
          <p:nvPr/>
        </p:nvPicPr>
        <p:blipFill>
          <a:blip r:embed="rId7">
            <a:alphaModFix/>
          </a:blip>
          <a:stretch>
            <a:fillRect/>
          </a:stretch>
        </p:blipFill>
        <p:spPr>
          <a:xfrm rot="7122156">
            <a:off x="6488260" y="866308"/>
            <a:ext cx="283992" cy="819171"/>
          </a:xfrm>
          <a:prstGeom prst="rect">
            <a:avLst/>
          </a:prstGeom>
          <a:noFill/>
          <a:ln>
            <a:noFill/>
          </a:ln>
        </p:spPr>
      </p:pic>
      <p:pic>
        <p:nvPicPr>
          <p:cNvPr id="53" name="Google Shape;53;p2"/>
          <p:cNvPicPr preferRelativeResize="0"/>
          <p:nvPr/>
        </p:nvPicPr>
        <p:blipFill>
          <a:blip r:embed="rId9">
            <a:alphaModFix/>
          </a:blip>
          <a:stretch>
            <a:fillRect/>
          </a:stretch>
        </p:blipFill>
        <p:spPr>
          <a:xfrm rot="6012793">
            <a:off x="-78642" y="1563521"/>
            <a:ext cx="896561" cy="839631"/>
          </a:xfrm>
          <a:prstGeom prst="rect">
            <a:avLst/>
          </a:prstGeom>
          <a:noFill/>
          <a:ln>
            <a:noFill/>
          </a:ln>
        </p:spPr>
      </p:pic>
      <p:pic>
        <p:nvPicPr>
          <p:cNvPr id="54" name="Google Shape;54;p2"/>
          <p:cNvPicPr preferRelativeResize="0"/>
          <p:nvPr/>
        </p:nvPicPr>
        <p:blipFill>
          <a:blip r:embed="rId10">
            <a:alphaModFix/>
          </a:blip>
          <a:stretch>
            <a:fillRect/>
          </a:stretch>
        </p:blipFill>
        <p:spPr>
          <a:xfrm flipH="1" rot="205206">
            <a:off x="498277" y="3282525"/>
            <a:ext cx="762420" cy="1207772"/>
          </a:xfrm>
          <a:prstGeom prst="rect">
            <a:avLst/>
          </a:prstGeom>
          <a:noFill/>
          <a:ln>
            <a:noFill/>
          </a:ln>
        </p:spPr>
      </p:pic>
      <p:sp>
        <p:nvSpPr>
          <p:cNvPr id="55" name="Google Shape;55;p2"/>
          <p:cNvSpPr/>
          <p:nvPr/>
        </p:nvSpPr>
        <p:spPr>
          <a:xfrm>
            <a:off x="100275" y="-22750"/>
            <a:ext cx="8632986" cy="5041113"/>
          </a:xfrm>
          <a:custGeom>
            <a:rect b="b" l="l" r="r" t="t"/>
            <a:pathLst>
              <a:path extrusionOk="0" h="4582830" w="7347222">
                <a:moveTo>
                  <a:pt x="0" y="0"/>
                </a:moveTo>
                <a:lnTo>
                  <a:pt x="7347222" y="0"/>
                </a:lnTo>
                <a:lnTo>
                  <a:pt x="7347222" y="4582830"/>
                </a:lnTo>
                <a:lnTo>
                  <a:pt x="0" y="4582830"/>
                </a:lnTo>
                <a:lnTo>
                  <a:pt x="0" y="0"/>
                </a:lnTo>
                <a:close/>
              </a:path>
            </a:pathLst>
          </a:custGeom>
          <a:blipFill rotWithShape="1">
            <a:blip r:embed="rId11">
              <a:alphaModFix/>
            </a:blip>
            <a:stretch>
              <a:fillRect b="0" l="0" r="0" t="0"/>
            </a:stretch>
          </a:blipFill>
          <a:ln>
            <a:noFill/>
          </a:ln>
        </p:spPr>
      </p:sp>
      <p:sp>
        <p:nvSpPr>
          <p:cNvPr id="56" name="Google Shape;56;p2"/>
          <p:cNvSpPr/>
          <p:nvPr/>
        </p:nvSpPr>
        <p:spPr>
          <a:xfrm>
            <a:off x="4400250" y="1467725"/>
            <a:ext cx="343500" cy="3476700"/>
          </a:xfrm>
          <a:prstGeom prst="round2SameRect">
            <a:avLst>
              <a:gd fmla="val 3940"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pic>
        <p:nvPicPr>
          <p:cNvPr id="57" name="Google Shape;57;p2"/>
          <p:cNvPicPr preferRelativeResize="0"/>
          <p:nvPr/>
        </p:nvPicPr>
        <p:blipFill rotWithShape="1">
          <a:blip r:embed="rId12">
            <a:alphaModFix/>
          </a:blip>
          <a:srcRect b="0" l="33457" r="0" t="0"/>
          <a:stretch/>
        </p:blipFill>
        <p:spPr>
          <a:xfrm>
            <a:off x="1898200" y="1344632"/>
            <a:ext cx="1465988" cy="601768"/>
          </a:xfrm>
          <a:prstGeom prst="rect">
            <a:avLst/>
          </a:prstGeom>
          <a:noFill/>
          <a:ln>
            <a:noFill/>
          </a:ln>
        </p:spPr>
      </p:pic>
      <p:pic>
        <p:nvPicPr>
          <p:cNvPr id="58" name="Google Shape;58;p2"/>
          <p:cNvPicPr preferRelativeResize="0"/>
          <p:nvPr/>
        </p:nvPicPr>
        <p:blipFill>
          <a:blip r:embed="rId13">
            <a:alphaModFix/>
          </a:blip>
          <a:stretch>
            <a:fillRect/>
          </a:stretch>
        </p:blipFill>
        <p:spPr>
          <a:xfrm>
            <a:off x="6376000" y="1255200"/>
            <a:ext cx="854900" cy="88216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3"/>
          <p:cNvSpPr/>
          <p:nvPr/>
        </p:nvSpPr>
        <p:spPr>
          <a:xfrm>
            <a:off x="256800" y="199050"/>
            <a:ext cx="8630400" cy="4745400"/>
          </a:xfrm>
          <a:prstGeom prst="rect">
            <a:avLst/>
          </a:prstGeom>
          <a:solidFill>
            <a:srgbClr val="FFFFFF">
              <a:alpha val="30000"/>
            </a:srgbClr>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txBox="1"/>
          <p:nvPr>
            <p:ph type="title"/>
          </p:nvPr>
        </p:nvSpPr>
        <p:spPr>
          <a:xfrm>
            <a:off x="1867650" y="2396375"/>
            <a:ext cx="5408700" cy="15471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2" name="Google Shape;62;p3"/>
          <p:cNvSpPr txBox="1"/>
          <p:nvPr>
            <p:ph hasCustomPrompt="1" idx="2" type="title"/>
          </p:nvPr>
        </p:nvSpPr>
        <p:spPr>
          <a:xfrm>
            <a:off x="3746775" y="840584"/>
            <a:ext cx="1518900" cy="1419300"/>
          </a:xfrm>
          <a:prstGeom prst="rect">
            <a:avLst/>
          </a:prstGeom>
          <a:solidFill>
            <a:schemeClr val="accen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solidFill>
                  <a:schemeClr val="dk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3" name="Google Shape;63;p3"/>
          <p:cNvSpPr txBox="1"/>
          <p:nvPr>
            <p:ph idx="1" type="subTitle"/>
          </p:nvPr>
        </p:nvSpPr>
        <p:spPr>
          <a:xfrm>
            <a:off x="1867650" y="3943437"/>
            <a:ext cx="5408700" cy="50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pic>
        <p:nvPicPr>
          <p:cNvPr id="64" name="Google Shape;64;p3"/>
          <p:cNvPicPr preferRelativeResize="0"/>
          <p:nvPr/>
        </p:nvPicPr>
        <p:blipFill>
          <a:blip r:embed="rId2">
            <a:alphaModFix/>
          </a:blip>
          <a:stretch>
            <a:fillRect/>
          </a:stretch>
        </p:blipFill>
        <p:spPr>
          <a:xfrm rot="-8534103">
            <a:off x="8112353" y="57179"/>
            <a:ext cx="1058346" cy="576190"/>
          </a:xfrm>
          <a:prstGeom prst="rect">
            <a:avLst/>
          </a:prstGeom>
          <a:noFill/>
          <a:ln>
            <a:noFill/>
          </a:ln>
        </p:spPr>
      </p:pic>
      <p:pic>
        <p:nvPicPr>
          <p:cNvPr id="65" name="Google Shape;65;p3"/>
          <p:cNvPicPr preferRelativeResize="0"/>
          <p:nvPr/>
        </p:nvPicPr>
        <p:blipFill>
          <a:blip r:embed="rId3">
            <a:alphaModFix/>
          </a:blip>
          <a:stretch>
            <a:fillRect/>
          </a:stretch>
        </p:blipFill>
        <p:spPr>
          <a:xfrm rot="6012793">
            <a:off x="-78642" y="1563521"/>
            <a:ext cx="896561" cy="839631"/>
          </a:xfrm>
          <a:prstGeom prst="rect">
            <a:avLst/>
          </a:prstGeom>
          <a:noFill/>
          <a:ln>
            <a:noFill/>
          </a:ln>
        </p:spPr>
      </p:pic>
      <p:grpSp>
        <p:nvGrpSpPr>
          <p:cNvPr id="66" name="Google Shape;66;p3"/>
          <p:cNvGrpSpPr/>
          <p:nvPr/>
        </p:nvGrpSpPr>
        <p:grpSpPr>
          <a:xfrm>
            <a:off x="7096716" y="-63128"/>
            <a:ext cx="2242487" cy="2493791"/>
            <a:chOff x="7096716" y="-63128"/>
            <a:chExt cx="2242487" cy="2493791"/>
          </a:xfrm>
        </p:grpSpPr>
        <p:pic>
          <p:nvPicPr>
            <p:cNvPr id="67" name="Google Shape;67;p3"/>
            <p:cNvPicPr preferRelativeResize="0"/>
            <p:nvPr/>
          </p:nvPicPr>
          <p:blipFill>
            <a:blip r:embed="rId4">
              <a:alphaModFix/>
            </a:blip>
            <a:stretch>
              <a:fillRect/>
            </a:stretch>
          </p:blipFill>
          <p:spPr>
            <a:xfrm rot="3487591">
              <a:off x="7320122" y="-39600"/>
              <a:ext cx="503254" cy="805829"/>
            </a:xfrm>
            <a:prstGeom prst="rect">
              <a:avLst/>
            </a:prstGeom>
            <a:noFill/>
            <a:ln>
              <a:noFill/>
            </a:ln>
          </p:spPr>
        </p:pic>
        <p:pic>
          <p:nvPicPr>
            <p:cNvPr id="68" name="Google Shape;68;p3"/>
            <p:cNvPicPr preferRelativeResize="0"/>
            <p:nvPr/>
          </p:nvPicPr>
          <p:blipFill>
            <a:blip r:embed="rId4">
              <a:alphaModFix/>
            </a:blip>
            <a:stretch>
              <a:fillRect/>
            </a:stretch>
          </p:blipFill>
          <p:spPr>
            <a:xfrm rot="-9197842">
              <a:off x="8482625" y="1289466"/>
              <a:ext cx="655660" cy="1049866"/>
            </a:xfrm>
            <a:prstGeom prst="rect">
              <a:avLst/>
            </a:prstGeom>
            <a:noFill/>
            <a:ln>
              <a:noFill/>
            </a:ln>
          </p:spPr>
        </p:pic>
      </p:grpSp>
      <p:grpSp>
        <p:nvGrpSpPr>
          <p:cNvPr id="69" name="Google Shape;69;p3"/>
          <p:cNvGrpSpPr/>
          <p:nvPr/>
        </p:nvGrpSpPr>
        <p:grpSpPr>
          <a:xfrm>
            <a:off x="-9" y="-355194"/>
            <a:ext cx="4579147" cy="1309814"/>
            <a:chOff x="-9" y="-355194"/>
            <a:chExt cx="4579147" cy="1309814"/>
          </a:xfrm>
        </p:grpSpPr>
        <p:pic>
          <p:nvPicPr>
            <p:cNvPr id="70" name="Google Shape;70;p3"/>
            <p:cNvPicPr preferRelativeResize="0"/>
            <p:nvPr/>
          </p:nvPicPr>
          <p:blipFill>
            <a:blip r:embed="rId5">
              <a:alphaModFix/>
            </a:blip>
            <a:stretch>
              <a:fillRect/>
            </a:stretch>
          </p:blipFill>
          <p:spPr>
            <a:xfrm flipH="1" rot="1353429">
              <a:off x="155576" y="-103906"/>
              <a:ext cx="725796" cy="955883"/>
            </a:xfrm>
            <a:prstGeom prst="rect">
              <a:avLst/>
            </a:prstGeom>
            <a:noFill/>
            <a:ln>
              <a:noFill/>
            </a:ln>
          </p:spPr>
        </p:pic>
        <p:pic>
          <p:nvPicPr>
            <p:cNvPr id="71" name="Google Shape;71;p3"/>
            <p:cNvPicPr preferRelativeResize="0"/>
            <p:nvPr/>
          </p:nvPicPr>
          <p:blipFill>
            <a:blip r:embed="rId5">
              <a:alphaModFix/>
            </a:blip>
            <a:stretch>
              <a:fillRect/>
            </a:stretch>
          </p:blipFill>
          <p:spPr>
            <a:xfrm rot="8289386">
              <a:off x="3776521" y="-253865"/>
              <a:ext cx="611855" cy="805828"/>
            </a:xfrm>
            <a:prstGeom prst="rect">
              <a:avLst/>
            </a:prstGeom>
            <a:noFill/>
            <a:ln>
              <a:noFill/>
            </a:ln>
          </p:spPr>
        </p:pic>
      </p:grpSp>
      <p:grpSp>
        <p:nvGrpSpPr>
          <p:cNvPr id="72" name="Google Shape;72;p3"/>
          <p:cNvGrpSpPr/>
          <p:nvPr/>
        </p:nvGrpSpPr>
        <p:grpSpPr>
          <a:xfrm>
            <a:off x="1471396" y="-273927"/>
            <a:ext cx="6284255" cy="5417416"/>
            <a:chOff x="1471396" y="-273927"/>
            <a:chExt cx="6284255" cy="5417416"/>
          </a:xfrm>
        </p:grpSpPr>
        <p:pic>
          <p:nvPicPr>
            <p:cNvPr id="73" name="Google Shape;73;p3"/>
            <p:cNvPicPr preferRelativeResize="0"/>
            <p:nvPr/>
          </p:nvPicPr>
          <p:blipFill>
            <a:blip r:embed="rId6">
              <a:alphaModFix/>
            </a:blip>
            <a:stretch>
              <a:fillRect/>
            </a:stretch>
          </p:blipFill>
          <p:spPr>
            <a:xfrm rot="8577037">
              <a:off x="1650815" y="-170714"/>
              <a:ext cx="610734" cy="800249"/>
            </a:xfrm>
            <a:prstGeom prst="rect">
              <a:avLst/>
            </a:prstGeom>
            <a:noFill/>
            <a:ln>
              <a:noFill/>
            </a:ln>
          </p:spPr>
        </p:pic>
        <p:pic>
          <p:nvPicPr>
            <p:cNvPr id="74" name="Google Shape;74;p3"/>
            <p:cNvPicPr preferRelativeResize="0"/>
            <p:nvPr/>
          </p:nvPicPr>
          <p:blipFill>
            <a:blip r:embed="rId6">
              <a:alphaModFix/>
            </a:blip>
            <a:stretch>
              <a:fillRect/>
            </a:stretch>
          </p:blipFill>
          <p:spPr>
            <a:xfrm rot="-4694185">
              <a:off x="7096441" y="4465778"/>
              <a:ext cx="530196" cy="694723"/>
            </a:xfrm>
            <a:prstGeom prst="rect">
              <a:avLst/>
            </a:prstGeom>
            <a:noFill/>
            <a:ln>
              <a:noFill/>
            </a:ln>
          </p:spPr>
        </p:pic>
      </p:grpSp>
      <p:grpSp>
        <p:nvGrpSpPr>
          <p:cNvPr id="75" name="Google Shape;75;p3"/>
          <p:cNvGrpSpPr/>
          <p:nvPr/>
        </p:nvGrpSpPr>
        <p:grpSpPr>
          <a:xfrm>
            <a:off x="38108" y="41071"/>
            <a:ext cx="8757315" cy="4919062"/>
            <a:chOff x="38108" y="41071"/>
            <a:chExt cx="8757315" cy="4919062"/>
          </a:xfrm>
        </p:grpSpPr>
        <p:grpSp>
          <p:nvGrpSpPr>
            <p:cNvPr id="76" name="Google Shape;76;p3"/>
            <p:cNvGrpSpPr/>
            <p:nvPr/>
          </p:nvGrpSpPr>
          <p:grpSpPr>
            <a:xfrm>
              <a:off x="38108" y="851741"/>
              <a:ext cx="422661" cy="451638"/>
              <a:chOff x="38108" y="924128"/>
              <a:chExt cx="422661" cy="451638"/>
            </a:xfrm>
          </p:grpSpPr>
          <p:pic>
            <p:nvPicPr>
              <p:cNvPr id="77" name="Google Shape;77;p3"/>
              <p:cNvPicPr preferRelativeResize="0"/>
              <p:nvPr/>
            </p:nvPicPr>
            <p:blipFill>
              <a:blip r:embed="rId7">
                <a:alphaModFix/>
              </a:blip>
              <a:stretch>
                <a:fillRect/>
              </a:stretch>
            </p:blipFill>
            <p:spPr>
              <a:xfrm flipH="1" rot="10800000">
                <a:off x="38108" y="924128"/>
                <a:ext cx="105543" cy="188774"/>
              </a:xfrm>
              <a:prstGeom prst="rect">
                <a:avLst/>
              </a:prstGeom>
              <a:noFill/>
              <a:ln>
                <a:noFill/>
              </a:ln>
            </p:spPr>
          </p:pic>
          <p:pic>
            <p:nvPicPr>
              <p:cNvPr id="78" name="Google Shape;78;p3"/>
              <p:cNvPicPr preferRelativeResize="0"/>
              <p:nvPr/>
            </p:nvPicPr>
            <p:blipFill>
              <a:blip r:embed="rId8">
                <a:alphaModFix/>
              </a:blip>
              <a:stretch>
                <a:fillRect/>
              </a:stretch>
            </p:blipFill>
            <p:spPr>
              <a:xfrm flipH="1" rot="-7340693">
                <a:off x="348386" y="1212916"/>
                <a:ext cx="42527" cy="188775"/>
              </a:xfrm>
              <a:prstGeom prst="rect">
                <a:avLst/>
              </a:prstGeom>
              <a:noFill/>
              <a:ln>
                <a:noFill/>
              </a:ln>
            </p:spPr>
          </p:pic>
        </p:grpSp>
        <p:grpSp>
          <p:nvGrpSpPr>
            <p:cNvPr id="79" name="Google Shape;79;p3"/>
            <p:cNvGrpSpPr/>
            <p:nvPr/>
          </p:nvGrpSpPr>
          <p:grpSpPr>
            <a:xfrm>
              <a:off x="140695" y="2321191"/>
              <a:ext cx="388681" cy="554456"/>
              <a:chOff x="140695" y="2477366"/>
              <a:chExt cx="388681" cy="554456"/>
            </a:xfrm>
          </p:grpSpPr>
          <p:pic>
            <p:nvPicPr>
              <p:cNvPr id="80" name="Google Shape;80;p3"/>
              <p:cNvPicPr preferRelativeResize="0"/>
              <p:nvPr/>
            </p:nvPicPr>
            <p:blipFill>
              <a:blip r:embed="rId7">
                <a:alphaModFix/>
              </a:blip>
              <a:stretch>
                <a:fillRect/>
              </a:stretch>
            </p:blipFill>
            <p:spPr>
              <a:xfrm flipH="1" rot="8258944">
                <a:off x="190508" y="2832129"/>
                <a:ext cx="105544" cy="188773"/>
              </a:xfrm>
              <a:prstGeom prst="rect">
                <a:avLst/>
              </a:prstGeom>
              <a:noFill/>
              <a:ln>
                <a:noFill/>
              </a:ln>
            </p:spPr>
          </p:pic>
          <p:pic>
            <p:nvPicPr>
              <p:cNvPr id="81" name="Google Shape;81;p3"/>
              <p:cNvPicPr preferRelativeResize="0"/>
              <p:nvPr/>
            </p:nvPicPr>
            <p:blipFill>
              <a:blip r:embed="rId7">
                <a:alphaModFix/>
              </a:blip>
              <a:stretch>
                <a:fillRect/>
              </a:stretch>
            </p:blipFill>
            <p:spPr>
              <a:xfrm flipH="1" rot="10800000">
                <a:off x="423833" y="2477366"/>
                <a:ext cx="105543" cy="188774"/>
              </a:xfrm>
              <a:prstGeom prst="rect">
                <a:avLst/>
              </a:prstGeom>
              <a:noFill/>
              <a:ln>
                <a:noFill/>
              </a:ln>
            </p:spPr>
          </p:pic>
        </p:grpSp>
        <p:pic>
          <p:nvPicPr>
            <p:cNvPr id="82" name="Google Shape;82;p3"/>
            <p:cNvPicPr preferRelativeResize="0"/>
            <p:nvPr/>
          </p:nvPicPr>
          <p:blipFill>
            <a:blip r:embed="rId8">
              <a:alphaModFix/>
            </a:blip>
            <a:stretch>
              <a:fillRect/>
            </a:stretch>
          </p:blipFill>
          <p:spPr>
            <a:xfrm flipH="1" rot="-8446953">
              <a:off x="6408022" y="203216"/>
              <a:ext cx="42527" cy="188775"/>
            </a:xfrm>
            <a:prstGeom prst="rect">
              <a:avLst/>
            </a:prstGeom>
            <a:noFill/>
            <a:ln>
              <a:noFill/>
            </a:ln>
          </p:spPr>
        </p:pic>
        <p:pic>
          <p:nvPicPr>
            <p:cNvPr id="83" name="Google Shape;83;p3"/>
            <p:cNvPicPr preferRelativeResize="0"/>
            <p:nvPr/>
          </p:nvPicPr>
          <p:blipFill>
            <a:blip r:embed="rId7">
              <a:alphaModFix/>
            </a:blip>
            <a:stretch>
              <a:fillRect/>
            </a:stretch>
          </p:blipFill>
          <p:spPr>
            <a:xfrm flipH="1" rot="6650757">
              <a:off x="8635656" y="1194053"/>
              <a:ext cx="105545" cy="188776"/>
            </a:xfrm>
            <a:prstGeom prst="rect">
              <a:avLst/>
            </a:prstGeom>
            <a:noFill/>
            <a:ln>
              <a:noFill/>
            </a:ln>
          </p:spPr>
        </p:pic>
        <p:grpSp>
          <p:nvGrpSpPr>
            <p:cNvPr id="84" name="Google Shape;84;p3"/>
            <p:cNvGrpSpPr/>
            <p:nvPr/>
          </p:nvGrpSpPr>
          <p:grpSpPr>
            <a:xfrm>
              <a:off x="8487667" y="2731700"/>
              <a:ext cx="307756" cy="654229"/>
              <a:chOff x="8614629" y="2666150"/>
              <a:chExt cx="307756" cy="654229"/>
            </a:xfrm>
          </p:grpSpPr>
          <p:pic>
            <p:nvPicPr>
              <p:cNvPr id="85" name="Google Shape;85;p3"/>
              <p:cNvPicPr preferRelativeResize="0"/>
              <p:nvPr/>
            </p:nvPicPr>
            <p:blipFill>
              <a:blip r:embed="rId8">
                <a:alphaModFix/>
              </a:blip>
              <a:stretch>
                <a:fillRect/>
              </a:stretch>
            </p:blipFill>
            <p:spPr>
              <a:xfrm flipH="1" rot="-9254692">
                <a:off x="8840959" y="3131744"/>
                <a:ext cx="42526" cy="188771"/>
              </a:xfrm>
              <a:prstGeom prst="rect">
                <a:avLst/>
              </a:prstGeom>
              <a:noFill/>
              <a:ln>
                <a:noFill/>
              </a:ln>
            </p:spPr>
          </p:pic>
          <p:pic>
            <p:nvPicPr>
              <p:cNvPr id="86" name="Google Shape;86;p3"/>
              <p:cNvPicPr preferRelativeResize="0"/>
              <p:nvPr/>
            </p:nvPicPr>
            <p:blipFill>
              <a:blip r:embed="rId7">
                <a:alphaModFix/>
              </a:blip>
              <a:stretch>
                <a:fillRect/>
              </a:stretch>
            </p:blipFill>
            <p:spPr>
              <a:xfrm flipH="1" rot="6415511">
                <a:off x="8667520" y="2649728"/>
                <a:ext cx="105543" cy="188775"/>
              </a:xfrm>
              <a:prstGeom prst="rect">
                <a:avLst/>
              </a:prstGeom>
              <a:noFill/>
              <a:ln>
                <a:noFill/>
              </a:ln>
            </p:spPr>
          </p:pic>
          <p:pic>
            <p:nvPicPr>
              <p:cNvPr id="87" name="Google Shape;87;p3"/>
              <p:cNvPicPr preferRelativeResize="0"/>
              <p:nvPr/>
            </p:nvPicPr>
            <p:blipFill>
              <a:blip r:embed="rId7">
                <a:alphaModFix/>
              </a:blip>
              <a:stretch>
                <a:fillRect/>
              </a:stretch>
            </p:blipFill>
            <p:spPr>
              <a:xfrm flipH="1" rot="6415456">
                <a:off x="8696134" y="2960031"/>
                <a:ext cx="48310" cy="86405"/>
              </a:xfrm>
              <a:prstGeom prst="rect">
                <a:avLst/>
              </a:prstGeom>
              <a:noFill/>
              <a:ln>
                <a:noFill/>
              </a:ln>
            </p:spPr>
          </p:pic>
        </p:grpSp>
        <p:grpSp>
          <p:nvGrpSpPr>
            <p:cNvPr id="88" name="Google Shape;88;p3"/>
            <p:cNvGrpSpPr/>
            <p:nvPr/>
          </p:nvGrpSpPr>
          <p:grpSpPr>
            <a:xfrm>
              <a:off x="2943558" y="92766"/>
              <a:ext cx="441386" cy="273288"/>
              <a:chOff x="2943558" y="92766"/>
              <a:chExt cx="441386" cy="273288"/>
            </a:xfrm>
          </p:grpSpPr>
          <p:pic>
            <p:nvPicPr>
              <p:cNvPr id="89" name="Google Shape;89;p3"/>
              <p:cNvPicPr preferRelativeResize="0"/>
              <p:nvPr/>
            </p:nvPicPr>
            <p:blipFill>
              <a:blip r:embed="rId7">
                <a:alphaModFix/>
              </a:blip>
              <a:stretch>
                <a:fillRect/>
              </a:stretch>
            </p:blipFill>
            <p:spPr>
              <a:xfrm flipH="1" rot="10800000">
                <a:off x="2943558" y="92766"/>
                <a:ext cx="105543" cy="188774"/>
              </a:xfrm>
              <a:prstGeom prst="rect">
                <a:avLst/>
              </a:prstGeom>
              <a:noFill/>
              <a:ln>
                <a:noFill/>
              </a:ln>
            </p:spPr>
          </p:pic>
          <p:pic>
            <p:nvPicPr>
              <p:cNvPr id="90" name="Google Shape;90;p3"/>
              <p:cNvPicPr preferRelativeResize="0"/>
              <p:nvPr/>
            </p:nvPicPr>
            <p:blipFill>
              <a:blip r:embed="rId8">
                <a:alphaModFix/>
              </a:blip>
              <a:stretch>
                <a:fillRect/>
              </a:stretch>
            </p:blipFill>
            <p:spPr>
              <a:xfrm flipH="1" rot="-7340693">
                <a:off x="3272561" y="203204"/>
                <a:ext cx="42527" cy="188775"/>
              </a:xfrm>
              <a:prstGeom prst="rect">
                <a:avLst/>
              </a:prstGeom>
              <a:noFill/>
              <a:ln>
                <a:noFill/>
              </a:ln>
            </p:spPr>
          </p:pic>
        </p:grpSp>
        <p:pic>
          <p:nvPicPr>
            <p:cNvPr id="91" name="Google Shape;91;p3"/>
            <p:cNvPicPr preferRelativeResize="0"/>
            <p:nvPr/>
          </p:nvPicPr>
          <p:blipFill>
            <a:blip r:embed="rId7">
              <a:alphaModFix/>
            </a:blip>
            <a:stretch>
              <a:fillRect/>
            </a:stretch>
          </p:blipFill>
          <p:spPr>
            <a:xfrm flipH="1" rot="10800000">
              <a:off x="6652258" y="250891"/>
              <a:ext cx="105543" cy="188774"/>
            </a:xfrm>
            <a:prstGeom prst="rect">
              <a:avLst/>
            </a:prstGeom>
            <a:noFill/>
            <a:ln>
              <a:noFill/>
            </a:ln>
          </p:spPr>
        </p:pic>
        <p:grpSp>
          <p:nvGrpSpPr>
            <p:cNvPr id="92" name="Google Shape;92;p3"/>
            <p:cNvGrpSpPr/>
            <p:nvPr/>
          </p:nvGrpSpPr>
          <p:grpSpPr>
            <a:xfrm rot="4199310">
              <a:off x="4793051" y="-29513"/>
              <a:ext cx="307748" cy="654212"/>
              <a:chOff x="8614629" y="2666150"/>
              <a:chExt cx="307756" cy="654229"/>
            </a:xfrm>
          </p:grpSpPr>
          <p:pic>
            <p:nvPicPr>
              <p:cNvPr id="93" name="Google Shape;93;p3"/>
              <p:cNvPicPr preferRelativeResize="0"/>
              <p:nvPr/>
            </p:nvPicPr>
            <p:blipFill>
              <a:blip r:embed="rId8">
                <a:alphaModFix/>
              </a:blip>
              <a:stretch>
                <a:fillRect/>
              </a:stretch>
            </p:blipFill>
            <p:spPr>
              <a:xfrm flipH="1" rot="-9254692">
                <a:off x="8840959" y="3131744"/>
                <a:ext cx="42526" cy="188771"/>
              </a:xfrm>
              <a:prstGeom prst="rect">
                <a:avLst/>
              </a:prstGeom>
              <a:noFill/>
              <a:ln>
                <a:noFill/>
              </a:ln>
            </p:spPr>
          </p:pic>
          <p:pic>
            <p:nvPicPr>
              <p:cNvPr id="94" name="Google Shape;94;p3"/>
              <p:cNvPicPr preferRelativeResize="0"/>
              <p:nvPr/>
            </p:nvPicPr>
            <p:blipFill>
              <a:blip r:embed="rId7">
                <a:alphaModFix/>
              </a:blip>
              <a:stretch>
                <a:fillRect/>
              </a:stretch>
            </p:blipFill>
            <p:spPr>
              <a:xfrm flipH="1" rot="6415511">
                <a:off x="8667520" y="2649728"/>
                <a:ext cx="105543" cy="188775"/>
              </a:xfrm>
              <a:prstGeom prst="rect">
                <a:avLst/>
              </a:prstGeom>
              <a:noFill/>
              <a:ln>
                <a:noFill/>
              </a:ln>
            </p:spPr>
          </p:pic>
          <p:pic>
            <p:nvPicPr>
              <p:cNvPr id="95" name="Google Shape;95;p3"/>
              <p:cNvPicPr preferRelativeResize="0"/>
              <p:nvPr/>
            </p:nvPicPr>
            <p:blipFill>
              <a:blip r:embed="rId7">
                <a:alphaModFix/>
              </a:blip>
              <a:stretch>
                <a:fillRect/>
              </a:stretch>
            </p:blipFill>
            <p:spPr>
              <a:xfrm flipH="1" rot="6415456">
                <a:off x="8696134" y="2960031"/>
                <a:ext cx="48310" cy="86405"/>
              </a:xfrm>
              <a:prstGeom prst="rect">
                <a:avLst/>
              </a:prstGeom>
              <a:noFill/>
              <a:ln>
                <a:noFill/>
              </a:ln>
            </p:spPr>
          </p:pic>
        </p:grpSp>
        <p:pic>
          <p:nvPicPr>
            <p:cNvPr id="96" name="Google Shape;96;p3"/>
            <p:cNvPicPr preferRelativeResize="0"/>
            <p:nvPr/>
          </p:nvPicPr>
          <p:blipFill>
            <a:blip r:embed="rId8">
              <a:alphaModFix/>
            </a:blip>
            <a:stretch>
              <a:fillRect/>
            </a:stretch>
          </p:blipFill>
          <p:spPr>
            <a:xfrm rot="4098951">
              <a:off x="7829950" y="4645316"/>
              <a:ext cx="42527" cy="188775"/>
            </a:xfrm>
            <a:prstGeom prst="rect">
              <a:avLst/>
            </a:prstGeom>
            <a:noFill/>
            <a:ln>
              <a:noFill/>
            </a:ln>
          </p:spPr>
        </p:pic>
        <p:grpSp>
          <p:nvGrpSpPr>
            <p:cNvPr id="97" name="Google Shape;97;p3"/>
            <p:cNvGrpSpPr/>
            <p:nvPr/>
          </p:nvGrpSpPr>
          <p:grpSpPr>
            <a:xfrm>
              <a:off x="5018304" y="4631580"/>
              <a:ext cx="1334822" cy="216248"/>
              <a:chOff x="5015629" y="4769080"/>
              <a:chExt cx="1334822" cy="216248"/>
            </a:xfrm>
          </p:grpSpPr>
          <p:pic>
            <p:nvPicPr>
              <p:cNvPr id="98" name="Google Shape;98;p3"/>
              <p:cNvPicPr preferRelativeResize="0"/>
              <p:nvPr/>
            </p:nvPicPr>
            <p:blipFill>
              <a:blip r:embed="rId8">
                <a:alphaModFix/>
              </a:blip>
              <a:stretch>
                <a:fillRect/>
              </a:stretch>
            </p:blipFill>
            <p:spPr>
              <a:xfrm flipH="1" rot="-4551152">
                <a:off x="5711535" y="4782840"/>
                <a:ext cx="42527" cy="188775"/>
              </a:xfrm>
              <a:prstGeom prst="rect">
                <a:avLst/>
              </a:prstGeom>
              <a:noFill/>
              <a:ln>
                <a:noFill/>
              </a:ln>
            </p:spPr>
          </p:pic>
          <p:pic>
            <p:nvPicPr>
              <p:cNvPr id="99" name="Google Shape;99;p3"/>
              <p:cNvPicPr preferRelativeResize="0"/>
              <p:nvPr/>
            </p:nvPicPr>
            <p:blipFill>
              <a:blip r:embed="rId7">
                <a:alphaModFix/>
              </a:blip>
              <a:stretch>
                <a:fillRect/>
              </a:stretch>
            </p:blipFill>
            <p:spPr>
              <a:xfrm rot="-9109059">
                <a:off x="6206581" y="4782813"/>
                <a:ext cx="105547" cy="188781"/>
              </a:xfrm>
              <a:prstGeom prst="rect">
                <a:avLst/>
              </a:prstGeom>
              <a:noFill/>
              <a:ln>
                <a:noFill/>
              </a:ln>
            </p:spPr>
          </p:pic>
          <p:pic>
            <p:nvPicPr>
              <p:cNvPr id="100" name="Google Shape;100;p3"/>
              <p:cNvPicPr preferRelativeResize="0"/>
              <p:nvPr/>
            </p:nvPicPr>
            <p:blipFill>
              <a:blip r:embed="rId7">
                <a:alphaModFix/>
              </a:blip>
              <a:stretch>
                <a:fillRect/>
              </a:stretch>
            </p:blipFill>
            <p:spPr>
              <a:xfrm rot="-7075986">
                <a:off x="5040959" y="4834033"/>
                <a:ext cx="48311" cy="86407"/>
              </a:xfrm>
              <a:prstGeom prst="rect">
                <a:avLst/>
              </a:prstGeom>
              <a:noFill/>
              <a:ln>
                <a:noFill/>
              </a:ln>
            </p:spPr>
          </p:pic>
        </p:grpSp>
        <p:pic>
          <p:nvPicPr>
            <p:cNvPr id="101" name="Google Shape;101;p3"/>
            <p:cNvPicPr preferRelativeResize="0"/>
            <p:nvPr/>
          </p:nvPicPr>
          <p:blipFill>
            <a:blip r:embed="rId7">
              <a:alphaModFix/>
            </a:blip>
            <a:stretch>
              <a:fillRect/>
            </a:stretch>
          </p:blipFill>
          <p:spPr>
            <a:xfrm flipH="1" rot="6650757">
              <a:off x="2487581" y="4782840"/>
              <a:ext cx="105545" cy="188776"/>
            </a:xfrm>
            <a:prstGeom prst="rect">
              <a:avLst/>
            </a:prstGeom>
            <a:noFill/>
            <a:ln>
              <a:noFill/>
            </a:ln>
          </p:spPr>
        </p:pic>
      </p:grpSp>
      <p:pic>
        <p:nvPicPr>
          <p:cNvPr id="102" name="Google Shape;102;p3"/>
          <p:cNvPicPr preferRelativeResize="0"/>
          <p:nvPr/>
        </p:nvPicPr>
        <p:blipFill>
          <a:blip r:embed="rId9">
            <a:alphaModFix/>
          </a:blip>
          <a:stretch>
            <a:fillRect/>
          </a:stretch>
        </p:blipFill>
        <p:spPr>
          <a:xfrm rot="-10214223">
            <a:off x="7942819" y="3779724"/>
            <a:ext cx="1198610" cy="1221230"/>
          </a:xfrm>
          <a:prstGeom prst="rect">
            <a:avLst/>
          </a:prstGeom>
          <a:noFill/>
          <a:ln>
            <a:noFill/>
          </a:ln>
        </p:spPr>
      </p:pic>
      <p:grpSp>
        <p:nvGrpSpPr>
          <p:cNvPr id="103" name="Google Shape;103;p3"/>
          <p:cNvGrpSpPr/>
          <p:nvPr/>
        </p:nvGrpSpPr>
        <p:grpSpPr>
          <a:xfrm>
            <a:off x="1471389" y="-329076"/>
            <a:ext cx="4903734" cy="5478479"/>
            <a:chOff x="1471389" y="-329076"/>
            <a:chExt cx="4903734" cy="5478479"/>
          </a:xfrm>
        </p:grpSpPr>
        <p:pic>
          <p:nvPicPr>
            <p:cNvPr id="104" name="Google Shape;104;p3"/>
            <p:cNvPicPr preferRelativeResize="0"/>
            <p:nvPr/>
          </p:nvPicPr>
          <p:blipFill>
            <a:blip r:embed="rId10">
              <a:alphaModFix/>
            </a:blip>
            <a:stretch>
              <a:fillRect/>
            </a:stretch>
          </p:blipFill>
          <p:spPr>
            <a:xfrm rot="5934491">
              <a:off x="1751391" y="4546101"/>
              <a:ext cx="279366" cy="805828"/>
            </a:xfrm>
            <a:prstGeom prst="rect">
              <a:avLst/>
            </a:prstGeom>
            <a:noFill/>
            <a:ln>
              <a:noFill/>
            </a:ln>
          </p:spPr>
        </p:pic>
        <p:pic>
          <p:nvPicPr>
            <p:cNvPr id="105" name="Google Shape;105;p3"/>
            <p:cNvPicPr preferRelativeResize="0"/>
            <p:nvPr/>
          </p:nvPicPr>
          <p:blipFill>
            <a:blip r:embed="rId10">
              <a:alphaModFix/>
            </a:blip>
            <a:stretch>
              <a:fillRect/>
            </a:stretch>
          </p:blipFill>
          <p:spPr>
            <a:xfrm flipH="1" rot="-3222165">
              <a:off x="5566884" y="-405640"/>
              <a:ext cx="412705" cy="1190450"/>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6" name="Shape 106"/>
        <p:cNvGrpSpPr/>
        <p:nvPr/>
      </p:nvGrpSpPr>
      <p:grpSpPr>
        <a:xfrm>
          <a:off x="0" y="0"/>
          <a:ext cx="0" cy="0"/>
          <a:chOff x="0" y="0"/>
          <a:chExt cx="0" cy="0"/>
        </a:xfrm>
      </p:grpSpPr>
      <p:sp>
        <p:nvSpPr>
          <p:cNvPr id="107" name="Google Shape;107;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8" name="Google Shape;108;p4"/>
          <p:cNvSpPr txBox="1"/>
          <p:nvPr>
            <p:ph idx="1" type="body"/>
          </p:nvPr>
        </p:nvSpPr>
        <p:spPr>
          <a:xfrm>
            <a:off x="720000" y="1272900"/>
            <a:ext cx="6885600" cy="21195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Nunito Light"/>
              <a:buChar char="●"/>
              <a:defRPr sz="1200"/>
            </a:lvl1pPr>
            <a:lvl2pPr indent="-317500" lvl="1" marL="914400" rtl="0">
              <a:lnSpc>
                <a:spcPct val="100000"/>
              </a:lnSpc>
              <a:spcBef>
                <a:spcPts val="0"/>
              </a:spcBef>
              <a:spcAft>
                <a:spcPts val="0"/>
              </a:spcAft>
              <a:buSzPts val="1400"/>
              <a:buFont typeface="Nunito Light"/>
              <a:buChar char="○"/>
              <a:defRPr sz="1200"/>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pic>
        <p:nvPicPr>
          <p:cNvPr id="109" name="Google Shape;109;p4"/>
          <p:cNvPicPr preferRelativeResize="0"/>
          <p:nvPr/>
        </p:nvPicPr>
        <p:blipFill>
          <a:blip r:embed="rId2">
            <a:alphaModFix/>
          </a:blip>
          <a:stretch>
            <a:fillRect/>
          </a:stretch>
        </p:blipFill>
        <p:spPr>
          <a:xfrm rot="-9665872">
            <a:off x="-79065" y="-107676"/>
            <a:ext cx="966157" cy="1005954"/>
          </a:xfrm>
          <a:prstGeom prst="rect">
            <a:avLst/>
          </a:prstGeom>
          <a:noFill/>
          <a:ln>
            <a:noFill/>
          </a:ln>
        </p:spPr>
      </p:pic>
      <p:pic>
        <p:nvPicPr>
          <p:cNvPr id="110" name="Google Shape;110;p4"/>
          <p:cNvPicPr preferRelativeResize="0"/>
          <p:nvPr/>
        </p:nvPicPr>
        <p:blipFill>
          <a:blip r:embed="rId3">
            <a:alphaModFix/>
          </a:blip>
          <a:stretch>
            <a:fillRect/>
          </a:stretch>
        </p:blipFill>
        <p:spPr>
          <a:xfrm rot="-7527120">
            <a:off x="8338501" y="4210416"/>
            <a:ext cx="996448" cy="1015263"/>
          </a:xfrm>
          <a:prstGeom prst="rect">
            <a:avLst/>
          </a:prstGeom>
          <a:noFill/>
          <a:ln>
            <a:noFill/>
          </a:ln>
        </p:spPr>
      </p:pic>
      <p:grpSp>
        <p:nvGrpSpPr>
          <p:cNvPr id="111" name="Google Shape;111;p4"/>
          <p:cNvGrpSpPr/>
          <p:nvPr/>
        </p:nvGrpSpPr>
        <p:grpSpPr>
          <a:xfrm>
            <a:off x="-297549" y="2591925"/>
            <a:ext cx="9358100" cy="2832222"/>
            <a:chOff x="-221349" y="2540375"/>
            <a:chExt cx="9358100" cy="2832222"/>
          </a:xfrm>
        </p:grpSpPr>
        <p:pic>
          <p:nvPicPr>
            <p:cNvPr id="112" name="Google Shape;112;p4"/>
            <p:cNvPicPr preferRelativeResize="0"/>
            <p:nvPr/>
          </p:nvPicPr>
          <p:blipFill>
            <a:blip r:embed="rId4">
              <a:alphaModFix/>
            </a:blip>
            <a:stretch>
              <a:fillRect/>
            </a:stretch>
          </p:blipFill>
          <p:spPr>
            <a:xfrm rot="-1891742">
              <a:off x="-63461" y="4506129"/>
              <a:ext cx="587421" cy="769691"/>
            </a:xfrm>
            <a:prstGeom prst="rect">
              <a:avLst/>
            </a:prstGeom>
            <a:noFill/>
            <a:ln>
              <a:noFill/>
            </a:ln>
          </p:spPr>
        </p:pic>
        <p:pic>
          <p:nvPicPr>
            <p:cNvPr id="113" name="Google Shape;113;p4"/>
            <p:cNvPicPr preferRelativeResize="0"/>
            <p:nvPr/>
          </p:nvPicPr>
          <p:blipFill>
            <a:blip r:embed="rId4">
              <a:alphaModFix/>
            </a:blip>
            <a:stretch>
              <a:fillRect/>
            </a:stretch>
          </p:blipFill>
          <p:spPr>
            <a:xfrm flipH="1" rot="-1393044">
              <a:off x="8621117" y="2601370"/>
              <a:ext cx="423419" cy="554813"/>
            </a:xfrm>
            <a:prstGeom prst="rect">
              <a:avLst/>
            </a:prstGeom>
            <a:noFill/>
            <a:ln>
              <a:noFill/>
            </a:ln>
          </p:spPr>
        </p:pic>
      </p:grpSp>
      <p:pic>
        <p:nvPicPr>
          <p:cNvPr id="114" name="Google Shape;114;p4"/>
          <p:cNvPicPr preferRelativeResize="0"/>
          <p:nvPr/>
        </p:nvPicPr>
        <p:blipFill>
          <a:blip r:embed="rId5">
            <a:alphaModFix/>
          </a:blip>
          <a:stretch>
            <a:fillRect/>
          </a:stretch>
        </p:blipFill>
        <p:spPr>
          <a:xfrm flipH="1" rot="1165256">
            <a:off x="-5216" y="3307411"/>
            <a:ext cx="480159" cy="777302"/>
          </a:xfrm>
          <a:prstGeom prst="rect">
            <a:avLst/>
          </a:prstGeom>
          <a:noFill/>
          <a:ln>
            <a:noFill/>
          </a:ln>
        </p:spPr>
      </p:pic>
      <p:grpSp>
        <p:nvGrpSpPr>
          <p:cNvPr id="115" name="Google Shape;115;p4"/>
          <p:cNvGrpSpPr/>
          <p:nvPr/>
        </p:nvGrpSpPr>
        <p:grpSpPr>
          <a:xfrm>
            <a:off x="83445" y="155953"/>
            <a:ext cx="8907153" cy="4908325"/>
            <a:chOff x="83445" y="155953"/>
            <a:chExt cx="8907153" cy="4908325"/>
          </a:xfrm>
        </p:grpSpPr>
        <p:grpSp>
          <p:nvGrpSpPr>
            <p:cNvPr id="116" name="Google Shape;116;p4"/>
            <p:cNvGrpSpPr/>
            <p:nvPr/>
          </p:nvGrpSpPr>
          <p:grpSpPr>
            <a:xfrm>
              <a:off x="83445" y="4195266"/>
              <a:ext cx="1204836" cy="636063"/>
              <a:chOff x="-591667" y="1044503"/>
              <a:chExt cx="1204836" cy="636063"/>
            </a:xfrm>
          </p:grpSpPr>
          <p:pic>
            <p:nvPicPr>
              <p:cNvPr id="117" name="Google Shape;117;p4"/>
              <p:cNvPicPr preferRelativeResize="0"/>
              <p:nvPr/>
            </p:nvPicPr>
            <p:blipFill>
              <a:blip r:embed="rId6">
                <a:alphaModFix/>
              </a:blip>
              <a:stretch>
                <a:fillRect/>
              </a:stretch>
            </p:blipFill>
            <p:spPr>
              <a:xfrm flipH="1" rot="10800000">
                <a:off x="-591667" y="1044503"/>
                <a:ext cx="105543" cy="188774"/>
              </a:xfrm>
              <a:prstGeom prst="rect">
                <a:avLst/>
              </a:prstGeom>
              <a:noFill/>
              <a:ln>
                <a:noFill/>
              </a:ln>
            </p:spPr>
          </p:pic>
          <p:pic>
            <p:nvPicPr>
              <p:cNvPr id="118" name="Google Shape;118;p4"/>
              <p:cNvPicPr preferRelativeResize="0"/>
              <p:nvPr/>
            </p:nvPicPr>
            <p:blipFill>
              <a:blip r:embed="rId7">
                <a:alphaModFix/>
              </a:blip>
              <a:stretch>
                <a:fillRect/>
              </a:stretch>
            </p:blipFill>
            <p:spPr>
              <a:xfrm flipH="1" rot="-7340693">
                <a:off x="500786" y="1517716"/>
                <a:ext cx="42527" cy="188775"/>
              </a:xfrm>
              <a:prstGeom prst="rect">
                <a:avLst/>
              </a:prstGeom>
              <a:noFill/>
              <a:ln>
                <a:noFill/>
              </a:ln>
            </p:spPr>
          </p:pic>
        </p:grpSp>
        <p:grpSp>
          <p:nvGrpSpPr>
            <p:cNvPr id="119" name="Google Shape;119;p4"/>
            <p:cNvGrpSpPr/>
            <p:nvPr/>
          </p:nvGrpSpPr>
          <p:grpSpPr>
            <a:xfrm>
              <a:off x="140695" y="2092591"/>
              <a:ext cx="236281" cy="783056"/>
              <a:chOff x="140695" y="2248766"/>
              <a:chExt cx="236281" cy="783056"/>
            </a:xfrm>
          </p:grpSpPr>
          <p:pic>
            <p:nvPicPr>
              <p:cNvPr id="120" name="Google Shape;120;p4"/>
              <p:cNvPicPr preferRelativeResize="0"/>
              <p:nvPr/>
            </p:nvPicPr>
            <p:blipFill>
              <a:blip r:embed="rId6">
                <a:alphaModFix/>
              </a:blip>
              <a:stretch>
                <a:fillRect/>
              </a:stretch>
            </p:blipFill>
            <p:spPr>
              <a:xfrm flipH="1" rot="8258944">
                <a:off x="190508" y="2832129"/>
                <a:ext cx="105544" cy="188773"/>
              </a:xfrm>
              <a:prstGeom prst="rect">
                <a:avLst/>
              </a:prstGeom>
              <a:noFill/>
              <a:ln>
                <a:noFill/>
              </a:ln>
            </p:spPr>
          </p:pic>
          <p:pic>
            <p:nvPicPr>
              <p:cNvPr id="121" name="Google Shape;121;p4"/>
              <p:cNvPicPr preferRelativeResize="0"/>
              <p:nvPr/>
            </p:nvPicPr>
            <p:blipFill>
              <a:blip r:embed="rId6">
                <a:alphaModFix/>
              </a:blip>
              <a:stretch>
                <a:fillRect/>
              </a:stretch>
            </p:blipFill>
            <p:spPr>
              <a:xfrm flipH="1" rot="10800000">
                <a:off x="271433" y="2248766"/>
                <a:ext cx="105543" cy="188774"/>
              </a:xfrm>
              <a:prstGeom prst="rect">
                <a:avLst/>
              </a:prstGeom>
              <a:noFill/>
              <a:ln>
                <a:noFill/>
              </a:ln>
            </p:spPr>
          </p:pic>
        </p:grpSp>
        <p:pic>
          <p:nvPicPr>
            <p:cNvPr id="122" name="Google Shape;122;p4"/>
            <p:cNvPicPr preferRelativeResize="0"/>
            <p:nvPr/>
          </p:nvPicPr>
          <p:blipFill>
            <a:blip r:embed="rId7">
              <a:alphaModFix/>
            </a:blip>
            <a:stretch>
              <a:fillRect/>
            </a:stretch>
          </p:blipFill>
          <p:spPr>
            <a:xfrm flipH="1" rot="-8446953">
              <a:off x="6836647" y="226266"/>
              <a:ext cx="42527" cy="188775"/>
            </a:xfrm>
            <a:prstGeom prst="rect">
              <a:avLst/>
            </a:prstGeom>
            <a:noFill/>
            <a:ln>
              <a:noFill/>
            </a:ln>
          </p:spPr>
        </p:pic>
        <p:pic>
          <p:nvPicPr>
            <p:cNvPr id="123" name="Google Shape;123;p4"/>
            <p:cNvPicPr preferRelativeResize="0"/>
            <p:nvPr/>
          </p:nvPicPr>
          <p:blipFill>
            <a:blip r:embed="rId6">
              <a:alphaModFix/>
            </a:blip>
            <a:stretch>
              <a:fillRect/>
            </a:stretch>
          </p:blipFill>
          <p:spPr>
            <a:xfrm rot="-6568285">
              <a:off x="8868696" y="149623"/>
              <a:ext cx="50743" cy="90771"/>
            </a:xfrm>
            <a:prstGeom prst="rect">
              <a:avLst/>
            </a:prstGeom>
            <a:noFill/>
            <a:ln>
              <a:noFill/>
            </a:ln>
          </p:spPr>
        </p:pic>
        <p:pic>
          <p:nvPicPr>
            <p:cNvPr id="124" name="Google Shape;124;p4"/>
            <p:cNvPicPr preferRelativeResize="0"/>
            <p:nvPr/>
          </p:nvPicPr>
          <p:blipFill>
            <a:blip r:embed="rId7">
              <a:alphaModFix/>
            </a:blip>
            <a:stretch>
              <a:fillRect/>
            </a:stretch>
          </p:blipFill>
          <p:spPr>
            <a:xfrm flipH="1" rot="-9254692">
              <a:off x="8909172" y="1390069"/>
              <a:ext cx="42526" cy="188771"/>
            </a:xfrm>
            <a:prstGeom prst="rect">
              <a:avLst/>
            </a:prstGeom>
            <a:noFill/>
            <a:ln>
              <a:noFill/>
            </a:ln>
          </p:spPr>
        </p:pic>
        <p:pic>
          <p:nvPicPr>
            <p:cNvPr id="125" name="Google Shape;125;p4"/>
            <p:cNvPicPr preferRelativeResize="0"/>
            <p:nvPr/>
          </p:nvPicPr>
          <p:blipFill>
            <a:blip r:embed="rId6">
              <a:alphaModFix/>
            </a:blip>
            <a:stretch>
              <a:fillRect/>
            </a:stretch>
          </p:blipFill>
          <p:spPr>
            <a:xfrm flipH="1" rot="6415511">
              <a:off x="8735732" y="908053"/>
              <a:ext cx="105543" cy="188775"/>
            </a:xfrm>
            <a:prstGeom prst="rect">
              <a:avLst/>
            </a:prstGeom>
            <a:noFill/>
            <a:ln>
              <a:noFill/>
            </a:ln>
          </p:spPr>
        </p:pic>
        <p:pic>
          <p:nvPicPr>
            <p:cNvPr id="126" name="Google Shape;126;p4"/>
            <p:cNvPicPr preferRelativeResize="0"/>
            <p:nvPr/>
          </p:nvPicPr>
          <p:blipFill>
            <a:blip r:embed="rId6">
              <a:alphaModFix/>
            </a:blip>
            <a:stretch>
              <a:fillRect/>
            </a:stretch>
          </p:blipFill>
          <p:spPr>
            <a:xfrm flipH="1" rot="6415456">
              <a:off x="8764347" y="1218356"/>
              <a:ext cx="48310" cy="86405"/>
            </a:xfrm>
            <a:prstGeom prst="rect">
              <a:avLst/>
            </a:prstGeom>
            <a:noFill/>
            <a:ln>
              <a:noFill/>
            </a:ln>
          </p:spPr>
        </p:pic>
        <p:grpSp>
          <p:nvGrpSpPr>
            <p:cNvPr id="127" name="Google Shape;127;p4"/>
            <p:cNvGrpSpPr/>
            <p:nvPr/>
          </p:nvGrpSpPr>
          <p:grpSpPr>
            <a:xfrm>
              <a:off x="1195583" y="184003"/>
              <a:ext cx="441386" cy="273288"/>
              <a:chOff x="2943558" y="92766"/>
              <a:chExt cx="441386" cy="273288"/>
            </a:xfrm>
          </p:grpSpPr>
          <p:pic>
            <p:nvPicPr>
              <p:cNvPr id="128" name="Google Shape;128;p4"/>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129" name="Google Shape;129;p4"/>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pic>
          <p:nvPicPr>
            <p:cNvPr id="130" name="Google Shape;130;p4"/>
            <p:cNvPicPr preferRelativeResize="0"/>
            <p:nvPr/>
          </p:nvPicPr>
          <p:blipFill>
            <a:blip r:embed="rId6">
              <a:alphaModFix/>
            </a:blip>
            <a:stretch>
              <a:fillRect/>
            </a:stretch>
          </p:blipFill>
          <p:spPr>
            <a:xfrm flipH="1" rot="10800000">
              <a:off x="7538883" y="276341"/>
              <a:ext cx="105543" cy="188774"/>
            </a:xfrm>
            <a:prstGeom prst="rect">
              <a:avLst/>
            </a:prstGeom>
            <a:noFill/>
            <a:ln>
              <a:noFill/>
            </a:ln>
          </p:spPr>
        </p:pic>
        <p:grpSp>
          <p:nvGrpSpPr>
            <p:cNvPr id="131" name="Google Shape;131;p4"/>
            <p:cNvGrpSpPr/>
            <p:nvPr/>
          </p:nvGrpSpPr>
          <p:grpSpPr>
            <a:xfrm rot="-260152">
              <a:off x="8480451" y="3547451"/>
              <a:ext cx="307744" cy="654204"/>
              <a:chOff x="8614629" y="2666150"/>
              <a:chExt cx="307756" cy="654229"/>
            </a:xfrm>
          </p:grpSpPr>
          <p:pic>
            <p:nvPicPr>
              <p:cNvPr id="132" name="Google Shape;132;p4"/>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133" name="Google Shape;133;p4"/>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134" name="Google Shape;134;p4"/>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pic>
          <p:nvPicPr>
            <p:cNvPr id="135" name="Google Shape;135;p4"/>
            <p:cNvPicPr preferRelativeResize="0"/>
            <p:nvPr/>
          </p:nvPicPr>
          <p:blipFill>
            <a:blip r:embed="rId7">
              <a:alphaModFix/>
            </a:blip>
            <a:stretch>
              <a:fillRect/>
            </a:stretch>
          </p:blipFill>
          <p:spPr>
            <a:xfrm rot="4098951">
              <a:off x="248950" y="1429691"/>
              <a:ext cx="42527" cy="188775"/>
            </a:xfrm>
            <a:prstGeom prst="rect">
              <a:avLst/>
            </a:prstGeom>
            <a:noFill/>
            <a:ln>
              <a:noFill/>
            </a:ln>
          </p:spPr>
        </p:pic>
        <p:grpSp>
          <p:nvGrpSpPr>
            <p:cNvPr id="136" name="Google Shape;136;p4"/>
            <p:cNvGrpSpPr/>
            <p:nvPr/>
          </p:nvGrpSpPr>
          <p:grpSpPr>
            <a:xfrm>
              <a:off x="7425726" y="4848030"/>
              <a:ext cx="714375" cy="216248"/>
              <a:chOff x="5636076" y="4769080"/>
              <a:chExt cx="714375" cy="216248"/>
            </a:xfrm>
          </p:grpSpPr>
          <p:pic>
            <p:nvPicPr>
              <p:cNvPr id="137" name="Google Shape;137;p4"/>
              <p:cNvPicPr preferRelativeResize="0"/>
              <p:nvPr/>
            </p:nvPicPr>
            <p:blipFill>
              <a:blip r:embed="rId7">
                <a:alphaModFix/>
              </a:blip>
              <a:stretch>
                <a:fillRect/>
              </a:stretch>
            </p:blipFill>
            <p:spPr>
              <a:xfrm flipH="1" rot="-4551152">
                <a:off x="5711535" y="4782840"/>
                <a:ext cx="42527" cy="188775"/>
              </a:xfrm>
              <a:prstGeom prst="rect">
                <a:avLst/>
              </a:prstGeom>
              <a:noFill/>
              <a:ln>
                <a:noFill/>
              </a:ln>
            </p:spPr>
          </p:pic>
          <p:pic>
            <p:nvPicPr>
              <p:cNvPr id="138" name="Google Shape;138;p4"/>
              <p:cNvPicPr preferRelativeResize="0"/>
              <p:nvPr/>
            </p:nvPicPr>
            <p:blipFill>
              <a:blip r:embed="rId6">
                <a:alphaModFix/>
              </a:blip>
              <a:stretch>
                <a:fillRect/>
              </a:stretch>
            </p:blipFill>
            <p:spPr>
              <a:xfrm rot="-9109059">
                <a:off x="6206581" y="4782813"/>
                <a:ext cx="105547" cy="188781"/>
              </a:xfrm>
              <a:prstGeom prst="rect">
                <a:avLst/>
              </a:prstGeom>
              <a:noFill/>
              <a:ln>
                <a:noFill/>
              </a:ln>
            </p:spPr>
          </p:pic>
        </p:grpSp>
      </p:grpSp>
      <p:pic>
        <p:nvPicPr>
          <p:cNvPr id="139" name="Google Shape;139;p4"/>
          <p:cNvPicPr preferRelativeResize="0"/>
          <p:nvPr/>
        </p:nvPicPr>
        <p:blipFill>
          <a:blip r:embed="rId8">
            <a:alphaModFix/>
          </a:blip>
          <a:stretch>
            <a:fillRect/>
          </a:stretch>
        </p:blipFill>
        <p:spPr>
          <a:xfrm>
            <a:off x="8122250" y="106724"/>
            <a:ext cx="655099" cy="676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0" name="Shape 140"/>
        <p:cNvGrpSpPr/>
        <p:nvPr/>
      </p:nvGrpSpPr>
      <p:grpSpPr>
        <a:xfrm>
          <a:off x="0" y="0"/>
          <a:ext cx="0" cy="0"/>
          <a:chOff x="0" y="0"/>
          <a:chExt cx="0" cy="0"/>
        </a:xfrm>
      </p:grpSpPr>
      <p:sp>
        <p:nvSpPr>
          <p:cNvPr id="141" name="Google Shape;141;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2" name="Google Shape;142;p5"/>
          <p:cNvSpPr txBox="1"/>
          <p:nvPr>
            <p:ph idx="1" type="subTitle"/>
          </p:nvPr>
        </p:nvSpPr>
        <p:spPr>
          <a:xfrm>
            <a:off x="4882517" y="3608750"/>
            <a:ext cx="271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3" name="Google Shape;143;p5"/>
          <p:cNvSpPr txBox="1"/>
          <p:nvPr>
            <p:ph idx="2" type="subTitle"/>
          </p:nvPr>
        </p:nvSpPr>
        <p:spPr>
          <a:xfrm>
            <a:off x="1545283" y="3608750"/>
            <a:ext cx="271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4" name="Google Shape;144;p5"/>
          <p:cNvSpPr txBox="1"/>
          <p:nvPr>
            <p:ph idx="3" type="subTitle"/>
          </p:nvPr>
        </p:nvSpPr>
        <p:spPr>
          <a:xfrm>
            <a:off x="4882508" y="3300725"/>
            <a:ext cx="2716200" cy="3945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1800">
                <a:solidFill>
                  <a:schemeClr val="dk2"/>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45" name="Google Shape;145;p5"/>
          <p:cNvSpPr txBox="1"/>
          <p:nvPr>
            <p:ph idx="4" type="subTitle"/>
          </p:nvPr>
        </p:nvSpPr>
        <p:spPr>
          <a:xfrm>
            <a:off x="1545283" y="3300725"/>
            <a:ext cx="2716200" cy="3945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1800">
                <a:solidFill>
                  <a:schemeClr val="dk2"/>
                </a:solidFill>
                <a:latin typeface="Dela Gothic One"/>
                <a:ea typeface="Dela Gothic One"/>
                <a:cs typeface="Dela Gothic One"/>
                <a:sym typeface="Dela Gothic On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grpSp>
        <p:nvGrpSpPr>
          <p:cNvPr id="146" name="Google Shape;146;p5"/>
          <p:cNvGrpSpPr/>
          <p:nvPr/>
        </p:nvGrpSpPr>
        <p:grpSpPr>
          <a:xfrm rot="10800000">
            <a:off x="243992" y="-108671"/>
            <a:ext cx="8424397" cy="5121886"/>
            <a:chOff x="467286" y="168627"/>
            <a:chExt cx="8424397" cy="5121886"/>
          </a:xfrm>
        </p:grpSpPr>
        <p:pic>
          <p:nvPicPr>
            <p:cNvPr id="147" name="Google Shape;147;p5"/>
            <p:cNvPicPr preferRelativeResize="0"/>
            <p:nvPr/>
          </p:nvPicPr>
          <p:blipFill>
            <a:blip r:embed="rId2">
              <a:alphaModFix/>
            </a:blip>
            <a:stretch>
              <a:fillRect/>
            </a:stretch>
          </p:blipFill>
          <p:spPr>
            <a:xfrm rot="5934491">
              <a:off x="8332316" y="-33899"/>
              <a:ext cx="279366" cy="805828"/>
            </a:xfrm>
            <a:prstGeom prst="rect">
              <a:avLst/>
            </a:prstGeom>
            <a:noFill/>
            <a:ln>
              <a:noFill/>
            </a:ln>
          </p:spPr>
        </p:pic>
        <p:pic>
          <p:nvPicPr>
            <p:cNvPr id="148" name="Google Shape;148;p5"/>
            <p:cNvPicPr preferRelativeResize="0"/>
            <p:nvPr/>
          </p:nvPicPr>
          <p:blipFill>
            <a:blip r:embed="rId2">
              <a:alphaModFix/>
            </a:blip>
            <a:stretch>
              <a:fillRect/>
            </a:stretch>
          </p:blipFill>
          <p:spPr>
            <a:xfrm flipH="1" rot="-4771454">
              <a:off x="883758" y="4384161"/>
              <a:ext cx="412706" cy="1190450"/>
            </a:xfrm>
            <a:prstGeom prst="rect">
              <a:avLst/>
            </a:prstGeom>
            <a:noFill/>
            <a:ln>
              <a:noFill/>
            </a:ln>
          </p:spPr>
        </p:pic>
      </p:grpSp>
      <p:pic>
        <p:nvPicPr>
          <p:cNvPr id="149" name="Google Shape;149;p5"/>
          <p:cNvPicPr preferRelativeResize="0"/>
          <p:nvPr/>
        </p:nvPicPr>
        <p:blipFill>
          <a:blip r:embed="rId3">
            <a:alphaModFix/>
          </a:blip>
          <a:stretch>
            <a:fillRect/>
          </a:stretch>
        </p:blipFill>
        <p:spPr>
          <a:xfrm rot="5267462">
            <a:off x="8521354" y="2419820"/>
            <a:ext cx="692334" cy="648368"/>
          </a:xfrm>
          <a:prstGeom prst="rect">
            <a:avLst/>
          </a:prstGeom>
          <a:noFill/>
          <a:ln>
            <a:noFill/>
          </a:ln>
        </p:spPr>
      </p:pic>
      <p:grpSp>
        <p:nvGrpSpPr>
          <p:cNvPr id="150" name="Google Shape;150;p5"/>
          <p:cNvGrpSpPr/>
          <p:nvPr/>
        </p:nvGrpSpPr>
        <p:grpSpPr>
          <a:xfrm rot="10800000">
            <a:off x="-8326" y="586627"/>
            <a:ext cx="9256785" cy="2695283"/>
            <a:chOff x="-111959" y="1923857"/>
            <a:chExt cx="9256785" cy="2695283"/>
          </a:xfrm>
        </p:grpSpPr>
        <p:pic>
          <p:nvPicPr>
            <p:cNvPr id="151" name="Google Shape;151;p5"/>
            <p:cNvPicPr preferRelativeResize="0"/>
            <p:nvPr/>
          </p:nvPicPr>
          <p:blipFill>
            <a:blip r:embed="rId4">
              <a:alphaModFix/>
            </a:blip>
            <a:stretch>
              <a:fillRect/>
            </a:stretch>
          </p:blipFill>
          <p:spPr>
            <a:xfrm flipH="1" rot="-9328245">
              <a:off x="27701" y="3722699"/>
              <a:ext cx="611847" cy="805798"/>
            </a:xfrm>
            <a:prstGeom prst="rect">
              <a:avLst/>
            </a:prstGeom>
            <a:noFill/>
            <a:ln>
              <a:noFill/>
            </a:ln>
          </p:spPr>
        </p:pic>
        <p:pic>
          <p:nvPicPr>
            <p:cNvPr id="152" name="Google Shape;152;p5"/>
            <p:cNvPicPr preferRelativeResize="0"/>
            <p:nvPr/>
          </p:nvPicPr>
          <p:blipFill>
            <a:blip r:embed="rId4">
              <a:alphaModFix/>
            </a:blip>
            <a:stretch>
              <a:fillRect/>
            </a:stretch>
          </p:blipFill>
          <p:spPr>
            <a:xfrm rot="-44">
              <a:off x="8532968" y="1923861"/>
              <a:ext cx="611858" cy="805827"/>
            </a:xfrm>
            <a:prstGeom prst="rect">
              <a:avLst/>
            </a:prstGeom>
            <a:noFill/>
            <a:ln>
              <a:noFill/>
            </a:ln>
          </p:spPr>
        </p:pic>
      </p:grpSp>
      <p:pic>
        <p:nvPicPr>
          <p:cNvPr id="153" name="Google Shape;153;p5"/>
          <p:cNvPicPr preferRelativeResize="0"/>
          <p:nvPr/>
        </p:nvPicPr>
        <p:blipFill>
          <a:blip r:embed="rId5">
            <a:alphaModFix/>
          </a:blip>
          <a:stretch>
            <a:fillRect/>
          </a:stretch>
        </p:blipFill>
        <p:spPr>
          <a:xfrm rot="7058172">
            <a:off x="-20400" y="3406451"/>
            <a:ext cx="503253" cy="805829"/>
          </a:xfrm>
          <a:prstGeom prst="rect">
            <a:avLst/>
          </a:prstGeom>
          <a:noFill/>
          <a:ln>
            <a:noFill/>
          </a:ln>
        </p:spPr>
      </p:pic>
      <p:grpSp>
        <p:nvGrpSpPr>
          <p:cNvPr id="154" name="Google Shape;154;p5"/>
          <p:cNvGrpSpPr/>
          <p:nvPr/>
        </p:nvGrpSpPr>
        <p:grpSpPr>
          <a:xfrm rot="10800000">
            <a:off x="60636" y="78329"/>
            <a:ext cx="9004833" cy="5143423"/>
            <a:chOff x="70206" y="-39910"/>
            <a:chExt cx="9004833" cy="5143423"/>
          </a:xfrm>
        </p:grpSpPr>
        <p:grpSp>
          <p:nvGrpSpPr>
            <p:cNvPr id="155" name="Google Shape;155;p5"/>
            <p:cNvGrpSpPr/>
            <p:nvPr/>
          </p:nvGrpSpPr>
          <p:grpSpPr>
            <a:xfrm>
              <a:off x="7752058" y="4786341"/>
              <a:ext cx="441386" cy="273288"/>
              <a:chOff x="2940183" y="200766"/>
              <a:chExt cx="441386" cy="273288"/>
            </a:xfrm>
          </p:grpSpPr>
          <p:pic>
            <p:nvPicPr>
              <p:cNvPr id="156" name="Google Shape;156;p5"/>
              <p:cNvPicPr preferRelativeResize="0"/>
              <p:nvPr/>
            </p:nvPicPr>
            <p:blipFill>
              <a:blip r:embed="rId6">
                <a:alphaModFix/>
              </a:blip>
              <a:stretch>
                <a:fillRect/>
              </a:stretch>
            </p:blipFill>
            <p:spPr>
              <a:xfrm flipH="1" rot="10800000">
                <a:off x="2940183" y="200766"/>
                <a:ext cx="105543" cy="188774"/>
              </a:xfrm>
              <a:prstGeom prst="rect">
                <a:avLst/>
              </a:prstGeom>
              <a:noFill/>
              <a:ln>
                <a:noFill/>
              </a:ln>
            </p:spPr>
          </p:pic>
          <p:pic>
            <p:nvPicPr>
              <p:cNvPr id="157" name="Google Shape;157;p5"/>
              <p:cNvPicPr preferRelativeResize="0"/>
              <p:nvPr/>
            </p:nvPicPr>
            <p:blipFill>
              <a:blip r:embed="rId7">
                <a:alphaModFix/>
              </a:blip>
              <a:stretch>
                <a:fillRect/>
              </a:stretch>
            </p:blipFill>
            <p:spPr>
              <a:xfrm flipH="1" rot="-7340693">
                <a:off x="3269186" y="311204"/>
                <a:ext cx="42527" cy="188775"/>
              </a:xfrm>
              <a:prstGeom prst="rect">
                <a:avLst/>
              </a:prstGeom>
              <a:noFill/>
              <a:ln>
                <a:noFill/>
              </a:ln>
            </p:spPr>
          </p:pic>
        </p:grpSp>
        <p:grpSp>
          <p:nvGrpSpPr>
            <p:cNvPr id="158" name="Google Shape;158;p5"/>
            <p:cNvGrpSpPr/>
            <p:nvPr/>
          </p:nvGrpSpPr>
          <p:grpSpPr>
            <a:xfrm>
              <a:off x="70206" y="-39910"/>
              <a:ext cx="9004833" cy="5143423"/>
              <a:chOff x="70206" y="-39910"/>
              <a:chExt cx="9004833" cy="5143423"/>
            </a:xfrm>
          </p:grpSpPr>
          <p:grpSp>
            <p:nvGrpSpPr>
              <p:cNvPr id="159" name="Google Shape;159;p5"/>
              <p:cNvGrpSpPr/>
              <p:nvPr/>
            </p:nvGrpSpPr>
            <p:grpSpPr>
              <a:xfrm>
                <a:off x="75208" y="4718166"/>
                <a:ext cx="441386" cy="273288"/>
                <a:chOff x="2943558" y="92766"/>
                <a:chExt cx="441386" cy="273288"/>
              </a:xfrm>
            </p:grpSpPr>
            <p:pic>
              <p:nvPicPr>
                <p:cNvPr id="160" name="Google Shape;160;p5"/>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161" name="Google Shape;161;p5"/>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grpSp>
            <p:nvGrpSpPr>
              <p:cNvPr id="162" name="Google Shape;162;p5"/>
              <p:cNvGrpSpPr/>
              <p:nvPr/>
            </p:nvGrpSpPr>
            <p:grpSpPr>
              <a:xfrm rot="5116751">
                <a:off x="2170210" y="4596125"/>
                <a:ext cx="307754" cy="654224"/>
                <a:chOff x="8614629" y="2666150"/>
                <a:chExt cx="307756" cy="654229"/>
              </a:xfrm>
            </p:grpSpPr>
            <p:pic>
              <p:nvPicPr>
                <p:cNvPr id="163" name="Google Shape;163;p5"/>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164" name="Google Shape;164;p5"/>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165" name="Google Shape;165;p5"/>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grpSp>
            <p:nvGrpSpPr>
              <p:cNvPr id="166" name="Google Shape;166;p5"/>
              <p:cNvGrpSpPr/>
              <p:nvPr/>
            </p:nvGrpSpPr>
            <p:grpSpPr>
              <a:xfrm rot="5116751">
                <a:off x="74395" y="3212914"/>
                <a:ext cx="682518" cy="236132"/>
                <a:chOff x="9006531" y="2930820"/>
                <a:chExt cx="682524" cy="236133"/>
              </a:xfrm>
            </p:grpSpPr>
            <p:pic>
              <p:nvPicPr>
                <p:cNvPr id="167" name="Google Shape;167;p5"/>
                <p:cNvPicPr preferRelativeResize="0"/>
                <p:nvPr/>
              </p:nvPicPr>
              <p:blipFill>
                <a:blip r:embed="rId7">
                  <a:alphaModFix/>
                </a:blip>
                <a:stretch>
                  <a:fillRect/>
                </a:stretch>
              </p:blipFill>
              <p:spPr>
                <a:xfrm flipH="1" rot="8013523">
                  <a:off x="9584740" y="2956313"/>
                  <a:ext cx="42526" cy="188771"/>
                </a:xfrm>
                <a:prstGeom prst="rect">
                  <a:avLst/>
                </a:prstGeom>
                <a:noFill/>
                <a:ln>
                  <a:noFill/>
                </a:ln>
              </p:spPr>
            </p:pic>
            <p:pic>
              <p:nvPicPr>
                <p:cNvPr id="168" name="Google Shape;168;p5"/>
                <p:cNvPicPr preferRelativeResize="0"/>
                <p:nvPr/>
              </p:nvPicPr>
              <p:blipFill>
                <a:blip r:embed="rId6">
                  <a:alphaModFix/>
                </a:blip>
                <a:stretch>
                  <a:fillRect/>
                </a:stretch>
              </p:blipFill>
              <p:spPr>
                <a:xfrm flipH="1" rot="2083702">
                  <a:off x="9050903" y="2944068"/>
                  <a:ext cx="105544" cy="188776"/>
                </a:xfrm>
                <a:prstGeom prst="rect">
                  <a:avLst/>
                </a:prstGeom>
                <a:noFill/>
                <a:ln>
                  <a:noFill/>
                </a:ln>
              </p:spPr>
            </p:pic>
            <p:pic>
              <p:nvPicPr>
                <p:cNvPr id="169" name="Google Shape;169;p5"/>
                <p:cNvPicPr preferRelativeResize="0"/>
                <p:nvPr/>
              </p:nvPicPr>
              <p:blipFill>
                <a:blip r:embed="rId6">
                  <a:alphaModFix/>
                </a:blip>
                <a:stretch>
                  <a:fillRect/>
                </a:stretch>
              </p:blipFill>
              <p:spPr>
                <a:xfrm flipH="1" rot="2083551">
                  <a:off x="9326229" y="3074483"/>
                  <a:ext cx="48310" cy="86406"/>
                </a:xfrm>
                <a:prstGeom prst="rect">
                  <a:avLst/>
                </a:prstGeom>
                <a:noFill/>
                <a:ln>
                  <a:noFill/>
                </a:ln>
              </p:spPr>
            </p:pic>
          </p:grpSp>
          <p:pic>
            <p:nvPicPr>
              <p:cNvPr id="170" name="Google Shape;170;p5"/>
              <p:cNvPicPr preferRelativeResize="0"/>
              <p:nvPr/>
            </p:nvPicPr>
            <p:blipFill>
              <a:blip r:embed="rId6">
                <a:alphaModFix/>
              </a:blip>
              <a:stretch>
                <a:fillRect/>
              </a:stretch>
            </p:blipFill>
            <p:spPr>
              <a:xfrm flipH="1" rot="10800000">
                <a:off x="467283" y="4489566"/>
                <a:ext cx="105543" cy="188774"/>
              </a:xfrm>
              <a:prstGeom prst="rect">
                <a:avLst/>
              </a:prstGeom>
              <a:noFill/>
              <a:ln>
                <a:noFill/>
              </a:ln>
            </p:spPr>
          </p:pic>
          <p:grpSp>
            <p:nvGrpSpPr>
              <p:cNvPr id="171" name="Google Shape;171;p5"/>
              <p:cNvGrpSpPr/>
              <p:nvPr/>
            </p:nvGrpSpPr>
            <p:grpSpPr>
              <a:xfrm>
                <a:off x="7539258" y="208628"/>
                <a:ext cx="441386" cy="273288"/>
                <a:chOff x="2943558" y="92766"/>
                <a:chExt cx="441386" cy="273288"/>
              </a:xfrm>
            </p:grpSpPr>
            <p:pic>
              <p:nvPicPr>
                <p:cNvPr id="172" name="Google Shape;172;p5"/>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173" name="Google Shape;173;p5"/>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pic>
            <p:nvPicPr>
              <p:cNvPr id="174" name="Google Shape;174;p5"/>
              <p:cNvPicPr preferRelativeResize="0"/>
              <p:nvPr/>
            </p:nvPicPr>
            <p:blipFill>
              <a:blip r:embed="rId6">
                <a:alphaModFix/>
              </a:blip>
              <a:stretch>
                <a:fillRect/>
              </a:stretch>
            </p:blipFill>
            <p:spPr>
              <a:xfrm flipH="1" rot="10800000">
                <a:off x="8786133" y="744141"/>
                <a:ext cx="105543" cy="188774"/>
              </a:xfrm>
              <a:prstGeom prst="rect">
                <a:avLst/>
              </a:prstGeom>
              <a:noFill/>
              <a:ln>
                <a:noFill/>
              </a:ln>
            </p:spPr>
          </p:pic>
          <p:grpSp>
            <p:nvGrpSpPr>
              <p:cNvPr id="175" name="Google Shape;175;p5"/>
              <p:cNvGrpSpPr/>
              <p:nvPr/>
            </p:nvGrpSpPr>
            <p:grpSpPr>
              <a:xfrm rot="7112924">
                <a:off x="8560287" y="2493384"/>
                <a:ext cx="307752" cy="654221"/>
                <a:chOff x="8614629" y="2666150"/>
                <a:chExt cx="307756" cy="654229"/>
              </a:xfrm>
            </p:grpSpPr>
            <p:pic>
              <p:nvPicPr>
                <p:cNvPr id="176" name="Google Shape;176;p5"/>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177" name="Google Shape;177;p5"/>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178" name="Google Shape;178;p5"/>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grpSp>
            <p:nvGrpSpPr>
              <p:cNvPr id="179" name="Google Shape;179;p5"/>
              <p:cNvGrpSpPr/>
              <p:nvPr/>
            </p:nvGrpSpPr>
            <p:grpSpPr>
              <a:xfrm>
                <a:off x="8594633" y="1527303"/>
                <a:ext cx="441386" cy="273288"/>
                <a:chOff x="2943558" y="92766"/>
                <a:chExt cx="441386" cy="273288"/>
              </a:xfrm>
            </p:grpSpPr>
            <p:pic>
              <p:nvPicPr>
                <p:cNvPr id="180" name="Google Shape;180;p5"/>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181" name="Google Shape;181;p5"/>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grpSp>
            <p:nvGrpSpPr>
              <p:cNvPr id="182" name="Google Shape;182;p5"/>
              <p:cNvGrpSpPr/>
              <p:nvPr/>
            </p:nvGrpSpPr>
            <p:grpSpPr>
              <a:xfrm rot="7112924">
                <a:off x="-53326" y="444412"/>
                <a:ext cx="1446576" cy="578527"/>
                <a:chOff x="8966791" y="3472642"/>
                <a:chExt cx="1446594" cy="578535"/>
              </a:xfrm>
            </p:grpSpPr>
            <p:pic>
              <p:nvPicPr>
                <p:cNvPr id="183" name="Google Shape;183;p5"/>
                <p:cNvPicPr preferRelativeResize="0"/>
                <p:nvPr/>
              </p:nvPicPr>
              <p:blipFill>
                <a:blip r:embed="rId7">
                  <a:alphaModFix/>
                </a:blip>
                <a:stretch>
                  <a:fillRect/>
                </a:stretch>
              </p:blipFill>
              <p:spPr>
                <a:xfrm flipH="1" rot="-9254692">
                  <a:off x="9005691" y="3472506"/>
                  <a:ext cx="42526" cy="188771"/>
                </a:xfrm>
                <a:prstGeom prst="rect">
                  <a:avLst/>
                </a:prstGeom>
                <a:noFill/>
                <a:ln>
                  <a:noFill/>
                </a:ln>
              </p:spPr>
            </p:pic>
            <p:pic>
              <p:nvPicPr>
                <p:cNvPr id="184" name="Google Shape;184;p5"/>
                <p:cNvPicPr preferRelativeResize="0"/>
                <p:nvPr/>
              </p:nvPicPr>
              <p:blipFill>
                <a:blip r:embed="rId6">
                  <a:alphaModFix/>
                </a:blip>
                <a:stretch>
                  <a:fillRect/>
                </a:stretch>
              </p:blipFill>
              <p:spPr>
                <a:xfrm flipH="1" rot="6415511">
                  <a:off x="10254952" y="3769680"/>
                  <a:ext cx="105543" cy="188775"/>
                </a:xfrm>
                <a:prstGeom prst="rect">
                  <a:avLst/>
                </a:prstGeom>
                <a:noFill/>
                <a:ln>
                  <a:noFill/>
                </a:ln>
              </p:spPr>
            </p:pic>
            <p:pic>
              <p:nvPicPr>
                <p:cNvPr id="185" name="Google Shape;185;p5"/>
                <p:cNvPicPr preferRelativeResize="0"/>
                <p:nvPr/>
              </p:nvPicPr>
              <p:blipFill>
                <a:blip r:embed="rId6">
                  <a:alphaModFix/>
                </a:blip>
                <a:stretch>
                  <a:fillRect/>
                </a:stretch>
              </p:blipFill>
              <p:spPr>
                <a:xfrm flipH="1" rot="6415456">
                  <a:off x="10084832" y="3972288"/>
                  <a:ext cx="48310" cy="86405"/>
                </a:xfrm>
                <a:prstGeom prst="rect">
                  <a:avLst/>
                </a:prstGeom>
                <a:noFill/>
                <a:ln>
                  <a:noFill/>
                </a:ln>
              </p:spPr>
            </p:pic>
          </p:grpSp>
        </p:grpSp>
      </p:grpSp>
      <p:grpSp>
        <p:nvGrpSpPr>
          <p:cNvPr id="186" name="Google Shape;186;p5"/>
          <p:cNvGrpSpPr/>
          <p:nvPr/>
        </p:nvGrpSpPr>
        <p:grpSpPr>
          <a:xfrm rot="10800000">
            <a:off x="-380923" y="-311121"/>
            <a:ext cx="9897520" cy="5939224"/>
            <a:chOff x="-363073" y="-440311"/>
            <a:chExt cx="9897520" cy="5939224"/>
          </a:xfrm>
        </p:grpSpPr>
        <p:pic>
          <p:nvPicPr>
            <p:cNvPr id="187" name="Google Shape;187;p5"/>
            <p:cNvPicPr preferRelativeResize="0"/>
            <p:nvPr/>
          </p:nvPicPr>
          <p:blipFill>
            <a:blip r:embed="rId8">
              <a:alphaModFix/>
            </a:blip>
            <a:stretch>
              <a:fillRect/>
            </a:stretch>
          </p:blipFill>
          <p:spPr>
            <a:xfrm rot="-10309824">
              <a:off x="8364473" y="4287296"/>
              <a:ext cx="1094556" cy="1139629"/>
            </a:xfrm>
            <a:prstGeom prst="rect">
              <a:avLst/>
            </a:prstGeom>
            <a:noFill/>
            <a:ln>
              <a:noFill/>
            </a:ln>
          </p:spPr>
        </p:pic>
        <p:pic>
          <p:nvPicPr>
            <p:cNvPr id="188" name="Google Shape;188;p5"/>
            <p:cNvPicPr preferRelativeResize="0"/>
            <p:nvPr/>
          </p:nvPicPr>
          <p:blipFill>
            <a:blip r:embed="rId8">
              <a:alphaModFix/>
            </a:blip>
            <a:stretch>
              <a:fillRect/>
            </a:stretch>
          </p:blipFill>
          <p:spPr>
            <a:xfrm rot="1942536">
              <a:off x="-143027" y="-235836"/>
              <a:ext cx="1094553" cy="1139626"/>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9" name="Shape 189"/>
        <p:cNvGrpSpPr/>
        <p:nvPr/>
      </p:nvGrpSpPr>
      <p:grpSpPr>
        <a:xfrm>
          <a:off x="0" y="0"/>
          <a:ext cx="0" cy="0"/>
          <a:chOff x="0" y="0"/>
          <a:chExt cx="0" cy="0"/>
        </a:xfrm>
      </p:grpSpPr>
      <p:sp>
        <p:nvSpPr>
          <p:cNvPr id="190" name="Google Shape;190;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191" name="Google Shape;191;p6"/>
          <p:cNvPicPr preferRelativeResize="0"/>
          <p:nvPr/>
        </p:nvPicPr>
        <p:blipFill>
          <a:blip r:embed="rId2">
            <a:alphaModFix/>
          </a:blip>
          <a:stretch>
            <a:fillRect/>
          </a:stretch>
        </p:blipFill>
        <p:spPr>
          <a:xfrm flipH="1" rot="8534103">
            <a:off x="8427194" y="-206434"/>
            <a:ext cx="1058346" cy="576190"/>
          </a:xfrm>
          <a:prstGeom prst="rect">
            <a:avLst/>
          </a:prstGeom>
          <a:noFill/>
          <a:ln>
            <a:noFill/>
          </a:ln>
        </p:spPr>
      </p:pic>
      <p:pic>
        <p:nvPicPr>
          <p:cNvPr id="192" name="Google Shape;192;p6"/>
          <p:cNvPicPr preferRelativeResize="0"/>
          <p:nvPr/>
        </p:nvPicPr>
        <p:blipFill>
          <a:blip r:embed="rId3">
            <a:alphaModFix/>
          </a:blip>
          <a:stretch>
            <a:fillRect/>
          </a:stretch>
        </p:blipFill>
        <p:spPr>
          <a:xfrm flipH="1" rot="-5400027">
            <a:off x="8474818" y="3138219"/>
            <a:ext cx="646518" cy="605484"/>
          </a:xfrm>
          <a:prstGeom prst="rect">
            <a:avLst/>
          </a:prstGeom>
          <a:noFill/>
          <a:ln>
            <a:noFill/>
          </a:ln>
        </p:spPr>
      </p:pic>
      <p:pic>
        <p:nvPicPr>
          <p:cNvPr id="193" name="Google Shape;193;p6"/>
          <p:cNvPicPr preferRelativeResize="0"/>
          <p:nvPr/>
        </p:nvPicPr>
        <p:blipFill>
          <a:blip r:embed="rId4">
            <a:alphaModFix/>
          </a:blip>
          <a:stretch>
            <a:fillRect/>
          </a:stretch>
        </p:blipFill>
        <p:spPr>
          <a:xfrm flipH="1" rot="8100015">
            <a:off x="134256" y="4410478"/>
            <a:ext cx="503254" cy="805826"/>
          </a:xfrm>
          <a:prstGeom prst="rect">
            <a:avLst/>
          </a:prstGeom>
          <a:noFill/>
          <a:ln>
            <a:noFill/>
          </a:ln>
        </p:spPr>
      </p:pic>
      <p:pic>
        <p:nvPicPr>
          <p:cNvPr id="194" name="Google Shape;194;p6"/>
          <p:cNvPicPr preferRelativeResize="0"/>
          <p:nvPr/>
        </p:nvPicPr>
        <p:blipFill>
          <a:blip r:embed="rId5">
            <a:alphaModFix/>
          </a:blip>
          <a:stretch>
            <a:fillRect/>
          </a:stretch>
        </p:blipFill>
        <p:spPr>
          <a:xfrm flipH="1" rot="-8289386">
            <a:off x="814867" y="-273665"/>
            <a:ext cx="611855" cy="805828"/>
          </a:xfrm>
          <a:prstGeom prst="rect">
            <a:avLst/>
          </a:prstGeom>
          <a:noFill/>
          <a:ln>
            <a:noFill/>
          </a:ln>
        </p:spPr>
      </p:pic>
      <p:pic>
        <p:nvPicPr>
          <p:cNvPr id="195" name="Google Shape;195;p6"/>
          <p:cNvPicPr preferRelativeResize="0"/>
          <p:nvPr/>
        </p:nvPicPr>
        <p:blipFill>
          <a:blip r:embed="rId6">
            <a:alphaModFix/>
          </a:blip>
          <a:stretch>
            <a:fillRect/>
          </a:stretch>
        </p:blipFill>
        <p:spPr>
          <a:xfrm flipH="1" rot="2451335">
            <a:off x="7630958" y="4492728"/>
            <a:ext cx="530195" cy="694723"/>
          </a:xfrm>
          <a:prstGeom prst="rect">
            <a:avLst/>
          </a:prstGeom>
          <a:noFill/>
          <a:ln>
            <a:noFill/>
          </a:ln>
        </p:spPr>
      </p:pic>
      <p:grpSp>
        <p:nvGrpSpPr>
          <p:cNvPr id="196" name="Google Shape;196;p6"/>
          <p:cNvGrpSpPr/>
          <p:nvPr/>
        </p:nvGrpSpPr>
        <p:grpSpPr>
          <a:xfrm>
            <a:off x="5" y="139848"/>
            <a:ext cx="9018768" cy="4943935"/>
            <a:chOff x="5" y="139848"/>
            <a:chExt cx="9018768" cy="4943935"/>
          </a:xfrm>
        </p:grpSpPr>
        <p:pic>
          <p:nvPicPr>
            <p:cNvPr id="197" name="Google Shape;197;p6"/>
            <p:cNvPicPr preferRelativeResize="0"/>
            <p:nvPr/>
          </p:nvPicPr>
          <p:blipFill>
            <a:blip r:embed="rId7">
              <a:alphaModFix/>
            </a:blip>
            <a:stretch>
              <a:fillRect/>
            </a:stretch>
          </p:blipFill>
          <p:spPr>
            <a:xfrm rot="10800000">
              <a:off x="246292" y="1240641"/>
              <a:ext cx="105543" cy="188774"/>
            </a:xfrm>
            <a:prstGeom prst="rect">
              <a:avLst/>
            </a:prstGeom>
            <a:noFill/>
            <a:ln>
              <a:noFill/>
            </a:ln>
          </p:spPr>
        </p:pic>
        <p:pic>
          <p:nvPicPr>
            <p:cNvPr id="198" name="Google Shape;198;p6"/>
            <p:cNvPicPr preferRelativeResize="0"/>
            <p:nvPr/>
          </p:nvPicPr>
          <p:blipFill>
            <a:blip r:embed="rId7">
              <a:alphaModFix/>
            </a:blip>
            <a:stretch>
              <a:fillRect/>
            </a:stretch>
          </p:blipFill>
          <p:spPr>
            <a:xfrm rot="-6650757">
              <a:off x="8077792" y="128365"/>
              <a:ext cx="105545" cy="188776"/>
            </a:xfrm>
            <a:prstGeom prst="rect">
              <a:avLst/>
            </a:prstGeom>
            <a:noFill/>
            <a:ln>
              <a:noFill/>
            </a:ln>
          </p:spPr>
        </p:pic>
        <p:grpSp>
          <p:nvGrpSpPr>
            <p:cNvPr id="199" name="Google Shape;199;p6"/>
            <p:cNvGrpSpPr/>
            <p:nvPr/>
          </p:nvGrpSpPr>
          <p:grpSpPr>
            <a:xfrm flipH="1">
              <a:off x="8788050" y="685041"/>
              <a:ext cx="182239" cy="528813"/>
              <a:chOff x="278530" y="846953"/>
              <a:chExt cx="182239" cy="528813"/>
            </a:xfrm>
          </p:grpSpPr>
          <p:pic>
            <p:nvPicPr>
              <p:cNvPr id="200" name="Google Shape;200;p6"/>
              <p:cNvPicPr preferRelativeResize="0"/>
              <p:nvPr/>
            </p:nvPicPr>
            <p:blipFill>
              <a:blip r:embed="rId7">
                <a:alphaModFix/>
              </a:blip>
              <a:stretch>
                <a:fillRect/>
              </a:stretch>
            </p:blipFill>
            <p:spPr>
              <a:xfrm flipH="1" rot="10800000">
                <a:off x="316870" y="846953"/>
                <a:ext cx="105543" cy="188774"/>
              </a:xfrm>
              <a:prstGeom prst="rect">
                <a:avLst/>
              </a:prstGeom>
              <a:noFill/>
              <a:ln>
                <a:noFill/>
              </a:ln>
            </p:spPr>
          </p:pic>
          <p:pic>
            <p:nvPicPr>
              <p:cNvPr id="201" name="Google Shape;201;p6"/>
              <p:cNvPicPr preferRelativeResize="0"/>
              <p:nvPr/>
            </p:nvPicPr>
            <p:blipFill>
              <a:blip r:embed="rId8">
                <a:alphaModFix/>
              </a:blip>
              <a:stretch>
                <a:fillRect/>
              </a:stretch>
            </p:blipFill>
            <p:spPr>
              <a:xfrm flipH="1" rot="-7340693">
                <a:off x="348386" y="1212916"/>
                <a:ext cx="42527" cy="188775"/>
              </a:xfrm>
              <a:prstGeom prst="rect">
                <a:avLst/>
              </a:prstGeom>
              <a:noFill/>
              <a:ln>
                <a:noFill/>
              </a:ln>
            </p:spPr>
          </p:pic>
        </p:grpSp>
        <p:pic>
          <p:nvPicPr>
            <p:cNvPr id="202" name="Google Shape;202;p6"/>
            <p:cNvPicPr preferRelativeResize="0"/>
            <p:nvPr/>
          </p:nvPicPr>
          <p:blipFill>
            <a:blip r:embed="rId8">
              <a:alphaModFix/>
            </a:blip>
            <a:stretch>
              <a:fillRect/>
            </a:stretch>
          </p:blipFill>
          <p:spPr>
            <a:xfrm rot="8446953">
              <a:off x="338744" y="4377553"/>
              <a:ext cx="42527" cy="188775"/>
            </a:xfrm>
            <a:prstGeom prst="rect">
              <a:avLst/>
            </a:prstGeom>
            <a:noFill/>
            <a:ln>
              <a:noFill/>
            </a:ln>
          </p:spPr>
        </p:pic>
        <p:pic>
          <p:nvPicPr>
            <p:cNvPr id="203" name="Google Shape;203;p6"/>
            <p:cNvPicPr preferRelativeResize="0"/>
            <p:nvPr/>
          </p:nvPicPr>
          <p:blipFill>
            <a:blip r:embed="rId7">
              <a:alphaModFix/>
            </a:blip>
            <a:stretch>
              <a:fillRect/>
            </a:stretch>
          </p:blipFill>
          <p:spPr>
            <a:xfrm rot="-6650757">
              <a:off x="1043367" y="4906490"/>
              <a:ext cx="105545" cy="188776"/>
            </a:xfrm>
            <a:prstGeom prst="rect">
              <a:avLst/>
            </a:prstGeom>
            <a:noFill/>
            <a:ln>
              <a:noFill/>
            </a:ln>
          </p:spPr>
        </p:pic>
        <p:grpSp>
          <p:nvGrpSpPr>
            <p:cNvPr id="204" name="Google Shape;204;p6"/>
            <p:cNvGrpSpPr/>
            <p:nvPr/>
          </p:nvGrpSpPr>
          <p:grpSpPr>
            <a:xfrm flipH="1">
              <a:off x="8577387" y="3901691"/>
              <a:ext cx="441386" cy="273288"/>
              <a:chOff x="2943558" y="92766"/>
              <a:chExt cx="441386" cy="273288"/>
            </a:xfrm>
          </p:grpSpPr>
          <p:pic>
            <p:nvPicPr>
              <p:cNvPr id="205" name="Google Shape;205;p6"/>
              <p:cNvPicPr preferRelativeResize="0"/>
              <p:nvPr/>
            </p:nvPicPr>
            <p:blipFill>
              <a:blip r:embed="rId7">
                <a:alphaModFix/>
              </a:blip>
              <a:stretch>
                <a:fillRect/>
              </a:stretch>
            </p:blipFill>
            <p:spPr>
              <a:xfrm flipH="1" rot="10800000">
                <a:off x="2943558" y="92766"/>
                <a:ext cx="105543" cy="188774"/>
              </a:xfrm>
              <a:prstGeom prst="rect">
                <a:avLst/>
              </a:prstGeom>
              <a:noFill/>
              <a:ln>
                <a:noFill/>
              </a:ln>
            </p:spPr>
          </p:pic>
          <p:pic>
            <p:nvPicPr>
              <p:cNvPr id="206" name="Google Shape;206;p6"/>
              <p:cNvPicPr preferRelativeResize="0"/>
              <p:nvPr/>
            </p:nvPicPr>
            <p:blipFill>
              <a:blip r:embed="rId8">
                <a:alphaModFix/>
              </a:blip>
              <a:stretch>
                <a:fillRect/>
              </a:stretch>
            </p:blipFill>
            <p:spPr>
              <a:xfrm flipH="1" rot="-7340693">
                <a:off x="3272561" y="203204"/>
                <a:ext cx="42527" cy="188775"/>
              </a:xfrm>
              <a:prstGeom prst="rect">
                <a:avLst/>
              </a:prstGeom>
              <a:noFill/>
              <a:ln>
                <a:noFill/>
              </a:ln>
            </p:spPr>
          </p:pic>
        </p:grpSp>
        <p:grpSp>
          <p:nvGrpSpPr>
            <p:cNvPr id="207" name="Google Shape;207;p6"/>
            <p:cNvGrpSpPr/>
            <p:nvPr/>
          </p:nvGrpSpPr>
          <p:grpSpPr>
            <a:xfrm flipH="1" rot="-4199310">
              <a:off x="206144" y="78137"/>
              <a:ext cx="307748" cy="654212"/>
              <a:chOff x="8614629" y="2666150"/>
              <a:chExt cx="307756" cy="654229"/>
            </a:xfrm>
          </p:grpSpPr>
          <p:pic>
            <p:nvPicPr>
              <p:cNvPr id="208" name="Google Shape;208;p6"/>
              <p:cNvPicPr preferRelativeResize="0"/>
              <p:nvPr/>
            </p:nvPicPr>
            <p:blipFill>
              <a:blip r:embed="rId8">
                <a:alphaModFix/>
              </a:blip>
              <a:stretch>
                <a:fillRect/>
              </a:stretch>
            </p:blipFill>
            <p:spPr>
              <a:xfrm flipH="1" rot="-9254692">
                <a:off x="8840959" y="3131744"/>
                <a:ext cx="42526" cy="188771"/>
              </a:xfrm>
              <a:prstGeom prst="rect">
                <a:avLst/>
              </a:prstGeom>
              <a:noFill/>
              <a:ln>
                <a:noFill/>
              </a:ln>
            </p:spPr>
          </p:pic>
          <p:pic>
            <p:nvPicPr>
              <p:cNvPr id="209" name="Google Shape;209;p6"/>
              <p:cNvPicPr preferRelativeResize="0"/>
              <p:nvPr/>
            </p:nvPicPr>
            <p:blipFill>
              <a:blip r:embed="rId7">
                <a:alphaModFix/>
              </a:blip>
              <a:stretch>
                <a:fillRect/>
              </a:stretch>
            </p:blipFill>
            <p:spPr>
              <a:xfrm flipH="1" rot="6415511">
                <a:off x="8667520" y="2649728"/>
                <a:ext cx="105543" cy="188775"/>
              </a:xfrm>
              <a:prstGeom prst="rect">
                <a:avLst/>
              </a:prstGeom>
              <a:noFill/>
              <a:ln>
                <a:noFill/>
              </a:ln>
            </p:spPr>
          </p:pic>
          <p:pic>
            <p:nvPicPr>
              <p:cNvPr id="210" name="Google Shape;210;p6"/>
              <p:cNvPicPr preferRelativeResize="0"/>
              <p:nvPr/>
            </p:nvPicPr>
            <p:blipFill>
              <a:blip r:embed="rId7">
                <a:alphaModFix/>
              </a:blip>
              <a:stretch>
                <a:fillRect/>
              </a:stretch>
            </p:blipFill>
            <p:spPr>
              <a:xfrm flipH="1" rot="6415456">
                <a:off x="8696134" y="2960031"/>
                <a:ext cx="48310" cy="86405"/>
              </a:xfrm>
              <a:prstGeom prst="rect">
                <a:avLst/>
              </a:prstGeom>
              <a:noFill/>
              <a:ln>
                <a:noFill/>
              </a:ln>
            </p:spPr>
          </p:pic>
        </p:grpSp>
        <p:pic>
          <p:nvPicPr>
            <p:cNvPr id="211" name="Google Shape;211;p6"/>
            <p:cNvPicPr preferRelativeResize="0"/>
            <p:nvPr/>
          </p:nvPicPr>
          <p:blipFill>
            <a:blip r:embed="rId7">
              <a:alphaModFix/>
            </a:blip>
            <a:stretch>
              <a:fillRect/>
            </a:stretch>
          </p:blipFill>
          <p:spPr>
            <a:xfrm rot="-6650757">
              <a:off x="8378005" y="4849303"/>
              <a:ext cx="105545" cy="188776"/>
            </a:xfrm>
            <a:prstGeom prst="rect">
              <a:avLst/>
            </a:prstGeom>
            <a:noFill/>
            <a:ln>
              <a:noFill/>
            </a:ln>
          </p:spPr>
        </p:pic>
      </p:grpSp>
      <p:grpSp>
        <p:nvGrpSpPr>
          <p:cNvPr id="212" name="Google Shape;212;p6"/>
          <p:cNvGrpSpPr/>
          <p:nvPr/>
        </p:nvGrpSpPr>
        <p:grpSpPr>
          <a:xfrm>
            <a:off x="33025" y="508100"/>
            <a:ext cx="8964956" cy="4317584"/>
            <a:chOff x="-684413" y="433700"/>
            <a:chExt cx="8964956" cy="4317584"/>
          </a:xfrm>
        </p:grpSpPr>
        <p:pic>
          <p:nvPicPr>
            <p:cNvPr id="213" name="Google Shape;213;p6"/>
            <p:cNvPicPr preferRelativeResize="0"/>
            <p:nvPr/>
          </p:nvPicPr>
          <p:blipFill>
            <a:blip r:embed="rId9">
              <a:alphaModFix/>
            </a:blip>
            <a:stretch>
              <a:fillRect/>
            </a:stretch>
          </p:blipFill>
          <p:spPr>
            <a:xfrm flipH="1" rot="-8099973">
              <a:off x="7978148" y="4296801"/>
              <a:ext cx="161422" cy="465596"/>
            </a:xfrm>
            <a:prstGeom prst="rect">
              <a:avLst/>
            </a:prstGeom>
            <a:noFill/>
            <a:ln>
              <a:noFill/>
            </a:ln>
          </p:spPr>
        </p:pic>
        <p:pic>
          <p:nvPicPr>
            <p:cNvPr id="214" name="Google Shape;214;p6"/>
            <p:cNvPicPr preferRelativeResize="0"/>
            <p:nvPr/>
          </p:nvPicPr>
          <p:blipFill>
            <a:blip r:embed="rId9">
              <a:alphaModFix/>
            </a:blip>
            <a:stretch>
              <a:fillRect/>
            </a:stretch>
          </p:blipFill>
          <p:spPr>
            <a:xfrm rot="-2700050">
              <a:off x="-460008" y="416005"/>
              <a:ext cx="256941" cy="741140"/>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15" name="Shape 215"/>
        <p:cNvGrpSpPr/>
        <p:nvPr/>
      </p:nvGrpSpPr>
      <p:grpSpPr>
        <a:xfrm>
          <a:off x="0" y="0"/>
          <a:ext cx="0" cy="0"/>
          <a:chOff x="0" y="0"/>
          <a:chExt cx="0" cy="0"/>
        </a:xfrm>
      </p:grpSpPr>
      <p:sp>
        <p:nvSpPr>
          <p:cNvPr id="216" name="Google Shape;216;p7"/>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7" name="Google Shape;217;p7"/>
          <p:cNvSpPr txBox="1"/>
          <p:nvPr>
            <p:ph idx="1" type="subTitle"/>
          </p:nvPr>
        </p:nvSpPr>
        <p:spPr>
          <a:xfrm>
            <a:off x="905400" y="1786000"/>
            <a:ext cx="4294800" cy="229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Font typeface="Nunito Light"/>
              <a:buChar char="●"/>
              <a:defRPr sz="16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1600"/>
              </a:spcBef>
              <a:spcAft>
                <a:spcPts val="0"/>
              </a:spcAft>
              <a:buClr>
                <a:srgbClr val="E76A28"/>
              </a:buClr>
              <a:buSzPts val="1500"/>
              <a:buFont typeface="Nunito Light"/>
              <a:buChar char="■"/>
              <a:defRPr/>
            </a:lvl3pPr>
            <a:lvl4pPr lvl="3" rtl="0" algn="ctr">
              <a:lnSpc>
                <a:spcPct val="100000"/>
              </a:lnSpc>
              <a:spcBef>
                <a:spcPts val="1600"/>
              </a:spcBef>
              <a:spcAft>
                <a:spcPts val="0"/>
              </a:spcAft>
              <a:buClr>
                <a:srgbClr val="E76A28"/>
              </a:buClr>
              <a:buSzPts val="1500"/>
              <a:buFont typeface="Nunito Light"/>
              <a:buChar char="●"/>
              <a:defRPr/>
            </a:lvl4pPr>
            <a:lvl5pPr lvl="4" rtl="0" algn="ctr">
              <a:lnSpc>
                <a:spcPct val="100000"/>
              </a:lnSpc>
              <a:spcBef>
                <a:spcPts val="1600"/>
              </a:spcBef>
              <a:spcAft>
                <a:spcPts val="0"/>
              </a:spcAft>
              <a:buClr>
                <a:srgbClr val="E76A28"/>
              </a:buClr>
              <a:buSzPts val="1400"/>
              <a:buFont typeface="Nunito Light"/>
              <a:buChar char="○"/>
              <a:defRPr/>
            </a:lvl5pPr>
            <a:lvl6pPr lvl="5" rtl="0" algn="ctr">
              <a:lnSpc>
                <a:spcPct val="100000"/>
              </a:lnSpc>
              <a:spcBef>
                <a:spcPts val="1600"/>
              </a:spcBef>
              <a:spcAft>
                <a:spcPts val="0"/>
              </a:spcAft>
              <a:buClr>
                <a:srgbClr val="999999"/>
              </a:buClr>
              <a:buSzPts val="1400"/>
              <a:buFont typeface="Nunito Light"/>
              <a:buChar char="■"/>
              <a:defRPr/>
            </a:lvl6pPr>
            <a:lvl7pPr lvl="6" rtl="0" algn="ctr">
              <a:lnSpc>
                <a:spcPct val="100000"/>
              </a:lnSpc>
              <a:spcBef>
                <a:spcPts val="1600"/>
              </a:spcBef>
              <a:spcAft>
                <a:spcPts val="0"/>
              </a:spcAft>
              <a:buClr>
                <a:srgbClr val="999999"/>
              </a:buClr>
              <a:buSzPts val="1300"/>
              <a:buFont typeface="Nunito Light"/>
              <a:buChar char="●"/>
              <a:defRPr/>
            </a:lvl7pPr>
            <a:lvl8pPr lvl="7" rtl="0" algn="ctr">
              <a:lnSpc>
                <a:spcPct val="100000"/>
              </a:lnSpc>
              <a:spcBef>
                <a:spcPts val="1600"/>
              </a:spcBef>
              <a:spcAft>
                <a:spcPts val="0"/>
              </a:spcAft>
              <a:buClr>
                <a:srgbClr val="999999"/>
              </a:buClr>
              <a:buSzPts val="1300"/>
              <a:buFont typeface="Nunito Light"/>
              <a:buChar char="○"/>
              <a:defRPr/>
            </a:lvl8pPr>
            <a:lvl9pPr lvl="8" rtl="0" algn="ctr">
              <a:lnSpc>
                <a:spcPct val="100000"/>
              </a:lnSpc>
              <a:spcBef>
                <a:spcPts val="1600"/>
              </a:spcBef>
              <a:spcAft>
                <a:spcPts val="1600"/>
              </a:spcAft>
              <a:buClr>
                <a:srgbClr val="999999"/>
              </a:buClr>
              <a:buSzPts val="1400"/>
              <a:buFont typeface="Nunito Light"/>
              <a:buChar char="■"/>
              <a:defRPr/>
            </a:lvl9pPr>
          </a:lstStyle>
          <a:p/>
        </p:txBody>
      </p:sp>
      <p:pic>
        <p:nvPicPr>
          <p:cNvPr id="218" name="Google Shape;218;p7"/>
          <p:cNvPicPr preferRelativeResize="0"/>
          <p:nvPr/>
        </p:nvPicPr>
        <p:blipFill>
          <a:blip r:embed="rId2">
            <a:alphaModFix/>
          </a:blip>
          <a:stretch>
            <a:fillRect/>
          </a:stretch>
        </p:blipFill>
        <p:spPr>
          <a:xfrm flipH="1" rot="-6012813">
            <a:off x="8511611" y="1679230"/>
            <a:ext cx="733216" cy="686668"/>
          </a:xfrm>
          <a:prstGeom prst="rect">
            <a:avLst/>
          </a:prstGeom>
          <a:noFill/>
          <a:ln>
            <a:noFill/>
          </a:ln>
        </p:spPr>
      </p:pic>
      <p:pic>
        <p:nvPicPr>
          <p:cNvPr id="219" name="Google Shape;219;p7"/>
          <p:cNvPicPr preferRelativeResize="0"/>
          <p:nvPr/>
        </p:nvPicPr>
        <p:blipFill>
          <a:blip r:embed="rId3">
            <a:alphaModFix/>
          </a:blip>
          <a:stretch>
            <a:fillRect/>
          </a:stretch>
        </p:blipFill>
        <p:spPr>
          <a:xfrm flipH="1" rot="9197842">
            <a:off x="-263506" y="2667103"/>
            <a:ext cx="655660" cy="1049866"/>
          </a:xfrm>
          <a:prstGeom prst="rect">
            <a:avLst/>
          </a:prstGeom>
          <a:noFill/>
          <a:ln>
            <a:noFill/>
          </a:ln>
        </p:spPr>
      </p:pic>
      <p:pic>
        <p:nvPicPr>
          <p:cNvPr id="220" name="Google Shape;220;p7"/>
          <p:cNvPicPr preferRelativeResize="0"/>
          <p:nvPr/>
        </p:nvPicPr>
        <p:blipFill>
          <a:blip r:embed="rId4">
            <a:alphaModFix/>
          </a:blip>
          <a:stretch>
            <a:fillRect/>
          </a:stretch>
        </p:blipFill>
        <p:spPr>
          <a:xfrm rot="-1353420">
            <a:off x="8613436" y="3221338"/>
            <a:ext cx="644261" cy="848502"/>
          </a:xfrm>
          <a:prstGeom prst="rect">
            <a:avLst/>
          </a:prstGeom>
          <a:noFill/>
          <a:ln>
            <a:noFill/>
          </a:ln>
        </p:spPr>
      </p:pic>
      <p:grpSp>
        <p:nvGrpSpPr>
          <p:cNvPr id="221" name="Google Shape;221;p7"/>
          <p:cNvGrpSpPr/>
          <p:nvPr/>
        </p:nvGrpSpPr>
        <p:grpSpPr>
          <a:xfrm flipH="1">
            <a:off x="1509691" y="-129520"/>
            <a:ext cx="6260257" cy="5342859"/>
            <a:chOff x="1313832" y="-129520"/>
            <a:chExt cx="6260257" cy="5342859"/>
          </a:xfrm>
        </p:grpSpPr>
        <p:pic>
          <p:nvPicPr>
            <p:cNvPr id="222" name="Google Shape;222;p7"/>
            <p:cNvPicPr preferRelativeResize="0"/>
            <p:nvPr/>
          </p:nvPicPr>
          <p:blipFill>
            <a:blip r:embed="rId5">
              <a:alphaModFix/>
            </a:blip>
            <a:stretch>
              <a:fillRect/>
            </a:stretch>
          </p:blipFill>
          <p:spPr>
            <a:xfrm rot="8099853">
              <a:off x="1477388" y="-46051"/>
              <a:ext cx="516270" cy="676476"/>
            </a:xfrm>
            <a:prstGeom prst="rect">
              <a:avLst/>
            </a:prstGeom>
            <a:noFill/>
            <a:ln>
              <a:noFill/>
            </a:ln>
          </p:spPr>
        </p:pic>
        <p:pic>
          <p:nvPicPr>
            <p:cNvPr id="223" name="Google Shape;223;p7"/>
            <p:cNvPicPr preferRelativeResize="0"/>
            <p:nvPr/>
          </p:nvPicPr>
          <p:blipFill>
            <a:blip r:embed="rId5">
              <a:alphaModFix/>
            </a:blip>
            <a:stretch>
              <a:fillRect/>
            </a:stretch>
          </p:blipFill>
          <p:spPr>
            <a:xfrm rot="-4694185">
              <a:off x="6914878" y="4535628"/>
              <a:ext cx="530196" cy="694723"/>
            </a:xfrm>
            <a:prstGeom prst="rect">
              <a:avLst/>
            </a:prstGeom>
            <a:noFill/>
            <a:ln>
              <a:noFill/>
            </a:ln>
          </p:spPr>
        </p:pic>
      </p:grpSp>
      <p:grpSp>
        <p:nvGrpSpPr>
          <p:cNvPr id="224" name="Google Shape;224;p7"/>
          <p:cNvGrpSpPr/>
          <p:nvPr/>
        </p:nvGrpSpPr>
        <p:grpSpPr>
          <a:xfrm flipH="1">
            <a:off x="182606" y="279210"/>
            <a:ext cx="8774391" cy="4647967"/>
            <a:chOff x="114807" y="279210"/>
            <a:chExt cx="8774391" cy="4647967"/>
          </a:xfrm>
        </p:grpSpPr>
        <p:grpSp>
          <p:nvGrpSpPr>
            <p:cNvPr id="225" name="Google Shape;225;p7"/>
            <p:cNvGrpSpPr/>
            <p:nvPr/>
          </p:nvGrpSpPr>
          <p:grpSpPr>
            <a:xfrm>
              <a:off x="143045" y="1017716"/>
              <a:ext cx="422661" cy="451638"/>
              <a:chOff x="38108" y="924128"/>
              <a:chExt cx="422661" cy="451638"/>
            </a:xfrm>
          </p:grpSpPr>
          <p:pic>
            <p:nvPicPr>
              <p:cNvPr id="226" name="Google Shape;226;p7"/>
              <p:cNvPicPr preferRelativeResize="0"/>
              <p:nvPr/>
            </p:nvPicPr>
            <p:blipFill>
              <a:blip r:embed="rId6">
                <a:alphaModFix/>
              </a:blip>
              <a:stretch>
                <a:fillRect/>
              </a:stretch>
            </p:blipFill>
            <p:spPr>
              <a:xfrm flipH="1" rot="10800000">
                <a:off x="38108" y="924128"/>
                <a:ext cx="105543" cy="188774"/>
              </a:xfrm>
              <a:prstGeom prst="rect">
                <a:avLst/>
              </a:prstGeom>
              <a:noFill/>
              <a:ln>
                <a:noFill/>
              </a:ln>
            </p:spPr>
          </p:pic>
          <p:pic>
            <p:nvPicPr>
              <p:cNvPr id="227" name="Google Shape;227;p7"/>
              <p:cNvPicPr preferRelativeResize="0"/>
              <p:nvPr/>
            </p:nvPicPr>
            <p:blipFill>
              <a:blip r:embed="rId7">
                <a:alphaModFix/>
              </a:blip>
              <a:stretch>
                <a:fillRect/>
              </a:stretch>
            </p:blipFill>
            <p:spPr>
              <a:xfrm flipH="1" rot="-7340693">
                <a:off x="348386" y="1212916"/>
                <a:ext cx="42527" cy="188775"/>
              </a:xfrm>
              <a:prstGeom prst="rect">
                <a:avLst/>
              </a:prstGeom>
              <a:noFill/>
              <a:ln>
                <a:noFill/>
              </a:ln>
            </p:spPr>
          </p:pic>
        </p:grpSp>
        <p:grpSp>
          <p:nvGrpSpPr>
            <p:cNvPr id="228" name="Google Shape;228;p7"/>
            <p:cNvGrpSpPr/>
            <p:nvPr/>
          </p:nvGrpSpPr>
          <p:grpSpPr>
            <a:xfrm>
              <a:off x="114807" y="2575766"/>
              <a:ext cx="388681" cy="554456"/>
              <a:chOff x="140695" y="2477366"/>
              <a:chExt cx="388681" cy="554456"/>
            </a:xfrm>
          </p:grpSpPr>
          <p:pic>
            <p:nvPicPr>
              <p:cNvPr id="229" name="Google Shape;229;p7"/>
              <p:cNvPicPr preferRelativeResize="0"/>
              <p:nvPr/>
            </p:nvPicPr>
            <p:blipFill>
              <a:blip r:embed="rId6">
                <a:alphaModFix/>
              </a:blip>
              <a:stretch>
                <a:fillRect/>
              </a:stretch>
            </p:blipFill>
            <p:spPr>
              <a:xfrm flipH="1" rot="8258944">
                <a:off x="190508" y="2832129"/>
                <a:ext cx="105544" cy="188773"/>
              </a:xfrm>
              <a:prstGeom prst="rect">
                <a:avLst/>
              </a:prstGeom>
              <a:noFill/>
              <a:ln>
                <a:noFill/>
              </a:ln>
            </p:spPr>
          </p:pic>
          <p:pic>
            <p:nvPicPr>
              <p:cNvPr id="230" name="Google Shape;230;p7"/>
              <p:cNvPicPr preferRelativeResize="0"/>
              <p:nvPr/>
            </p:nvPicPr>
            <p:blipFill>
              <a:blip r:embed="rId6">
                <a:alphaModFix/>
              </a:blip>
              <a:stretch>
                <a:fillRect/>
              </a:stretch>
            </p:blipFill>
            <p:spPr>
              <a:xfrm flipH="1" rot="10800000">
                <a:off x="423833" y="2477366"/>
                <a:ext cx="105543" cy="188774"/>
              </a:xfrm>
              <a:prstGeom prst="rect">
                <a:avLst/>
              </a:prstGeom>
              <a:noFill/>
              <a:ln>
                <a:noFill/>
              </a:ln>
            </p:spPr>
          </p:pic>
        </p:grpSp>
        <p:pic>
          <p:nvPicPr>
            <p:cNvPr id="231" name="Google Shape;231;p7"/>
            <p:cNvPicPr preferRelativeResize="0"/>
            <p:nvPr/>
          </p:nvPicPr>
          <p:blipFill>
            <a:blip r:embed="rId6">
              <a:alphaModFix/>
            </a:blip>
            <a:stretch>
              <a:fillRect/>
            </a:stretch>
          </p:blipFill>
          <p:spPr>
            <a:xfrm flipH="1" rot="6650757">
              <a:off x="1225406" y="267728"/>
              <a:ext cx="105545" cy="188776"/>
            </a:xfrm>
            <a:prstGeom prst="rect">
              <a:avLst/>
            </a:prstGeom>
            <a:noFill/>
            <a:ln>
              <a:noFill/>
            </a:ln>
          </p:spPr>
        </p:pic>
        <p:grpSp>
          <p:nvGrpSpPr>
            <p:cNvPr id="232" name="Google Shape;232;p7"/>
            <p:cNvGrpSpPr/>
            <p:nvPr/>
          </p:nvGrpSpPr>
          <p:grpSpPr>
            <a:xfrm>
              <a:off x="8581442" y="2321200"/>
              <a:ext cx="307756" cy="654229"/>
              <a:chOff x="8614629" y="2666150"/>
              <a:chExt cx="307756" cy="654229"/>
            </a:xfrm>
          </p:grpSpPr>
          <p:pic>
            <p:nvPicPr>
              <p:cNvPr id="233" name="Google Shape;233;p7"/>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234" name="Google Shape;234;p7"/>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235" name="Google Shape;235;p7"/>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pic>
          <p:nvPicPr>
            <p:cNvPr id="236" name="Google Shape;236;p7"/>
            <p:cNvPicPr preferRelativeResize="0"/>
            <p:nvPr/>
          </p:nvPicPr>
          <p:blipFill>
            <a:blip r:embed="rId7">
              <a:alphaModFix/>
            </a:blip>
            <a:stretch>
              <a:fillRect/>
            </a:stretch>
          </p:blipFill>
          <p:spPr>
            <a:xfrm rot="4098951">
              <a:off x="7829950" y="4645316"/>
              <a:ext cx="42527" cy="188775"/>
            </a:xfrm>
            <a:prstGeom prst="rect">
              <a:avLst/>
            </a:prstGeom>
            <a:noFill/>
            <a:ln>
              <a:noFill/>
            </a:ln>
          </p:spPr>
        </p:pic>
        <p:grpSp>
          <p:nvGrpSpPr>
            <p:cNvPr id="237" name="Google Shape;237;p7"/>
            <p:cNvGrpSpPr/>
            <p:nvPr/>
          </p:nvGrpSpPr>
          <p:grpSpPr>
            <a:xfrm>
              <a:off x="5269479" y="4710930"/>
              <a:ext cx="1334822" cy="216248"/>
              <a:chOff x="5015629" y="4769080"/>
              <a:chExt cx="1334822" cy="216248"/>
            </a:xfrm>
          </p:grpSpPr>
          <p:pic>
            <p:nvPicPr>
              <p:cNvPr id="238" name="Google Shape;238;p7"/>
              <p:cNvPicPr preferRelativeResize="0"/>
              <p:nvPr/>
            </p:nvPicPr>
            <p:blipFill>
              <a:blip r:embed="rId7">
                <a:alphaModFix/>
              </a:blip>
              <a:stretch>
                <a:fillRect/>
              </a:stretch>
            </p:blipFill>
            <p:spPr>
              <a:xfrm flipH="1" rot="-4551152">
                <a:off x="5711535" y="4782840"/>
                <a:ext cx="42527" cy="188775"/>
              </a:xfrm>
              <a:prstGeom prst="rect">
                <a:avLst/>
              </a:prstGeom>
              <a:noFill/>
              <a:ln>
                <a:noFill/>
              </a:ln>
            </p:spPr>
          </p:pic>
          <p:pic>
            <p:nvPicPr>
              <p:cNvPr id="239" name="Google Shape;239;p7"/>
              <p:cNvPicPr preferRelativeResize="0"/>
              <p:nvPr/>
            </p:nvPicPr>
            <p:blipFill>
              <a:blip r:embed="rId6">
                <a:alphaModFix/>
              </a:blip>
              <a:stretch>
                <a:fillRect/>
              </a:stretch>
            </p:blipFill>
            <p:spPr>
              <a:xfrm rot="-9109059">
                <a:off x="6206581" y="4782813"/>
                <a:ext cx="105547" cy="188781"/>
              </a:xfrm>
              <a:prstGeom prst="rect">
                <a:avLst/>
              </a:prstGeom>
              <a:noFill/>
              <a:ln>
                <a:noFill/>
              </a:ln>
            </p:spPr>
          </p:pic>
          <p:pic>
            <p:nvPicPr>
              <p:cNvPr id="240" name="Google Shape;240;p7"/>
              <p:cNvPicPr preferRelativeResize="0"/>
              <p:nvPr/>
            </p:nvPicPr>
            <p:blipFill>
              <a:blip r:embed="rId6">
                <a:alphaModFix/>
              </a:blip>
              <a:stretch>
                <a:fillRect/>
              </a:stretch>
            </p:blipFill>
            <p:spPr>
              <a:xfrm rot="-7075986">
                <a:off x="5040959" y="4834033"/>
                <a:ext cx="48311" cy="86407"/>
              </a:xfrm>
              <a:prstGeom prst="rect">
                <a:avLst/>
              </a:prstGeom>
              <a:noFill/>
              <a:ln>
                <a:noFill/>
              </a:ln>
            </p:spPr>
          </p:pic>
        </p:grpSp>
      </p:grpSp>
      <p:grpSp>
        <p:nvGrpSpPr>
          <p:cNvPr id="241" name="Google Shape;241;p7"/>
          <p:cNvGrpSpPr/>
          <p:nvPr/>
        </p:nvGrpSpPr>
        <p:grpSpPr>
          <a:xfrm flipH="1">
            <a:off x="-357690" y="-224425"/>
            <a:ext cx="9612133" cy="5437786"/>
            <a:chOff x="-182638" y="-224425"/>
            <a:chExt cx="9612133" cy="5437786"/>
          </a:xfrm>
        </p:grpSpPr>
        <p:pic>
          <p:nvPicPr>
            <p:cNvPr id="242" name="Google Shape;242;p7"/>
            <p:cNvPicPr preferRelativeResize="0"/>
            <p:nvPr/>
          </p:nvPicPr>
          <p:blipFill>
            <a:blip r:embed="rId8">
              <a:alphaModFix/>
            </a:blip>
            <a:stretch>
              <a:fillRect/>
            </a:stretch>
          </p:blipFill>
          <p:spPr>
            <a:xfrm rot="258814">
              <a:off x="-138407" y="-181078"/>
              <a:ext cx="1198612" cy="1221231"/>
            </a:xfrm>
            <a:prstGeom prst="rect">
              <a:avLst/>
            </a:prstGeom>
            <a:noFill/>
            <a:ln>
              <a:noFill/>
            </a:ln>
          </p:spPr>
        </p:pic>
        <p:pic>
          <p:nvPicPr>
            <p:cNvPr id="243" name="Google Shape;243;p7"/>
            <p:cNvPicPr preferRelativeResize="0"/>
            <p:nvPr/>
          </p:nvPicPr>
          <p:blipFill>
            <a:blip r:embed="rId8">
              <a:alphaModFix/>
            </a:blip>
            <a:stretch>
              <a:fillRect/>
            </a:stretch>
          </p:blipFill>
          <p:spPr>
            <a:xfrm rot="-10214223">
              <a:off x="8136019" y="3899349"/>
              <a:ext cx="1198610" cy="1221230"/>
            </a:xfrm>
            <a:prstGeom prst="rect">
              <a:avLst/>
            </a:prstGeom>
            <a:noFill/>
            <a:ln>
              <a:noFill/>
            </a:ln>
          </p:spPr>
        </p:pic>
      </p:grpSp>
      <p:grpSp>
        <p:nvGrpSpPr>
          <p:cNvPr id="244" name="Google Shape;244;p7"/>
          <p:cNvGrpSpPr/>
          <p:nvPr/>
        </p:nvGrpSpPr>
        <p:grpSpPr>
          <a:xfrm flipH="1">
            <a:off x="65131" y="-156551"/>
            <a:ext cx="8741609" cy="5179829"/>
            <a:chOff x="265064" y="-156551"/>
            <a:chExt cx="8741609" cy="5179829"/>
          </a:xfrm>
        </p:grpSpPr>
        <p:pic>
          <p:nvPicPr>
            <p:cNvPr id="245" name="Google Shape;245;p7"/>
            <p:cNvPicPr preferRelativeResize="0"/>
            <p:nvPr/>
          </p:nvPicPr>
          <p:blipFill>
            <a:blip r:embed="rId9">
              <a:alphaModFix/>
            </a:blip>
            <a:stretch>
              <a:fillRect/>
            </a:stretch>
          </p:blipFill>
          <p:spPr>
            <a:xfrm rot="5934491">
              <a:off x="545066" y="4419976"/>
              <a:ext cx="279366" cy="805828"/>
            </a:xfrm>
            <a:prstGeom prst="rect">
              <a:avLst/>
            </a:prstGeom>
            <a:noFill/>
            <a:ln>
              <a:noFill/>
            </a:ln>
          </p:spPr>
        </p:pic>
        <p:pic>
          <p:nvPicPr>
            <p:cNvPr id="246" name="Google Shape;246;p7"/>
            <p:cNvPicPr preferRelativeResize="0"/>
            <p:nvPr/>
          </p:nvPicPr>
          <p:blipFill>
            <a:blip r:embed="rId9">
              <a:alphaModFix/>
            </a:blip>
            <a:stretch>
              <a:fillRect/>
            </a:stretch>
          </p:blipFill>
          <p:spPr>
            <a:xfrm flipH="1" rot="-3222165">
              <a:off x="8198434" y="-233115"/>
              <a:ext cx="412705" cy="1190450"/>
            </a:xfrm>
            <a:prstGeom prst="rect">
              <a:avLst/>
            </a:prstGeom>
            <a:noFill/>
            <a:ln>
              <a:noFill/>
            </a:ln>
          </p:spPr>
        </p:pic>
      </p:grpSp>
      <p:pic>
        <p:nvPicPr>
          <p:cNvPr id="247" name="Google Shape;247;p7"/>
          <p:cNvPicPr preferRelativeResize="0"/>
          <p:nvPr/>
        </p:nvPicPr>
        <p:blipFill>
          <a:blip r:embed="rId10">
            <a:alphaModFix/>
          </a:blip>
          <a:stretch>
            <a:fillRect/>
          </a:stretch>
        </p:blipFill>
        <p:spPr>
          <a:xfrm>
            <a:off x="8249900" y="151774"/>
            <a:ext cx="655099" cy="6760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248" name="Shape 248"/>
        <p:cNvGrpSpPr/>
        <p:nvPr/>
      </p:nvGrpSpPr>
      <p:grpSpPr>
        <a:xfrm>
          <a:off x="0" y="0"/>
          <a:ext cx="0" cy="0"/>
          <a:chOff x="0" y="0"/>
          <a:chExt cx="0" cy="0"/>
        </a:xfrm>
      </p:grpSpPr>
      <p:sp>
        <p:nvSpPr>
          <p:cNvPr id="249" name="Google Shape;249;p8"/>
          <p:cNvSpPr/>
          <p:nvPr/>
        </p:nvSpPr>
        <p:spPr>
          <a:xfrm>
            <a:off x="226600" y="209550"/>
            <a:ext cx="8553600" cy="4724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0" name="Google Shape;250;p8"/>
          <p:cNvPicPr preferRelativeResize="0"/>
          <p:nvPr/>
        </p:nvPicPr>
        <p:blipFill>
          <a:blip r:embed="rId2">
            <a:alphaModFix/>
          </a:blip>
          <a:stretch>
            <a:fillRect/>
          </a:stretch>
        </p:blipFill>
        <p:spPr>
          <a:xfrm rot="-10086240">
            <a:off x="-101247" y="1437165"/>
            <a:ext cx="1058347" cy="576190"/>
          </a:xfrm>
          <a:prstGeom prst="rect">
            <a:avLst/>
          </a:prstGeom>
          <a:noFill/>
          <a:ln>
            <a:noFill/>
          </a:ln>
        </p:spPr>
      </p:pic>
      <p:grpSp>
        <p:nvGrpSpPr>
          <p:cNvPr id="251" name="Google Shape;251;p8"/>
          <p:cNvGrpSpPr/>
          <p:nvPr/>
        </p:nvGrpSpPr>
        <p:grpSpPr>
          <a:xfrm>
            <a:off x="3323397" y="1174944"/>
            <a:ext cx="6187418" cy="4217215"/>
            <a:chOff x="3323397" y="1174944"/>
            <a:chExt cx="6187418" cy="4217215"/>
          </a:xfrm>
        </p:grpSpPr>
        <p:pic>
          <p:nvPicPr>
            <p:cNvPr id="252" name="Google Shape;252;p8"/>
            <p:cNvPicPr preferRelativeResize="0"/>
            <p:nvPr/>
          </p:nvPicPr>
          <p:blipFill>
            <a:blip r:embed="rId3">
              <a:alphaModFix/>
            </a:blip>
            <a:stretch>
              <a:fillRect/>
            </a:stretch>
          </p:blipFill>
          <p:spPr>
            <a:xfrm rot="1095764">
              <a:off x="3436987" y="4527775"/>
              <a:ext cx="503254" cy="805826"/>
            </a:xfrm>
            <a:prstGeom prst="rect">
              <a:avLst/>
            </a:prstGeom>
            <a:noFill/>
            <a:ln>
              <a:noFill/>
            </a:ln>
          </p:spPr>
        </p:pic>
        <p:pic>
          <p:nvPicPr>
            <p:cNvPr id="253" name="Google Shape;253;p8"/>
            <p:cNvPicPr preferRelativeResize="0"/>
            <p:nvPr/>
          </p:nvPicPr>
          <p:blipFill>
            <a:blip r:embed="rId3">
              <a:alphaModFix/>
            </a:blip>
            <a:stretch>
              <a:fillRect/>
            </a:stretch>
          </p:blipFill>
          <p:spPr>
            <a:xfrm rot="-4317494">
              <a:off x="8433492" y="1116184"/>
              <a:ext cx="760767" cy="1218158"/>
            </a:xfrm>
            <a:prstGeom prst="rect">
              <a:avLst/>
            </a:prstGeom>
            <a:noFill/>
            <a:ln>
              <a:noFill/>
            </a:ln>
          </p:spPr>
        </p:pic>
      </p:grpSp>
      <p:grpSp>
        <p:nvGrpSpPr>
          <p:cNvPr id="254" name="Google Shape;254;p8"/>
          <p:cNvGrpSpPr/>
          <p:nvPr/>
        </p:nvGrpSpPr>
        <p:grpSpPr>
          <a:xfrm>
            <a:off x="-48474" y="3067581"/>
            <a:ext cx="8387408" cy="2690626"/>
            <a:chOff x="-75549" y="3080606"/>
            <a:chExt cx="8387408" cy="2690626"/>
          </a:xfrm>
        </p:grpSpPr>
        <p:pic>
          <p:nvPicPr>
            <p:cNvPr id="255" name="Google Shape;255;p8"/>
            <p:cNvPicPr preferRelativeResize="0"/>
            <p:nvPr/>
          </p:nvPicPr>
          <p:blipFill>
            <a:blip r:embed="rId4">
              <a:alphaModFix/>
            </a:blip>
            <a:stretch>
              <a:fillRect/>
            </a:stretch>
          </p:blipFill>
          <p:spPr>
            <a:xfrm flipH="1" rot="323093">
              <a:off x="-21931" y="3120207"/>
              <a:ext cx="899697" cy="1184909"/>
            </a:xfrm>
            <a:prstGeom prst="rect">
              <a:avLst/>
            </a:prstGeom>
            <a:noFill/>
            <a:ln>
              <a:noFill/>
            </a:ln>
          </p:spPr>
        </p:pic>
        <p:pic>
          <p:nvPicPr>
            <p:cNvPr id="256" name="Google Shape;256;p8"/>
            <p:cNvPicPr preferRelativeResize="0"/>
            <p:nvPr/>
          </p:nvPicPr>
          <p:blipFill>
            <a:blip r:embed="rId4">
              <a:alphaModFix/>
            </a:blip>
            <a:stretch>
              <a:fillRect/>
            </a:stretch>
          </p:blipFill>
          <p:spPr>
            <a:xfrm flipH="1" rot="2989654">
              <a:off x="6930810" y="4244697"/>
              <a:ext cx="1041740" cy="1371996"/>
            </a:xfrm>
            <a:prstGeom prst="rect">
              <a:avLst/>
            </a:prstGeom>
            <a:noFill/>
            <a:ln>
              <a:noFill/>
            </a:ln>
          </p:spPr>
        </p:pic>
      </p:grpSp>
      <p:pic>
        <p:nvPicPr>
          <p:cNvPr id="257" name="Google Shape;257;p8"/>
          <p:cNvPicPr preferRelativeResize="0"/>
          <p:nvPr/>
        </p:nvPicPr>
        <p:blipFill>
          <a:blip r:embed="rId5">
            <a:alphaModFix/>
          </a:blip>
          <a:stretch>
            <a:fillRect/>
          </a:stretch>
        </p:blipFill>
        <p:spPr>
          <a:xfrm rot="-808798">
            <a:off x="4321715" y="-83775"/>
            <a:ext cx="500575" cy="654223"/>
          </a:xfrm>
          <a:prstGeom prst="rect">
            <a:avLst/>
          </a:prstGeom>
          <a:noFill/>
          <a:ln>
            <a:noFill/>
          </a:ln>
        </p:spPr>
      </p:pic>
      <p:pic>
        <p:nvPicPr>
          <p:cNvPr id="258" name="Google Shape;258;p8"/>
          <p:cNvPicPr preferRelativeResize="0"/>
          <p:nvPr/>
        </p:nvPicPr>
        <p:blipFill>
          <a:blip r:embed="rId6">
            <a:alphaModFix/>
          </a:blip>
          <a:stretch>
            <a:fillRect/>
          </a:stretch>
        </p:blipFill>
        <p:spPr>
          <a:xfrm rot="-4458450">
            <a:off x="8371351" y="2943424"/>
            <a:ext cx="441402" cy="595896"/>
          </a:xfrm>
          <a:prstGeom prst="rect">
            <a:avLst/>
          </a:prstGeom>
          <a:noFill/>
          <a:ln>
            <a:noFill/>
          </a:ln>
        </p:spPr>
      </p:pic>
      <p:grpSp>
        <p:nvGrpSpPr>
          <p:cNvPr id="259" name="Google Shape;259;p8"/>
          <p:cNvGrpSpPr/>
          <p:nvPr/>
        </p:nvGrpSpPr>
        <p:grpSpPr>
          <a:xfrm>
            <a:off x="1394840" y="-543274"/>
            <a:ext cx="8172212" cy="6173106"/>
            <a:chOff x="1394840" y="-543274"/>
            <a:chExt cx="8172212" cy="6173106"/>
          </a:xfrm>
        </p:grpSpPr>
        <p:pic>
          <p:nvPicPr>
            <p:cNvPr id="260" name="Google Shape;260;p8"/>
            <p:cNvPicPr preferRelativeResize="0"/>
            <p:nvPr/>
          </p:nvPicPr>
          <p:blipFill>
            <a:blip r:embed="rId7">
              <a:alphaModFix/>
            </a:blip>
            <a:stretch>
              <a:fillRect/>
            </a:stretch>
          </p:blipFill>
          <p:spPr>
            <a:xfrm rot="7827893">
              <a:off x="7924422" y="-270089"/>
              <a:ext cx="1355224" cy="1380802"/>
            </a:xfrm>
            <a:prstGeom prst="rect">
              <a:avLst/>
            </a:prstGeom>
            <a:noFill/>
            <a:ln>
              <a:noFill/>
            </a:ln>
          </p:spPr>
        </p:pic>
        <p:pic>
          <p:nvPicPr>
            <p:cNvPr id="261" name="Google Shape;261;p8"/>
            <p:cNvPicPr preferRelativeResize="0"/>
            <p:nvPr/>
          </p:nvPicPr>
          <p:blipFill>
            <a:blip r:embed="rId7">
              <a:alphaModFix/>
            </a:blip>
            <a:stretch>
              <a:fillRect/>
            </a:stretch>
          </p:blipFill>
          <p:spPr>
            <a:xfrm rot="-6498969">
              <a:off x="1561709" y="4273225"/>
              <a:ext cx="1185622" cy="1207985"/>
            </a:xfrm>
            <a:prstGeom prst="rect">
              <a:avLst/>
            </a:prstGeom>
            <a:noFill/>
            <a:ln>
              <a:noFill/>
            </a:ln>
          </p:spPr>
        </p:pic>
      </p:grpSp>
      <p:pic>
        <p:nvPicPr>
          <p:cNvPr id="262" name="Google Shape;262;p8"/>
          <p:cNvPicPr preferRelativeResize="0"/>
          <p:nvPr/>
        </p:nvPicPr>
        <p:blipFill>
          <a:blip r:embed="rId8">
            <a:alphaModFix/>
          </a:blip>
          <a:stretch>
            <a:fillRect/>
          </a:stretch>
        </p:blipFill>
        <p:spPr>
          <a:xfrm flipH="1" rot="-8446953">
            <a:off x="584272" y="4252716"/>
            <a:ext cx="42527" cy="188775"/>
          </a:xfrm>
          <a:prstGeom prst="rect">
            <a:avLst/>
          </a:prstGeom>
          <a:noFill/>
          <a:ln>
            <a:noFill/>
          </a:ln>
        </p:spPr>
      </p:pic>
      <p:grpSp>
        <p:nvGrpSpPr>
          <p:cNvPr id="263" name="Google Shape;263;p8"/>
          <p:cNvGrpSpPr/>
          <p:nvPr/>
        </p:nvGrpSpPr>
        <p:grpSpPr>
          <a:xfrm>
            <a:off x="129674" y="-235753"/>
            <a:ext cx="9120399" cy="5647380"/>
            <a:chOff x="129674" y="-235753"/>
            <a:chExt cx="9120399" cy="5647380"/>
          </a:xfrm>
        </p:grpSpPr>
        <p:pic>
          <p:nvPicPr>
            <p:cNvPr id="264" name="Google Shape;264;p8"/>
            <p:cNvPicPr preferRelativeResize="0"/>
            <p:nvPr/>
          </p:nvPicPr>
          <p:blipFill>
            <a:blip r:embed="rId9">
              <a:alphaModFix/>
            </a:blip>
            <a:stretch>
              <a:fillRect/>
            </a:stretch>
          </p:blipFill>
          <p:spPr>
            <a:xfrm rot="7012750">
              <a:off x="353195" y="4405470"/>
              <a:ext cx="720058" cy="943487"/>
            </a:xfrm>
            <a:prstGeom prst="rect">
              <a:avLst/>
            </a:prstGeom>
            <a:noFill/>
            <a:ln>
              <a:noFill/>
            </a:ln>
          </p:spPr>
        </p:pic>
        <p:pic>
          <p:nvPicPr>
            <p:cNvPr id="265" name="Google Shape;265;p8"/>
            <p:cNvPicPr preferRelativeResize="0"/>
            <p:nvPr/>
          </p:nvPicPr>
          <p:blipFill>
            <a:blip r:embed="rId9">
              <a:alphaModFix/>
            </a:blip>
            <a:stretch>
              <a:fillRect/>
            </a:stretch>
          </p:blipFill>
          <p:spPr>
            <a:xfrm flipH="1" rot="4694185">
              <a:off x="8590863" y="4529853"/>
              <a:ext cx="530196" cy="694723"/>
            </a:xfrm>
            <a:prstGeom prst="rect">
              <a:avLst/>
            </a:prstGeom>
            <a:noFill/>
            <a:ln>
              <a:noFill/>
            </a:ln>
          </p:spPr>
        </p:pic>
        <p:pic>
          <p:nvPicPr>
            <p:cNvPr id="266" name="Google Shape;266;p8"/>
            <p:cNvPicPr preferRelativeResize="0"/>
            <p:nvPr/>
          </p:nvPicPr>
          <p:blipFill>
            <a:blip r:embed="rId9">
              <a:alphaModFix/>
            </a:blip>
            <a:stretch>
              <a:fillRect/>
            </a:stretch>
          </p:blipFill>
          <p:spPr>
            <a:xfrm rot="-5089024">
              <a:off x="2691546" y="-310549"/>
              <a:ext cx="763411" cy="1000276"/>
            </a:xfrm>
            <a:prstGeom prst="rect">
              <a:avLst/>
            </a:prstGeom>
            <a:noFill/>
            <a:ln>
              <a:noFill/>
            </a:ln>
          </p:spPr>
        </p:pic>
      </p:grpSp>
      <p:pic>
        <p:nvPicPr>
          <p:cNvPr id="267" name="Google Shape;267;p8"/>
          <p:cNvPicPr preferRelativeResize="0"/>
          <p:nvPr/>
        </p:nvPicPr>
        <p:blipFill>
          <a:blip r:embed="rId10">
            <a:alphaModFix/>
          </a:blip>
          <a:stretch>
            <a:fillRect/>
          </a:stretch>
        </p:blipFill>
        <p:spPr>
          <a:xfrm flipH="1" rot="-5658831">
            <a:off x="5689090" y="-224658"/>
            <a:ext cx="679397" cy="1099837"/>
          </a:xfrm>
          <a:prstGeom prst="rect">
            <a:avLst/>
          </a:prstGeom>
          <a:noFill/>
          <a:ln>
            <a:noFill/>
          </a:ln>
        </p:spPr>
      </p:pic>
      <p:pic>
        <p:nvPicPr>
          <p:cNvPr id="268" name="Google Shape;268;p8"/>
          <p:cNvPicPr preferRelativeResize="0"/>
          <p:nvPr/>
        </p:nvPicPr>
        <p:blipFill>
          <a:blip r:embed="rId11">
            <a:alphaModFix/>
          </a:blip>
          <a:stretch>
            <a:fillRect/>
          </a:stretch>
        </p:blipFill>
        <p:spPr>
          <a:xfrm flipH="1" rot="-6542819">
            <a:off x="4972384" y="4227762"/>
            <a:ext cx="412705" cy="1190449"/>
          </a:xfrm>
          <a:prstGeom prst="rect">
            <a:avLst/>
          </a:prstGeom>
          <a:noFill/>
          <a:ln>
            <a:noFill/>
          </a:ln>
        </p:spPr>
      </p:pic>
      <p:grpSp>
        <p:nvGrpSpPr>
          <p:cNvPr id="269" name="Google Shape;269;p8"/>
          <p:cNvGrpSpPr/>
          <p:nvPr/>
        </p:nvGrpSpPr>
        <p:grpSpPr>
          <a:xfrm>
            <a:off x="106708" y="234078"/>
            <a:ext cx="8673502" cy="4560949"/>
            <a:chOff x="106708" y="234078"/>
            <a:chExt cx="8673502" cy="4560949"/>
          </a:xfrm>
        </p:grpSpPr>
        <p:grpSp>
          <p:nvGrpSpPr>
            <p:cNvPr id="270" name="Google Shape;270;p8"/>
            <p:cNvGrpSpPr/>
            <p:nvPr/>
          </p:nvGrpSpPr>
          <p:grpSpPr>
            <a:xfrm>
              <a:off x="106708" y="234078"/>
              <a:ext cx="8673502" cy="4560949"/>
              <a:chOff x="106708" y="234078"/>
              <a:chExt cx="8673502" cy="4560949"/>
            </a:xfrm>
          </p:grpSpPr>
          <p:grpSp>
            <p:nvGrpSpPr>
              <p:cNvPr id="271" name="Google Shape;271;p8"/>
              <p:cNvGrpSpPr/>
              <p:nvPr/>
            </p:nvGrpSpPr>
            <p:grpSpPr>
              <a:xfrm>
                <a:off x="106708" y="619766"/>
                <a:ext cx="422661" cy="451638"/>
                <a:chOff x="38108" y="924128"/>
                <a:chExt cx="422661" cy="451638"/>
              </a:xfrm>
            </p:grpSpPr>
            <p:pic>
              <p:nvPicPr>
                <p:cNvPr id="272" name="Google Shape;272;p8"/>
                <p:cNvPicPr preferRelativeResize="0"/>
                <p:nvPr/>
              </p:nvPicPr>
              <p:blipFill>
                <a:blip r:embed="rId12">
                  <a:alphaModFix/>
                </a:blip>
                <a:stretch>
                  <a:fillRect/>
                </a:stretch>
              </p:blipFill>
              <p:spPr>
                <a:xfrm flipH="1" rot="10800000">
                  <a:off x="38108" y="924128"/>
                  <a:ext cx="105543" cy="188774"/>
                </a:xfrm>
                <a:prstGeom prst="rect">
                  <a:avLst/>
                </a:prstGeom>
                <a:noFill/>
                <a:ln>
                  <a:noFill/>
                </a:ln>
              </p:spPr>
            </p:pic>
            <p:pic>
              <p:nvPicPr>
                <p:cNvPr id="273" name="Google Shape;273;p8"/>
                <p:cNvPicPr preferRelativeResize="0"/>
                <p:nvPr/>
              </p:nvPicPr>
              <p:blipFill>
                <a:blip r:embed="rId8">
                  <a:alphaModFix/>
                </a:blip>
                <a:stretch>
                  <a:fillRect/>
                </a:stretch>
              </p:blipFill>
              <p:spPr>
                <a:xfrm flipH="1" rot="-7340693">
                  <a:off x="348386" y="1212916"/>
                  <a:ext cx="42527" cy="188775"/>
                </a:xfrm>
                <a:prstGeom prst="rect">
                  <a:avLst/>
                </a:prstGeom>
                <a:noFill/>
                <a:ln>
                  <a:noFill/>
                </a:ln>
              </p:spPr>
            </p:pic>
          </p:grpSp>
          <p:grpSp>
            <p:nvGrpSpPr>
              <p:cNvPr id="274" name="Google Shape;274;p8"/>
              <p:cNvGrpSpPr/>
              <p:nvPr/>
            </p:nvGrpSpPr>
            <p:grpSpPr>
              <a:xfrm>
                <a:off x="140695" y="2321191"/>
                <a:ext cx="388681" cy="554456"/>
                <a:chOff x="140695" y="2477366"/>
                <a:chExt cx="388681" cy="554456"/>
              </a:xfrm>
            </p:grpSpPr>
            <p:pic>
              <p:nvPicPr>
                <p:cNvPr id="275" name="Google Shape;275;p8"/>
                <p:cNvPicPr preferRelativeResize="0"/>
                <p:nvPr/>
              </p:nvPicPr>
              <p:blipFill>
                <a:blip r:embed="rId12">
                  <a:alphaModFix/>
                </a:blip>
                <a:stretch>
                  <a:fillRect/>
                </a:stretch>
              </p:blipFill>
              <p:spPr>
                <a:xfrm flipH="1" rot="8258944">
                  <a:off x="190508" y="2832129"/>
                  <a:ext cx="105544" cy="188773"/>
                </a:xfrm>
                <a:prstGeom prst="rect">
                  <a:avLst/>
                </a:prstGeom>
                <a:noFill/>
                <a:ln>
                  <a:noFill/>
                </a:ln>
              </p:spPr>
            </p:pic>
            <p:pic>
              <p:nvPicPr>
                <p:cNvPr id="276" name="Google Shape;276;p8"/>
                <p:cNvPicPr preferRelativeResize="0"/>
                <p:nvPr/>
              </p:nvPicPr>
              <p:blipFill>
                <a:blip r:embed="rId12">
                  <a:alphaModFix/>
                </a:blip>
                <a:stretch>
                  <a:fillRect/>
                </a:stretch>
              </p:blipFill>
              <p:spPr>
                <a:xfrm flipH="1" rot="10800000">
                  <a:off x="423833" y="2477366"/>
                  <a:ext cx="105543" cy="188774"/>
                </a:xfrm>
                <a:prstGeom prst="rect">
                  <a:avLst/>
                </a:prstGeom>
                <a:noFill/>
                <a:ln>
                  <a:noFill/>
                </a:ln>
              </p:spPr>
            </p:pic>
          </p:grpSp>
          <p:pic>
            <p:nvPicPr>
              <p:cNvPr id="277" name="Google Shape;277;p8"/>
              <p:cNvPicPr preferRelativeResize="0"/>
              <p:nvPr/>
            </p:nvPicPr>
            <p:blipFill>
              <a:blip r:embed="rId8">
                <a:alphaModFix/>
              </a:blip>
              <a:stretch>
                <a:fillRect/>
              </a:stretch>
            </p:blipFill>
            <p:spPr>
              <a:xfrm flipH="1" rot="-8446953">
                <a:off x="6408022" y="276341"/>
                <a:ext cx="42527" cy="188775"/>
              </a:xfrm>
              <a:prstGeom prst="rect">
                <a:avLst/>
              </a:prstGeom>
              <a:noFill/>
              <a:ln>
                <a:noFill/>
              </a:ln>
            </p:spPr>
          </p:pic>
          <p:pic>
            <p:nvPicPr>
              <p:cNvPr id="278" name="Google Shape;278;p8"/>
              <p:cNvPicPr preferRelativeResize="0"/>
              <p:nvPr/>
            </p:nvPicPr>
            <p:blipFill>
              <a:blip r:embed="rId12">
                <a:alphaModFix/>
              </a:blip>
              <a:stretch>
                <a:fillRect/>
              </a:stretch>
            </p:blipFill>
            <p:spPr>
              <a:xfrm rot="-6568285">
                <a:off x="7451609" y="317598"/>
                <a:ext cx="50743" cy="90771"/>
              </a:xfrm>
              <a:prstGeom prst="rect">
                <a:avLst/>
              </a:prstGeom>
              <a:noFill/>
              <a:ln>
                <a:noFill/>
              </a:ln>
            </p:spPr>
          </p:pic>
          <p:grpSp>
            <p:nvGrpSpPr>
              <p:cNvPr id="279" name="Google Shape;279;p8"/>
              <p:cNvGrpSpPr/>
              <p:nvPr/>
            </p:nvGrpSpPr>
            <p:grpSpPr>
              <a:xfrm>
                <a:off x="8443829" y="2097438"/>
                <a:ext cx="307756" cy="654229"/>
                <a:chOff x="8614629" y="2666150"/>
                <a:chExt cx="307756" cy="654229"/>
              </a:xfrm>
            </p:grpSpPr>
            <p:pic>
              <p:nvPicPr>
                <p:cNvPr id="280" name="Google Shape;280;p8"/>
                <p:cNvPicPr preferRelativeResize="0"/>
                <p:nvPr/>
              </p:nvPicPr>
              <p:blipFill>
                <a:blip r:embed="rId8">
                  <a:alphaModFix/>
                </a:blip>
                <a:stretch>
                  <a:fillRect/>
                </a:stretch>
              </p:blipFill>
              <p:spPr>
                <a:xfrm flipH="1" rot="-9254692">
                  <a:off x="8840959" y="3131744"/>
                  <a:ext cx="42526" cy="188771"/>
                </a:xfrm>
                <a:prstGeom prst="rect">
                  <a:avLst/>
                </a:prstGeom>
                <a:noFill/>
                <a:ln>
                  <a:noFill/>
                </a:ln>
              </p:spPr>
            </p:pic>
            <p:pic>
              <p:nvPicPr>
                <p:cNvPr id="281" name="Google Shape;281;p8"/>
                <p:cNvPicPr preferRelativeResize="0"/>
                <p:nvPr/>
              </p:nvPicPr>
              <p:blipFill>
                <a:blip r:embed="rId12">
                  <a:alphaModFix/>
                </a:blip>
                <a:stretch>
                  <a:fillRect/>
                </a:stretch>
              </p:blipFill>
              <p:spPr>
                <a:xfrm flipH="1" rot="6415511">
                  <a:off x="8667520" y="2649728"/>
                  <a:ext cx="105543" cy="188775"/>
                </a:xfrm>
                <a:prstGeom prst="rect">
                  <a:avLst/>
                </a:prstGeom>
                <a:noFill/>
                <a:ln>
                  <a:noFill/>
                </a:ln>
              </p:spPr>
            </p:pic>
            <p:pic>
              <p:nvPicPr>
                <p:cNvPr id="282" name="Google Shape;282;p8"/>
                <p:cNvPicPr preferRelativeResize="0"/>
                <p:nvPr/>
              </p:nvPicPr>
              <p:blipFill>
                <a:blip r:embed="rId12">
                  <a:alphaModFix/>
                </a:blip>
                <a:stretch>
                  <a:fillRect/>
                </a:stretch>
              </p:blipFill>
              <p:spPr>
                <a:xfrm flipH="1" rot="6415456">
                  <a:off x="8696134" y="2960031"/>
                  <a:ext cx="48310" cy="86405"/>
                </a:xfrm>
                <a:prstGeom prst="rect">
                  <a:avLst/>
                </a:prstGeom>
                <a:noFill/>
                <a:ln>
                  <a:noFill/>
                </a:ln>
              </p:spPr>
            </p:pic>
          </p:grpSp>
          <p:grpSp>
            <p:nvGrpSpPr>
              <p:cNvPr id="283" name="Google Shape;283;p8"/>
              <p:cNvGrpSpPr/>
              <p:nvPr/>
            </p:nvGrpSpPr>
            <p:grpSpPr>
              <a:xfrm>
                <a:off x="1681358" y="234078"/>
                <a:ext cx="441386" cy="273288"/>
                <a:chOff x="2943558" y="92766"/>
                <a:chExt cx="441386" cy="273288"/>
              </a:xfrm>
            </p:grpSpPr>
            <p:pic>
              <p:nvPicPr>
                <p:cNvPr id="284" name="Google Shape;284;p8"/>
                <p:cNvPicPr preferRelativeResize="0"/>
                <p:nvPr/>
              </p:nvPicPr>
              <p:blipFill>
                <a:blip r:embed="rId12">
                  <a:alphaModFix/>
                </a:blip>
                <a:stretch>
                  <a:fillRect/>
                </a:stretch>
              </p:blipFill>
              <p:spPr>
                <a:xfrm flipH="1" rot="10800000">
                  <a:off x="2943558" y="92766"/>
                  <a:ext cx="105543" cy="188774"/>
                </a:xfrm>
                <a:prstGeom prst="rect">
                  <a:avLst/>
                </a:prstGeom>
                <a:noFill/>
                <a:ln>
                  <a:noFill/>
                </a:ln>
              </p:spPr>
            </p:pic>
            <p:pic>
              <p:nvPicPr>
                <p:cNvPr id="285" name="Google Shape;285;p8"/>
                <p:cNvPicPr preferRelativeResize="0"/>
                <p:nvPr/>
              </p:nvPicPr>
              <p:blipFill>
                <a:blip r:embed="rId8">
                  <a:alphaModFix/>
                </a:blip>
                <a:stretch>
                  <a:fillRect/>
                </a:stretch>
              </p:blipFill>
              <p:spPr>
                <a:xfrm flipH="1" rot="-7340693">
                  <a:off x="3272561" y="203204"/>
                  <a:ext cx="42527" cy="188775"/>
                </a:xfrm>
                <a:prstGeom prst="rect">
                  <a:avLst/>
                </a:prstGeom>
                <a:noFill/>
                <a:ln>
                  <a:noFill/>
                </a:ln>
              </p:spPr>
            </p:pic>
          </p:grpSp>
          <p:pic>
            <p:nvPicPr>
              <p:cNvPr id="286" name="Google Shape;286;p8"/>
              <p:cNvPicPr preferRelativeResize="0"/>
              <p:nvPr/>
            </p:nvPicPr>
            <p:blipFill>
              <a:blip r:embed="rId12">
                <a:alphaModFix/>
              </a:blip>
              <a:stretch>
                <a:fillRect/>
              </a:stretch>
            </p:blipFill>
            <p:spPr>
              <a:xfrm flipH="1" rot="10800000">
                <a:off x="6957858" y="325928"/>
                <a:ext cx="105543" cy="188774"/>
              </a:xfrm>
              <a:prstGeom prst="rect">
                <a:avLst/>
              </a:prstGeom>
              <a:noFill/>
              <a:ln>
                <a:noFill/>
              </a:ln>
            </p:spPr>
          </p:pic>
          <p:grpSp>
            <p:nvGrpSpPr>
              <p:cNvPr id="287" name="Google Shape;287;p8"/>
              <p:cNvGrpSpPr/>
              <p:nvPr/>
            </p:nvGrpSpPr>
            <p:grpSpPr>
              <a:xfrm rot="-260152">
                <a:off x="8448176" y="3741776"/>
                <a:ext cx="307744" cy="654204"/>
                <a:chOff x="8614629" y="2666150"/>
                <a:chExt cx="307756" cy="654229"/>
              </a:xfrm>
            </p:grpSpPr>
            <p:pic>
              <p:nvPicPr>
                <p:cNvPr id="288" name="Google Shape;288;p8"/>
                <p:cNvPicPr preferRelativeResize="0"/>
                <p:nvPr/>
              </p:nvPicPr>
              <p:blipFill>
                <a:blip r:embed="rId8">
                  <a:alphaModFix/>
                </a:blip>
                <a:stretch>
                  <a:fillRect/>
                </a:stretch>
              </p:blipFill>
              <p:spPr>
                <a:xfrm flipH="1" rot="-9254692">
                  <a:off x="8840959" y="3131744"/>
                  <a:ext cx="42526" cy="188771"/>
                </a:xfrm>
                <a:prstGeom prst="rect">
                  <a:avLst/>
                </a:prstGeom>
                <a:noFill/>
                <a:ln>
                  <a:noFill/>
                </a:ln>
              </p:spPr>
            </p:pic>
            <p:pic>
              <p:nvPicPr>
                <p:cNvPr id="289" name="Google Shape;289;p8"/>
                <p:cNvPicPr preferRelativeResize="0"/>
                <p:nvPr/>
              </p:nvPicPr>
              <p:blipFill>
                <a:blip r:embed="rId12">
                  <a:alphaModFix/>
                </a:blip>
                <a:stretch>
                  <a:fillRect/>
                </a:stretch>
              </p:blipFill>
              <p:spPr>
                <a:xfrm flipH="1" rot="6415511">
                  <a:off x="8667520" y="2649728"/>
                  <a:ext cx="105543" cy="188775"/>
                </a:xfrm>
                <a:prstGeom prst="rect">
                  <a:avLst/>
                </a:prstGeom>
                <a:noFill/>
                <a:ln>
                  <a:noFill/>
                </a:ln>
              </p:spPr>
            </p:pic>
            <p:pic>
              <p:nvPicPr>
                <p:cNvPr id="290" name="Google Shape;290;p8"/>
                <p:cNvPicPr preferRelativeResize="0"/>
                <p:nvPr/>
              </p:nvPicPr>
              <p:blipFill>
                <a:blip r:embed="rId12">
                  <a:alphaModFix/>
                </a:blip>
                <a:stretch>
                  <a:fillRect/>
                </a:stretch>
              </p:blipFill>
              <p:spPr>
                <a:xfrm flipH="1" rot="6415456">
                  <a:off x="8696134" y="2960031"/>
                  <a:ext cx="48310" cy="86405"/>
                </a:xfrm>
                <a:prstGeom prst="rect">
                  <a:avLst/>
                </a:prstGeom>
                <a:noFill/>
                <a:ln>
                  <a:noFill/>
                </a:ln>
              </p:spPr>
            </p:pic>
          </p:grpSp>
          <p:pic>
            <p:nvPicPr>
              <p:cNvPr id="291" name="Google Shape;291;p8"/>
              <p:cNvPicPr preferRelativeResize="0"/>
              <p:nvPr/>
            </p:nvPicPr>
            <p:blipFill>
              <a:blip r:embed="rId8">
                <a:alphaModFix/>
              </a:blip>
              <a:stretch>
                <a:fillRect/>
              </a:stretch>
            </p:blipFill>
            <p:spPr>
              <a:xfrm rot="4098951">
                <a:off x="3767550" y="230866"/>
                <a:ext cx="42527" cy="188775"/>
              </a:xfrm>
              <a:prstGeom prst="rect">
                <a:avLst/>
              </a:prstGeom>
              <a:noFill/>
              <a:ln>
                <a:noFill/>
              </a:ln>
            </p:spPr>
          </p:pic>
          <p:grpSp>
            <p:nvGrpSpPr>
              <p:cNvPr id="292" name="Google Shape;292;p8"/>
              <p:cNvGrpSpPr/>
              <p:nvPr/>
            </p:nvGrpSpPr>
            <p:grpSpPr>
              <a:xfrm>
                <a:off x="5888326" y="4578780"/>
                <a:ext cx="714375" cy="216248"/>
                <a:chOff x="5636076" y="4769080"/>
                <a:chExt cx="714375" cy="216248"/>
              </a:xfrm>
            </p:grpSpPr>
            <p:pic>
              <p:nvPicPr>
                <p:cNvPr id="293" name="Google Shape;293;p8"/>
                <p:cNvPicPr preferRelativeResize="0"/>
                <p:nvPr/>
              </p:nvPicPr>
              <p:blipFill>
                <a:blip r:embed="rId8">
                  <a:alphaModFix/>
                </a:blip>
                <a:stretch>
                  <a:fillRect/>
                </a:stretch>
              </p:blipFill>
              <p:spPr>
                <a:xfrm flipH="1" rot="-4551152">
                  <a:off x="5711535" y="4782840"/>
                  <a:ext cx="42527" cy="188775"/>
                </a:xfrm>
                <a:prstGeom prst="rect">
                  <a:avLst/>
                </a:prstGeom>
                <a:noFill/>
                <a:ln>
                  <a:noFill/>
                </a:ln>
              </p:spPr>
            </p:pic>
            <p:pic>
              <p:nvPicPr>
                <p:cNvPr id="294" name="Google Shape;294;p8"/>
                <p:cNvPicPr preferRelativeResize="0"/>
                <p:nvPr/>
              </p:nvPicPr>
              <p:blipFill>
                <a:blip r:embed="rId12">
                  <a:alphaModFix/>
                </a:blip>
                <a:stretch>
                  <a:fillRect/>
                </a:stretch>
              </p:blipFill>
              <p:spPr>
                <a:xfrm rot="-9109059">
                  <a:off x="6206581" y="4782813"/>
                  <a:ext cx="105547" cy="188781"/>
                </a:xfrm>
                <a:prstGeom prst="rect">
                  <a:avLst/>
                </a:prstGeom>
                <a:noFill/>
                <a:ln>
                  <a:noFill/>
                </a:ln>
              </p:spPr>
            </p:pic>
          </p:grpSp>
          <p:pic>
            <p:nvPicPr>
              <p:cNvPr id="295" name="Google Shape;295;p8"/>
              <p:cNvPicPr preferRelativeResize="0"/>
              <p:nvPr/>
            </p:nvPicPr>
            <p:blipFill>
              <a:blip r:embed="rId12">
                <a:alphaModFix/>
              </a:blip>
              <a:stretch>
                <a:fillRect/>
              </a:stretch>
            </p:blipFill>
            <p:spPr>
              <a:xfrm flipH="1" rot="6650757">
                <a:off x="2916206" y="4592515"/>
                <a:ext cx="105545" cy="188776"/>
              </a:xfrm>
              <a:prstGeom prst="rect">
                <a:avLst/>
              </a:prstGeom>
              <a:noFill/>
              <a:ln>
                <a:noFill/>
              </a:ln>
            </p:spPr>
          </p:pic>
        </p:grpSp>
        <p:pic>
          <p:nvPicPr>
            <p:cNvPr id="296" name="Google Shape;296;p8"/>
            <p:cNvPicPr preferRelativeResize="0"/>
            <p:nvPr/>
          </p:nvPicPr>
          <p:blipFill>
            <a:blip r:embed="rId12">
              <a:alphaModFix/>
            </a:blip>
            <a:stretch>
              <a:fillRect/>
            </a:stretch>
          </p:blipFill>
          <p:spPr>
            <a:xfrm flipH="1" rot="2700066">
              <a:off x="4619085" y="4592505"/>
              <a:ext cx="105542" cy="188774"/>
            </a:xfrm>
            <a:prstGeom prst="rect">
              <a:avLst/>
            </a:prstGeom>
            <a:noFill/>
            <a:ln>
              <a:noFill/>
            </a:ln>
          </p:spPr>
        </p:pic>
        <p:pic>
          <p:nvPicPr>
            <p:cNvPr id="297" name="Google Shape;297;p8"/>
            <p:cNvPicPr preferRelativeResize="0"/>
            <p:nvPr/>
          </p:nvPicPr>
          <p:blipFill>
            <a:blip r:embed="rId8">
              <a:alphaModFix/>
            </a:blip>
            <a:stretch>
              <a:fillRect/>
            </a:stretch>
          </p:blipFill>
          <p:spPr>
            <a:xfrm flipH="1" rot="-5703070">
              <a:off x="4384533" y="4592508"/>
              <a:ext cx="42527" cy="188769"/>
            </a:xfrm>
            <a:prstGeom prst="rect">
              <a:avLst/>
            </a:prstGeom>
            <a:noFill/>
            <a:ln>
              <a:noFill/>
            </a:ln>
          </p:spPr>
        </p:pic>
      </p:grpSp>
      <p:sp>
        <p:nvSpPr>
          <p:cNvPr id="298" name="Google Shape;298;p8"/>
          <p:cNvSpPr txBox="1"/>
          <p:nvPr>
            <p:ph type="title"/>
          </p:nvPr>
        </p:nvSpPr>
        <p:spPr>
          <a:xfrm>
            <a:off x="1969350" y="1729350"/>
            <a:ext cx="5205300" cy="16848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2"/>
        </a:solidFill>
      </p:bgPr>
    </p:bg>
    <p:spTree>
      <p:nvGrpSpPr>
        <p:cNvPr id="299" name="Shape 299"/>
        <p:cNvGrpSpPr/>
        <p:nvPr/>
      </p:nvGrpSpPr>
      <p:grpSpPr>
        <a:xfrm>
          <a:off x="0" y="0"/>
          <a:ext cx="0" cy="0"/>
          <a:chOff x="0" y="0"/>
          <a:chExt cx="0" cy="0"/>
        </a:xfrm>
      </p:grpSpPr>
      <p:sp>
        <p:nvSpPr>
          <p:cNvPr id="300" name="Google Shape;300;p9"/>
          <p:cNvSpPr/>
          <p:nvPr/>
        </p:nvSpPr>
        <p:spPr>
          <a:xfrm>
            <a:off x="226600" y="209550"/>
            <a:ext cx="8553600" cy="4724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1" name="Google Shape;301;p9"/>
          <p:cNvPicPr preferRelativeResize="0"/>
          <p:nvPr/>
        </p:nvPicPr>
        <p:blipFill>
          <a:blip r:embed="rId2">
            <a:alphaModFix/>
          </a:blip>
          <a:stretch>
            <a:fillRect/>
          </a:stretch>
        </p:blipFill>
        <p:spPr>
          <a:xfrm rot="5706767">
            <a:off x="-41597" y="-165389"/>
            <a:ext cx="1198614" cy="1221228"/>
          </a:xfrm>
          <a:prstGeom prst="rect">
            <a:avLst/>
          </a:prstGeom>
          <a:noFill/>
          <a:ln>
            <a:noFill/>
          </a:ln>
        </p:spPr>
      </p:pic>
      <p:pic>
        <p:nvPicPr>
          <p:cNvPr id="302" name="Google Shape;302;p9"/>
          <p:cNvPicPr preferRelativeResize="0"/>
          <p:nvPr/>
        </p:nvPicPr>
        <p:blipFill>
          <a:blip r:embed="rId3">
            <a:alphaModFix/>
          </a:blip>
          <a:stretch>
            <a:fillRect/>
          </a:stretch>
        </p:blipFill>
        <p:spPr>
          <a:xfrm flipH="1" rot="8534103">
            <a:off x="8115919" y="-65346"/>
            <a:ext cx="1058346" cy="576190"/>
          </a:xfrm>
          <a:prstGeom prst="rect">
            <a:avLst/>
          </a:prstGeom>
          <a:noFill/>
          <a:ln>
            <a:noFill/>
          </a:ln>
        </p:spPr>
      </p:pic>
      <p:pic>
        <p:nvPicPr>
          <p:cNvPr id="303" name="Google Shape;303;p9"/>
          <p:cNvPicPr preferRelativeResize="0"/>
          <p:nvPr/>
        </p:nvPicPr>
        <p:blipFill>
          <a:blip r:embed="rId4">
            <a:alphaModFix/>
          </a:blip>
          <a:stretch>
            <a:fillRect/>
          </a:stretch>
        </p:blipFill>
        <p:spPr>
          <a:xfrm flipH="1" rot="-6012793">
            <a:off x="8232448" y="1455846"/>
            <a:ext cx="896561" cy="839631"/>
          </a:xfrm>
          <a:prstGeom prst="rect">
            <a:avLst/>
          </a:prstGeom>
          <a:noFill/>
          <a:ln>
            <a:noFill/>
          </a:ln>
        </p:spPr>
      </p:pic>
      <p:grpSp>
        <p:nvGrpSpPr>
          <p:cNvPr id="304" name="Google Shape;304;p9"/>
          <p:cNvGrpSpPr/>
          <p:nvPr/>
        </p:nvGrpSpPr>
        <p:grpSpPr>
          <a:xfrm flipH="1">
            <a:off x="-296435" y="-151853"/>
            <a:ext cx="2555437" cy="2541991"/>
            <a:chOff x="6957191" y="-151853"/>
            <a:chExt cx="2555437" cy="2541991"/>
          </a:xfrm>
        </p:grpSpPr>
        <p:pic>
          <p:nvPicPr>
            <p:cNvPr id="305" name="Google Shape;305;p9"/>
            <p:cNvPicPr preferRelativeResize="0"/>
            <p:nvPr/>
          </p:nvPicPr>
          <p:blipFill>
            <a:blip r:embed="rId5">
              <a:alphaModFix/>
            </a:blip>
            <a:stretch>
              <a:fillRect/>
            </a:stretch>
          </p:blipFill>
          <p:spPr>
            <a:xfrm rot="3487591">
              <a:off x="7180597" y="-128325"/>
              <a:ext cx="503254" cy="805829"/>
            </a:xfrm>
            <a:prstGeom prst="rect">
              <a:avLst/>
            </a:prstGeom>
            <a:noFill/>
            <a:ln>
              <a:noFill/>
            </a:ln>
          </p:spPr>
        </p:pic>
        <p:pic>
          <p:nvPicPr>
            <p:cNvPr id="306" name="Google Shape;306;p9"/>
            <p:cNvPicPr preferRelativeResize="0"/>
            <p:nvPr/>
          </p:nvPicPr>
          <p:blipFill>
            <a:blip r:embed="rId5">
              <a:alphaModFix/>
            </a:blip>
            <a:stretch>
              <a:fillRect/>
            </a:stretch>
          </p:blipFill>
          <p:spPr>
            <a:xfrm rot="-9197842">
              <a:off x="8656050" y="1248941"/>
              <a:ext cx="655660" cy="1049866"/>
            </a:xfrm>
            <a:prstGeom prst="rect">
              <a:avLst/>
            </a:prstGeom>
            <a:noFill/>
            <a:ln>
              <a:noFill/>
            </a:ln>
          </p:spPr>
        </p:pic>
      </p:grpSp>
      <p:grpSp>
        <p:nvGrpSpPr>
          <p:cNvPr id="307" name="Google Shape;307;p9"/>
          <p:cNvGrpSpPr/>
          <p:nvPr/>
        </p:nvGrpSpPr>
        <p:grpSpPr>
          <a:xfrm>
            <a:off x="4637056" y="-355194"/>
            <a:ext cx="1880084" cy="5803252"/>
            <a:chOff x="4637056" y="-355194"/>
            <a:chExt cx="1880084" cy="5803252"/>
          </a:xfrm>
        </p:grpSpPr>
        <p:pic>
          <p:nvPicPr>
            <p:cNvPr id="308" name="Google Shape;308;p9"/>
            <p:cNvPicPr preferRelativeResize="0"/>
            <p:nvPr/>
          </p:nvPicPr>
          <p:blipFill>
            <a:blip r:embed="rId6">
              <a:alphaModFix/>
            </a:blip>
            <a:stretch>
              <a:fillRect/>
            </a:stretch>
          </p:blipFill>
          <p:spPr>
            <a:xfrm flipH="1" rot="1353429">
              <a:off x="5635759" y="4389532"/>
              <a:ext cx="725796" cy="955883"/>
            </a:xfrm>
            <a:prstGeom prst="rect">
              <a:avLst/>
            </a:prstGeom>
            <a:noFill/>
            <a:ln>
              <a:noFill/>
            </a:ln>
          </p:spPr>
        </p:pic>
        <p:pic>
          <p:nvPicPr>
            <p:cNvPr id="309" name="Google Shape;309;p9"/>
            <p:cNvPicPr preferRelativeResize="0"/>
            <p:nvPr/>
          </p:nvPicPr>
          <p:blipFill>
            <a:blip r:embed="rId6">
              <a:alphaModFix/>
            </a:blip>
            <a:stretch>
              <a:fillRect/>
            </a:stretch>
          </p:blipFill>
          <p:spPr>
            <a:xfrm flipH="1" rot="-8289386">
              <a:off x="4827817" y="-253865"/>
              <a:ext cx="611855" cy="805828"/>
            </a:xfrm>
            <a:prstGeom prst="rect">
              <a:avLst/>
            </a:prstGeom>
            <a:noFill/>
            <a:ln>
              <a:noFill/>
            </a:ln>
          </p:spPr>
        </p:pic>
      </p:grpSp>
      <p:grpSp>
        <p:nvGrpSpPr>
          <p:cNvPr id="310" name="Google Shape;310;p9"/>
          <p:cNvGrpSpPr/>
          <p:nvPr/>
        </p:nvGrpSpPr>
        <p:grpSpPr>
          <a:xfrm flipH="1">
            <a:off x="3093292" y="-273927"/>
            <a:ext cx="4651505" cy="5471741"/>
            <a:chOff x="1471396" y="-273927"/>
            <a:chExt cx="4651505" cy="5471741"/>
          </a:xfrm>
        </p:grpSpPr>
        <p:pic>
          <p:nvPicPr>
            <p:cNvPr id="311" name="Google Shape;311;p9"/>
            <p:cNvPicPr preferRelativeResize="0"/>
            <p:nvPr/>
          </p:nvPicPr>
          <p:blipFill>
            <a:blip r:embed="rId7">
              <a:alphaModFix/>
            </a:blip>
            <a:stretch>
              <a:fillRect/>
            </a:stretch>
          </p:blipFill>
          <p:spPr>
            <a:xfrm rot="8577037">
              <a:off x="1650815" y="-170714"/>
              <a:ext cx="610734" cy="800249"/>
            </a:xfrm>
            <a:prstGeom prst="rect">
              <a:avLst/>
            </a:prstGeom>
            <a:noFill/>
            <a:ln>
              <a:noFill/>
            </a:ln>
          </p:spPr>
        </p:pic>
        <p:pic>
          <p:nvPicPr>
            <p:cNvPr id="312" name="Google Shape;312;p9"/>
            <p:cNvPicPr preferRelativeResize="0"/>
            <p:nvPr/>
          </p:nvPicPr>
          <p:blipFill>
            <a:blip r:embed="rId7">
              <a:alphaModFix/>
            </a:blip>
            <a:stretch>
              <a:fillRect/>
            </a:stretch>
          </p:blipFill>
          <p:spPr>
            <a:xfrm rot="-4694185">
              <a:off x="5463691" y="4520103"/>
              <a:ext cx="530196" cy="694723"/>
            </a:xfrm>
            <a:prstGeom prst="rect">
              <a:avLst/>
            </a:prstGeom>
            <a:noFill/>
            <a:ln>
              <a:noFill/>
            </a:ln>
          </p:spPr>
        </p:pic>
      </p:grpSp>
      <p:grpSp>
        <p:nvGrpSpPr>
          <p:cNvPr id="313" name="Google Shape;313;p9"/>
          <p:cNvGrpSpPr/>
          <p:nvPr/>
        </p:nvGrpSpPr>
        <p:grpSpPr>
          <a:xfrm>
            <a:off x="199470" y="41071"/>
            <a:ext cx="8876028" cy="4914612"/>
            <a:chOff x="199470" y="41071"/>
            <a:chExt cx="8876028" cy="4914612"/>
          </a:xfrm>
        </p:grpSpPr>
        <p:pic>
          <p:nvPicPr>
            <p:cNvPr id="314" name="Google Shape;314;p9"/>
            <p:cNvPicPr preferRelativeResize="0"/>
            <p:nvPr/>
          </p:nvPicPr>
          <p:blipFill>
            <a:blip r:embed="rId8">
              <a:alphaModFix/>
            </a:blip>
            <a:stretch>
              <a:fillRect/>
            </a:stretch>
          </p:blipFill>
          <p:spPr>
            <a:xfrm rot="-6650757">
              <a:off x="7844792" y="180203"/>
              <a:ext cx="105545" cy="188776"/>
            </a:xfrm>
            <a:prstGeom prst="rect">
              <a:avLst/>
            </a:prstGeom>
            <a:noFill/>
            <a:ln>
              <a:noFill/>
            </a:ln>
          </p:spPr>
        </p:pic>
        <p:grpSp>
          <p:nvGrpSpPr>
            <p:cNvPr id="315" name="Google Shape;315;p9"/>
            <p:cNvGrpSpPr/>
            <p:nvPr/>
          </p:nvGrpSpPr>
          <p:grpSpPr>
            <a:xfrm flipH="1">
              <a:off x="199470" y="41071"/>
              <a:ext cx="8876028" cy="4914612"/>
              <a:chOff x="140695" y="41071"/>
              <a:chExt cx="8876028" cy="4914612"/>
            </a:xfrm>
          </p:grpSpPr>
          <p:grpSp>
            <p:nvGrpSpPr>
              <p:cNvPr id="316" name="Google Shape;316;p9"/>
              <p:cNvGrpSpPr/>
              <p:nvPr/>
            </p:nvGrpSpPr>
            <p:grpSpPr>
              <a:xfrm>
                <a:off x="278530" y="774566"/>
                <a:ext cx="182239" cy="528813"/>
                <a:chOff x="278530" y="846953"/>
                <a:chExt cx="182239" cy="528813"/>
              </a:xfrm>
            </p:grpSpPr>
            <p:pic>
              <p:nvPicPr>
                <p:cNvPr id="317" name="Google Shape;317;p9"/>
                <p:cNvPicPr preferRelativeResize="0"/>
                <p:nvPr/>
              </p:nvPicPr>
              <p:blipFill>
                <a:blip r:embed="rId8">
                  <a:alphaModFix/>
                </a:blip>
                <a:stretch>
                  <a:fillRect/>
                </a:stretch>
              </p:blipFill>
              <p:spPr>
                <a:xfrm flipH="1" rot="10800000">
                  <a:off x="316870" y="846953"/>
                  <a:ext cx="105543" cy="188774"/>
                </a:xfrm>
                <a:prstGeom prst="rect">
                  <a:avLst/>
                </a:prstGeom>
                <a:noFill/>
                <a:ln>
                  <a:noFill/>
                </a:ln>
              </p:spPr>
            </p:pic>
            <p:pic>
              <p:nvPicPr>
                <p:cNvPr id="318" name="Google Shape;318;p9"/>
                <p:cNvPicPr preferRelativeResize="0"/>
                <p:nvPr/>
              </p:nvPicPr>
              <p:blipFill>
                <a:blip r:embed="rId9">
                  <a:alphaModFix/>
                </a:blip>
                <a:stretch>
                  <a:fillRect/>
                </a:stretch>
              </p:blipFill>
              <p:spPr>
                <a:xfrm flipH="1" rot="-7340693">
                  <a:off x="348386" y="1212916"/>
                  <a:ext cx="42527" cy="188775"/>
                </a:xfrm>
                <a:prstGeom prst="rect">
                  <a:avLst/>
                </a:prstGeom>
                <a:noFill/>
                <a:ln>
                  <a:noFill/>
                </a:ln>
              </p:spPr>
            </p:pic>
          </p:grpSp>
          <p:grpSp>
            <p:nvGrpSpPr>
              <p:cNvPr id="319" name="Google Shape;319;p9"/>
              <p:cNvGrpSpPr/>
              <p:nvPr/>
            </p:nvGrpSpPr>
            <p:grpSpPr>
              <a:xfrm>
                <a:off x="140695" y="2321191"/>
                <a:ext cx="388681" cy="554456"/>
                <a:chOff x="140695" y="2477366"/>
                <a:chExt cx="388681" cy="554456"/>
              </a:xfrm>
            </p:grpSpPr>
            <p:pic>
              <p:nvPicPr>
                <p:cNvPr id="320" name="Google Shape;320;p9"/>
                <p:cNvPicPr preferRelativeResize="0"/>
                <p:nvPr/>
              </p:nvPicPr>
              <p:blipFill>
                <a:blip r:embed="rId8">
                  <a:alphaModFix/>
                </a:blip>
                <a:stretch>
                  <a:fillRect/>
                </a:stretch>
              </p:blipFill>
              <p:spPr>
                <a:xfrm flipH="1" rot="8258944">
                  <a:off x="190508" y="2832129"/>
                  <a:ext cx="105544" cy="188773"/>
                </a:xfrm>
                <a:prstGeom prst="rect">
                  <a:avLst/>
                </a:prstGeom>
                <a:noFill/>
                <a:ln>
                  <a:noFill/>
                </a:ln>
              </p:spPr>
            </p:pic>
            <p:pic>
              <p:nvPicPr>
                <p:cNvPr id="321" name="Google Shape;321;p9"/>
                <p:cNvPicPr preferRelativeResize="0"/>
                <p:nvPr/>
              </p:nvPicPr>
              <p:blipFill>
                <a:blip r:embed="rId8">
                  <a:alphaModFix/>
                </a:blip>
                <a:stretch>
                  <a:fillRect/>
                </a:stretch>
              </p:blipFill>
              <p:spPr>
                <a:xfrm flipH="1" rot="10800000">
                  <a:off x="423833" y="2477366"/>
                  <a:ext cx="105543" cy="188774"/>
                </a:xfrm>
                <a:prstGeom prst="rect">
                  <a:avLst/>
                </a:prstGeom>
                <a:noFill/>
                <a:ln>
                  <a:noFill/>
                </a:ln>
              </p:spPr>
            </p:pic>
          </p:grpSp>
          <p:pic>
            <p:nvPicPr>
              <p:cNvPr id="322" name="Google Shape;322;p9"/>
              <p:cNvPicPr preferRelativeResize="0"/>
              <p:nvPr/>
            </p:nvPicPr>
            <p:blipFill>
              <a:blip r:embed="rId9">
                <a:alphaModFix/>
              </a:blip>
              <a:stretch>
                <a:fillRect/>
              </a:stretch>
            </p:blipFill>
            <p:spPr>
              <a:xfrm flipH="1" rot="-8446953">
                <a:off x="6588472" y="133566"/>
                <a:ext cx="42527" cy="188775"/>
              </a:xfrm>
              <a:prstGeom prst="rect">
                <a:avLst/>
              </a:prstGeom>
              <a:noFill/>
              <a:ln>
                <a:noFill/>
              </a:ln>
            </p:spPr>
          </p:pic>
          <p:pic>
            <p:nvPicPr>
              <p:cNvPr id="323" name="Google Shape;323;p9"/>
              <p:cNvPicPr preferRelativeResize="0"/>
              <p:nvPr/>
            </p:nvPicPr>
            <p:blipFill>
              <a:blip r:embed="rId8">
                <a:alphaModFix/>
              </a:blip>
              <a:stretch>
                <a:fillRect/>
              </a:stretch>
            </p:blipFill>
            <p:spPr>
              <a:xfrm flipH="1" rot="6650757">
                <a:off x="8635656" y="1194053"/>
                <a:ext cx="105545" cy="188776"/>
              </a:xfrm>
              <a:prstGeom prst="rect">
                <a:avLst/>
              </a:prstGeom>
              <a:noFill/>
              <a:ln>
                <a:noFill/>
              </a:ln>
            </p:spPr>
          </p:pic>
          <p:grpSp>
            <p:nvGrpSpPr>
              <p:cNvPr id="324" name="Google Shape;324;p9"/>
              <p:cNvGrpSpPr/>
              <p:nvPr/>
            </p:nvGrpSpPr>
            <p:grpSpPr>
              <a:xfrm>
                <a:off x="8708967" y="2665025"/>
                <a:ext cx="307756" cy="654229"/>
                <a:chOff x="8835929" y="2599475"/>
                <a:chExt cx="307756" cy="654229"/>
              </a:xfrm>
            </p:grpSpPr>
            <p:pic>
              <p:nvPicPr>
                <p:cNvPr id="325" name="Google Shape;325;p9"/>
                <p:cNvPicPr preferRelativeResize="0"/>
                <p:nvPr/>
              </p:nvPicPr>
              <p:blipFill>
                <a:blip r:embed="rId9">
                  <a:alphaModFix/>
                </a:blip>
                <a:stretch>
                  <a:fillRect/>
                </a:stretch>
              </p:blipFill>
              <p:spPr>
                <a:xfrm flipH="1" rot="-9254692">
                  <a:off x="9062259" y="3065069"/>
                  <a:ext cx="42526" cy="188771"/>
                </a:xfrm>
                <a:prstGeom prst="rect">
                  <a:avLst/>
                </a:prstGeom>
                <a:noFill/>
                <a:ln>
                  <a:noFill/>
                </a:ln>
              </p:spPr>
            </p:pic>
            <p:pic>
              <p:nvPicPr>
                <p:cNvPr id="326" name="Google Shape;326;p9"/>
                <p:cNvPicPr preferRelativeResize="0"/>
                <p:nvPr/>
              </p:nvPicPr>
              <p:blipFill>
                <a:blip r:embed="rId8">
                  <a:alphaModFix/>
                </a:blip>
                <a:stretch>
                  <a:fillRect/>
                </a:stretch>
              </p:blipFill>
              <p:spPr>
                <a:xfrm flipH="1" rot="6415511">
                  <a:off x="8888820" y="2583053"/>
                  <a:ext cx="105543" cy="188775"/>
                </a:xfrm>
                <a:prstGeom prst="rect">
                  <a:avLst/>
                </a:prstGeom>
                <a:noFill/>
                <a:ln>
                  <a:noFill/>
                </a:ln>
              </p:spPr>
            </p:pic>
            <p:pic>
              <p:nvPicPr>
                <p:cNvPr id="327" name="Google Shape;327;p9"/>
                <p:cNvPicPr preferRelativeResize="0"/>
                <p:nvPr/>
              </p:nvPicPr>
              <p:blipFill>
                <a:blip r:embed="rId8">
                  <a:alphaModFix/>
                </a:blip>
                <a:stretch>
                  <a:fillRect/>
                </a:stretch>
              </p:blipFill>
              <p:spPr>
                <a:xfrm flipH="1" rot="6415456">
                  <a:off x="8917434" y="2893356"/>
                  <a:ext cx="48310" cy="86405"/>
                </a:xfrm>
                <a:prstGeom prst="rect">
                  <a:avLst/>
                </a:prstGeom>
                <a:noFill/>
                <a:ln>
                  <a:noFill/>
                </a:ln>
              </p:spPr>
            </p:pic>
          </p:grpSp>
          <p:grpSp>
            <p:nvGrpSpPr>
              <p:cNvPr id="328" name="Google Shape;328;p9"/>
              <p:cNvGrpSpPr/>
              <p:nvPr/>
            </p:nvGrpSpPr>
            <p:grpSpPr>
              <a:xfrm>
                <a:off x="2943558" y="92766"/>
                <a:ext cx="441386" cy="273288"/>
                <a:chOff x="2943558" y="92766"/>
                <a:chExt cx="441386" cy="273288"/>
              </a:xfrm>
            </p:grpSpPr>
            <p:pic>
              <p:nvPicPr>
                <p:cNvPr id="329" name="Google Shape;329;p9"/>
                <p:cNvPicPr preferRelativeResize="0"/>
                <p:nvPr/>
              </p:nvPicPr>
              <p:blipFill>
                <a:blip r:embed="rId8">
                  <a:alphaModFix/>
                </a:blip>
                <a:stretch>
                  <a:fillRect/>
                </a:stretch>
              </p:blipFill>
              <p:spPr>
                <a:xfrm flipH="1" rot="10800000">
                  <a:off x="2943558" y="92766"/>
                  <a:ext cx="105543" cy="188774"/>
                </a:xfrm>
                <a:prstGeom prst="rect">
                  <a:avLst/>
                </a:prstGeom>
                <a:noFill/>
                <a:ln>
                  <a:noFill/>
                </a:ln>
              </p:spPr>
            </p:pic>
            <p:pic>
              <p:nvPicPr>
                <p:cNvPr id="330" name="Google Shape;330;p9"/>
                <p:cNvPicPr preferRelativeResize="0"/>
                <p:nvPr/>
              </p:nvPicPr>
              <p:blipFill>
                <a:blip r:embed="rId9">
                  <a:alphaModFix/>
                </a:blip>
                <a:stretch>
                  <a:fillRect/>
                </a:stretch>
              </p:blipFill>
              <p:spPr>
                <a:xfrm flipH="1" rot="-7340693">
                  <a:off x="3272561" y="203204"/>
                  <a:ext cx="42527" cy="188775"/>
                </a:xfrm>
                <a:prstGeom prst="rect">
                  <a:avLst/>
                </a:prstGeom>
                <a:noFill/>
                <a:ln>
                  <a:noFill/>
                </a:ln>
              </p:spPr>
            </p:pic>
          </p:grpSp>
          <p:pic>
            <p:nvPicPr>
              <p:cNvPr id="331" name="Google Shape;331;p9"/>
              <p:cNvPicPr preferRelativeResize="0"/>
              <p:nvPr/>
            </p:nvPicPr>
            <p:blipFill>
              <a:blip r:embed="rId8">
                <a:alphaModFix/>
              </a:blip>
              <a:stretch>
                <a:fillRect/>
              </a:stretch>
            </p:blipFill>
            <p:spPr>
              <a:xfrm flipH="1" rot="10800000">
                <a:off x="6832708" y="181241"/>
                <a:ext cx="105543" cy="188774"/>
              </a:xfrm>
              <a:prstGeom prst="rect">
                <a:avLst/>
              </a:prstGeom>
              <a:noFill/>
              <a:ln>
                <a:noFill/>
              </a:ln>
            </p:spPr>
          </p:pic>
          <p:grpSp>
            <p:nvGrpSpPr>
              <p:cNvPr id="332" name="Google Shape;332;p9"/>
              <p:cNvGrpSpPr/>
              <p:nvPr/>
            </p:nvGrpSpPr>
            <p:grpSpPr>
              <a:xfrm rot="4199310">
                <a:off x="4793051" y="-29513"/>
                <a:ext cx="307748" cy="654212"/>
                <a:chOff x="8614629" y="2666150"/>
                <a:chExt cx="307756" cy="654229"/>
              </a:xfrm>
            </p:grpSpPr>
            <p:pic>
              <p:nvPicPr>
                <p:cNvPr id="333" name="Google Shape;333;p9"/>
                <p:cNvPicPr preferRelativeResize="0"/>
                <p:nvPr/>
              </p:nvPicPr>
              <p:blipFill>
                <a:blip r:embed="rId9">
                  <a:alphaModFix/>
                </a:blip>
                <a:stretch>
                  <a:fillRect/>
                </a:stretch>
              </p:blipFill>
              <p:spPr>
                <a:xfrm flipH="1" rot="-9254692">
                  <a:off x="8840959" y="3131744"/>
                  <a:ext cx="42526" cy="188771"/>
                </a:xfrm>
                <a:prstGeom prst="rect">
                  <a:avLst/>
                </a:prstGeom>
                <a:noFill/>
                <a:ln>
                  <a:noFill/>
                </a:ln>
              </p:spPr>
            </p:pic>
            <p:pic>
              <p:nvPicPr>
                <p:cNvPr id="334" name="Google Shape;334;p9"/>
                <p:cNvPicPr preferRelativeResize="0"/>
                <p:nvPr/>
              </p:nvPicPr>
              <p:blipFill>
                <a:blip r:embed="rId8">
                  <a:alphaModFix/>
                </a:blip>
                <a:stretch>
                  <a:fillRect/>
                </a:stretch>
              </p:blipFill>
              <p:spPr>
                <a:xfrm flipH="1" rot="6415511">
                  <a:off x="8667520" y="2649728"/>
                  <a:ext cx="105543" cy="188775"/>
                </a:xfrm>
                <a:prstGeom prst="rect">
                  <a:avLst/>
                </a:prstGeom>
                <a:noFill/>
                <a:ln>
                  <a:noFill/>
                </a:ln>
              </p:spPr>
            </p:pic>
            <p:pic>
              <p:nvPicPr>
                <p:cNvPr id="335" name="Google Shape;335;p9"/>
                <p:cNvPicPr preferRelativeResize="0"/>
                <p:nvPr/>
              </p:nvPicPr>
              <p:blipFill>
                <a:blip r:embed="rId8">
                  <a:alphaModFix/>
                </a:blip>
                <a:stretch>
                  <a:fillRect/>
                </a:stretch>
              </p:blipFill>
              <p:spPr>
                <a:xfrm flipH="1" rot="6415456">
                  <a:off x="8696134" y="2960031"/>
                  <a:ext cx="48310" cy="86405"/>
                </a:xfrm>
                <a:prstGeom prst="rect">
                  <a:avLst/>
                </a:prstGeom>
                <a:noFill/>
                <a:ln>
                  <a:noFill/>
                </a:ln>
              </p:spPr>
            </p:pic>
          </p:grpSp>
          <p:pic>
            <p:nvPicPr>
              <p:cNvPr id="336" name="Google Shape;336;p9"/>
              <p:cNvPicPr preferRelativeResize="0"/>
              <p:nvPr/>
            </p:nvPicPr>
            <p:blipFill>
              <a:blip r:embed="rId9">
                <a:alphaModFix/>
              </a:blip>
              <a:stretch>
                <a:fillRect/>
              </a:stretch>
            </p:blipFill>
            <p:spPr>
              <a:xfrm rot="4098951">
                <a:off x="6229750" y="4797716"/>
                <a:ext cx="42527" cy="188775"/>
              </a:xfrm>
              <a:prstGeom prst="rect">
                <a:avLst/>
              </a:prstGeom>
              <a:noFill/>
              <a:ln>
                <a:noFill/>
              </a:ln>
            </p:spPr>
          </p:pic>
          <p:grpSp>
            <p:nvGrpSpPr>
              <p:cNvPr id="337" name="Google Shape;337;p9"/>
              <p:cNvGrpSpPr/>
              <p:nvPr/>
            </p:nvGrpSpPr>
            <p:grpSpPr>
              <a:xfrm>
                <a:off x="3800654" y="4685080"/>
                <a:ext cx="1334822" cy="216248"/>
                <a:chOff x="3797979" y="4822580"/>
                <a:chExt cx="1334822" cy="216248"/>
              </a:xfrm>
            </p:grpSpPr>
            <p:pic>
              <p:nvPicPr>
                <p:cNvPr id="338" name="Google Shape;338;p9"/>
                <p:cNvPicPr preferRelativeResize="0"/>
                <p:nvPr/>
              </p:nvPicPr>
              <p:blipFill>
                <a:blip r:embed="rId9">
                  <a:alphaModFix/>
                </a:blip>
                <a:stretch>
                  <a:fillRect/>
                </a:stretch>
              </p:blipFill>
              <p:spPr>
                <a:xfrm flipH="1" rot="-4551152">
                  <a:off x="4493885" y="4836340"/>
                  <a:ext cx="42527" cy="188775"/>
                </a:xfrm>
                <a:prstGeom prst="rect">
                  <a:avLst/>
                </a:prstGeom>
                <a:noFill/>
                <a:ln>
                  <a:noFill/>
                </a:ln>
              </p:spPr>
            </p:pic>
            <p:pic>
              <p:nvPicPr>
                <p:cNvPr id="339" name="Google Shape;339;p9"/>
                <p:cNvPicPr preferRelativeResize="0"/>
                <p:nvPr/>
              </p:nvPicPr>
              <p:blipFill>
                <a:blip r:embed="rId8">
                  <a:alphaModFix/>
                </a:blip>
                <a:stretch>
                  <a:fillRect/>
                </a:stretch>
              </p:blipFill>
              <p:spPr>
                <a:xfrm rot="-9109059">
                  <a:off x="4988931" y="4836313"/>
                  <a:ext cx="105547" cy="188781"/>
                </a:xfrm>
                <a:prstGeom prst="rect">
                  <a:avLst/>
                </a:prstGeom>
                <a:noFill/>
                <a:ln>
                  <a:noFill/>
                </a:ln>
              </p:spPr>
            </p:pic>
            <p:pic>
              <p:nvPicPr>
                <p:cNvPr id="340" name="Google Shape;340;p9"/>
                <p:cNvPicPr preferRelativeResize="0"/>
                <p:nvPr/>
              </p:nvPicPr>
              <p:blipFill>
                <a:blip r:embed="rId8">
                  <a:alphaModFix/>
                </a:blip>
                <a:stretch>
                  <a:fillRect/>
                </a:stretch>
              </p:blipFill>
              <p:spPr>
                <a:xfrm rot="-7075986">
                  <a:off x="3823309" y="4887533"/>
                  <a:ext cx="48311" cy="86407"/>
                </a:xfrm>
                <a:prstGeom prst="rect">
                  <a:avLst/>
                </a:prstGeom>
                <a:noFill/>
                <a:ln>
                  <a:noFill/>
                </a:ln>
              </p:spPr>
            </p:pic>
          </p:grpSp>
          <p:pic>
            <p:nvPicPr>
              <p:cNvPr id="341" name="Google Shape;341;p9"/>
              <p:cNvPicPr preferRelativeResize="0"/>
              <p:nvPr/>
            </p:nvPicPr>
            <p:blipFill>
              <a:blip r:embed="rId8">
                <a:alphaModFix/>
              </a:blip>
              <a:stretch>
                <a:fillRect/>
              </a:stretch>
            </p:blipFill>
            <p:spPr>
              <a:xfrm flipH="1" rot="6650757">
                <a:off x="2570431" y="4778390"/>
                <a:ext cx="105545" cy="188776"/>
              </a:xfrm>
              <a:prstGeom prst="rect">
                <a:avLst/>
              </a:prstGeom>
              <a:noFill/>
              <a:ln>
                <a:noFill/>
              </a:ln>
            </p:spPr>
          </p:pic>
        </p:grpSp>
      </p:grpSp>
      <p:grpSp>
        <p:nvGrpSpPr>
          <p:cNvPr id="342" name="Google Shape;342;p9"/>
          <p:cNvGrpSpPr/>
          <p:nvPr/>
        </p:nvGrpSpPr>
        <p:grpSpPr>
          <a:xfrm flipH="1">
            <a:off x="2855733" y="-355201"/>
            <a:ext cx="4735609" cy="5402242"/>
            <a:chOff x="1639514" y="-329076"/>
            <a:chExt cx="4735609" cy="5402242"/>
          </a:xfrm>
        </p:grpSpPr>
        <p:pic>
          <p:nvPicPr>
            <p:cNvPr id="343" name="Google Shape;343;p9"/>
            <p:cNvPicPr preferRelativeResize="0"/>
            <p:nvPr/>
          </p:nvPicPr>
          <p:blipFill>
            <a:blip r:embed="rId10">
              <a:alphaModFix/>
            </a:blip>
            <a:stretch>
              <a:fillRect/>
            </a:stretch>
          </p:blipFill>
          <p:spPr>
            <a:xfrm rot="5934491">
              <a:off x="1919516" y="4469863"/>
              <a:ext cx="279366" cy="805828"/>
            </a:xfrm>
            <a:prstGeom prst="rect">
              <a:avLst/>
            </a:prstGeom>
            <a:noFill/>
            <a:ln>
              <a:noFill/>
            </a:ln>
          </p:spPr>
        </p:pic>
        <p:pic>
          <p:nvPicPr>
            <p:cNvPr id="344" name="Google Shape;344;p9"/>
            <p:cNvPicPr preferRelativeResize="0"/>
            <p:nvPr/>
          </p:nvPicPr>
          <p:blipFill>
            <a:blip r:embed="rId10">
              <a:alphaModFix/>
            </a:blip>
            <a:stretch>
              <a:fillRect/>
            </a:stretch>
          </p:blipFill>
          <p:spPr>
            <a:xfrm flipH="1" rot="-3222165">
              <a:off x="5566884" y="-405640"/>
              <a:ext cx="412705" cy="1190450"/>
            </a:xfrm>
            <a:prstGeom prst="rect">
              <a:avLst/>
            </a:prstGeom>
            <a:noFill/>
            <a:ln>
              <a:noFill/>
            </a:ln>
          </p:spPr>
        </p:pic>
      </p:grpSp>
      <p:sp>
        <p:nvSpPr>
          <p:cNvPr id="345" name="Google Shape;345;p9"/>
          <p:cNvSpPr txBox="1"/>
          <p:nvPr>
            <p:ph type="title"/>
          </p:nvPr>
        </p:nvSpPr>
        <p:spPr>
          <a:xfrm>
            <a:off x="1995525" y="1386375"/>
            <a:ext cx="5259600" cy="1681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100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346" name="Google Shape;346;p9"/>
          <p:cNvSpPr txBox="1"/>
          <p:nvPr>
            <p:ph idx="1" type="subTitle"/>
          </p:nvPr>
        </p:nvSpPr>
        <p:spPr>
          <a:xfrm>
            <a:off x="1995525" y="2991128"/>
            <a:ext cx="52596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dk2"/>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7" name="Google Shape;347;p9"/>
          <p:cNvSpPr/>
          <p:nvPr/>
        </p:nvSpPr>
        <p:spPr>
          <a:xfrm flipH="1">
            <a:off x="118950" y="1258275"/>
            <a:ext cx="4049951" cy="3791269"/>
          </a:xfrm>
          <a:custGeom>
            <a:rect b="b" l="l" r="r" t="t"/>
            <a:pathLst>
              <a:path extrusionOk="0" h="4623499" w="4682024">
                <a:moveTo>
                  <a:pt x="0" y="0"/>
                </a:moveTo>
                <a:lnTo>
                  <a:pt x="4682024" y="0"/>
                </a:lnTo>
                <a:lnTo>
                  <a:pt x="4682024" y="4623499"/>
                </a:lnTo>
                <a:lnTo>
                  <a:pt x="0" y="4623499"/>
                </a:lnTo>
                <a:lnTo>
                  <a:pt x="0" y="0"/>
                </a:lnTo>
                <a:close/>
              </a:path>
            </a:pathLst>
          </a:custGeom>
          <a:blipFill rotWithShape="1">
            <a:blip r:embed="rId11">
              <a:alphaModFix/>
            </a:blip>
            <a:stretch>
              <a:fillRect b="0" l="0" r="0" t="0"/>
            </a:stretch>
          </a:blipFill>
          <a:ln>
            <a:noFill/>
          </a:ln>
        </p:spPr>
      </p:sp>
      <p:pic>
        <p:nvPicPr>
          <p:cNvPr id="348" name="Google Shape;348;p9"/>
          <p:cNvPicPr preferRelativeResize="0"/>
          <p:nvPr/>
        </p:nvPicPr>
        <p:blipFill>
          <a:blip r:embed="rId12">
            <a:alphaModFix/>
          </a:blip>
          <a:stretch>
            <a:fillRect/>
          </a:stretch>
        </p:blipFill>
        <p:spPr>
          <a:xfrm>
            <a:off x="7853038" y="297225"/>
            <a:ext cx="774612" cy="799325"/>
          </a:xfrm>
          <a:prstGeom prst="rect">
            <a:avLst/>
          </a:prstGeom>
          <a:noFill/>
          <a:ln>
            <a:noFill/>
          </a:ln>
        </p:spPr>
      </p:pic>
      <p:pic>
        <p:nvPicPr>
          <p:cNvPr id="349" name="Google Shape;349;p9"/>
          <p:cNvPicPr preferRelativeResize="0"/>
          <p:nvPr/>
        </p:nvPicPr>
        <p:blipFill rotWithShape="1">
          <a:blip r:embed="rId13">
            <a:alphaModFix/>
          </a:blip>
          <a:srcRect b="0" l="33457" r="0" t="0"/>
          <a:stretch/>
        </p:blipFill>
        <p:spPr>
          <a:xfrm>
            <a:off x="6387050" y="396007"/>
            <a:ext cx="1465988" cy="60176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50" name="Shape 350"/>
        <p:cNvGrpSpPr/>
        <p:nvPr/>
      </p:nvGrpSpPr>
      <p:grpSpPr>
        <a:xfrm>
          <a:off x="0" y="0"/>
          <a:ext cx="0" cy="0"/>
          <a:chOff x="0" y="0"/>
          <a:chExt cx="0" cy="0"/>
        </a:xfrm>
      </p:grpSpPr>
      <p:sp>
        <p:nvSpPr>
          <p:cNvPr id="351" name="Google Shape;351;p10"/>
          <p:cNvSpPr/>
          <p:nvPr>
            <p:ph idx="2" type="pic"/>
          </p:nvPr>
        </p:nvSpPr>
        <p:spPr>
          <a:xfrm>
            <a:off x="0" y="400"/>
            <a:ext cx="9144000" cy="5143500"/>
          </a:xfrm>
          <a:prstGeom prst="rect">
            <a:avLst/>
          </a:prstGeom>
          <a:noFill/>
          <a:ln>
            <a:noFill/>
          </a:ln>
        </p:spPr>
      </p:sp>
      <p:sp>
        <p:nvSpPr>
          <p:cNvPr id="352" name="Google Shape;352;p10"/>
          <p:cNvSpPr txBox="1"/>
          <p:nvPr>
            <p:ph type="title"/>
          </p:nvPr>
        </p:nvSpPr>
        <p:spPr>
          <a:xfrm>
            <a:off x="2467650" y="3501775"/>
            <a:ext cx="4208700" cy="1067100"/>
          </a:xfrm>
          <a:prstGeom prst="rect">
            <a:avLst/>
          </a:prstGeom>
          <a:solidFill>
            <a:schemeClr val="accent5"/>
          </a:solidFill>
        </p:spPr>
        <p:txBody>
          <a:bodyPr anchorCtr="0" anchor="t" bIns="91425" lIns="91425" spcFirstLastPara="1" rIns="91425" wrap="square" tIns="91425">
            <a:noAutofit/>
          </a:bodyPr>
          <a:lstStyle>
            <a:lvl1pPr lvl="0" rtl="0" algn="ctr">
              <a:spcBef>
                <a:spcPts val="0"/>
              </a:spcBef>
              <a:spcAft>
                <a:spcPts val="0"/>
              </a:spcAft>
              <a:buSzPts val="3000"/>
              <a:buNone/>
              <a:defRPr sz="27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2"/>
        </a:solidFill>
      </p:bgPr>
    </p:bg>
    <p:spTree>
      <p:nvGrpSpPr>
        <p:cNvPr id="353" name="Shape 353"/>
        <p:cNvGrpSpPr/>
        <p:nvPr/>
      </p:nvGrpSpPr>
      <p:grpSpPr>
        <a:xfrm>
          <a:off x="0" y="0"/>
          <a:ext cx="0" cy="0"/>
          <a:chOff x="0" y="0"/>
          <a:chExt cx="0" cy="0"/>
        </a:xfrm>
      </p:grpSpPr>
      <p:sp>
        <p:nvSpPr>
          <p:cNvPr id="354" name="Google Shape;354;p11"/>
          <p:cNvSpPr/>
          <p:nvPr/>
        </p:nvSpPr>
        <p:spPr>
          <a:xfrm>
            <a:off x="226600" y="209550"/>
            <a:ext cx="8553600" cy="4724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1"/>
          <p:cNvSpPr txBox="1"/>
          <p:nvPr>
            <p:ph hasCustomPrompt="1" type="title"/>
          </p:nvPr>
        </p:nvSpPr>
        <p:spPr>
          <a:xfrm>
            <a:off x="1242325" y="1656525"/>
            <a:ext cx="6576000" cy="13704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5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56" name="Google Shape;356;p11"/>
          <p:cNvSpPr txBox="1"/>
          <p:nvPr>
            <p:ph idx="1" type="subTitle"/>
          </p:nvPr>
        </p:nvSpPr>
        <p:spPr>
          <a:xfrm>
            <a:off x="1242325" y="3026925"/>
            <a:ext cx="65760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pic>
        <p:nvPicPr>
          <p:cNvPr id="357" name="Google Shape;357;p11"/>
          <p:cNvPicPr preferRelativeResize="0"/>
          <p:nvPr/>
        </p:nvPicPr>
        <p:blipFill>
          <a:blip r:embed="rId2">
            <a:alphaModFix/>
          </a:blip>
          <a:stretch>
            <a:fillRect/>
          </a:stretch>
        </p:blipFill>
        <p:spPr>
          <a:xfrm flipH="1" rot="-5934491">
            <a:off x="7208518" y="4482001"/>
            <a:ext cx="279366" cy="805828"/>
          </a:xfrm>
          <a:prstGeom prst="rect">
            <a:avLst/>
          </a:prstGeom>
          <a:noFill/>
          <a:ln>
            <a:noFill/>
          </a:ln>
        </p:spPr>
      </p:pic>
      <p:pic>
        <p:nvPicPr>
          <p:cNvPr id="358" name="Google Shape;358;p11"/>
          <p:cNvPicPr preferRelativeResize="0"/>
          <p:nvPr/>
        </p:nvPicPr>
        <p:blipFill>
          <a:blip r:embed="rId3">
            <a:alphaModFix/>
          </a:blip>
          <a:stretch>
            <a:fillRect/>
          </a:stretch>
        </p:blipFill>
        <p:spPr>
          <a:xfrm flipH="1" rot="7689880">
            <a:off x="-13812" y="57190"/>
            <a:ext cx="1058347" cy="576189"/>
          </a:xfrm>
          <a:prstGeom prst="rect">
            <a:avLst/>
          </a:prstGeom>
          <a:noFill/>
          <a:ln>
            <a:noFill/>
          </a:ln>
        </p:spPr>
      </p:pic>
      <p:pic>
        <p:nvPicPr>
          <p:cNvPr id="359" name="Google Shape;359;p11"/>
          <p:cNvPicPr preferRelativeResize="0"/>
          <p:nvPr/>
        </p:nvPicPr>
        <p:blipFill>
          <a:blip r:embed="rId4">
            <a:alphaModFix/>
          </a:blip>
          <a:stretch>
            <a:fillRect/>
          </a:stretch>
        </p:blipFill>
        <p:spPr>
          <a:xfrm flipH="1" rot="-6012793">
            <a:off x="8250256" y="1563521"/>
            <a:ext cx="896561" cy="839631"/>
          </a:xfrm>
          <a:prstGeom prst="rect">
            <a:avLst/>
          </a:prstGeom>
          <a:noFill/>
          <a:ln>
            <a:noFill/>
          </a:ln>
        </p:spPr>
      </p:pic>
      <p:grpSp>
        <p:nvGrpSpPr>
          <p:cNvPr id="360" name="Google Shape;360;p11"/>
          <p:cNvGrpSpPr/>
          <p:nvPr/>
        </p:nvGrpSpPr>
        <p:grpSpPr>
          <a:xfrm flipH="1">
            <a:off x="1021394" y="-63128"/>
            <a:ext cx="8169918" cy="5777635"/>
            <a:chOff x="-123137" y="-63128"/>
            <a:chExt cx="8169918" cy="5777635"/>
          </a:xfrm>
        </p:grpSpPr>
        <p:pic>
          <p:nvPicPr>
            <p:cNvPr id="361" name="Google Shape;361;p11"/>
            <p:cNvPicPr preferRelativeResize="0"/>
            <p:nvPr/>
          </p:nvPicPr>
          <p:blipFill>
            <a:blip r:embed="rId5">
              <a:alphaModFix/>
            </a:blip>
            <a:stretch>
              <a:fillRect/>
            </a:stretch>
          </p:blipFill>
          <p:spPr>
            <a:xfrm rot="3487591">
              <a:off x="7320122" y="-39600"/>
              <a:ext cx="503254" cy="805829"/>
            </a:xfrm>
            <a:prstGeom prst="rect">
              <a:avLst/>
            </a:prstGeom>
            <a:noFill/>
            <a:ln>
              <a:noFill/>
            </a:ln>
          </p:spPr>
        </p:pic>
        <p:pic>
          <p:nvPicPr>
            <p:cNvPr id="362" name="Google Shape;362;p11"/>
            <p:cNvPicPr preferRelativeResize="0"/>
            <p:nvPr/>
          </p:nvPicPr>
          <p:blipFill>
            <a:blip r:embed="rId5">
              <a:alphaModFix/>
            </a:blip>
            <a:stretch>
              <a:fillRect/>
            </a:stretch>
          </p:blipFill>
          <p:spPr>
            <a:xfrm rot="3306221">
              <a:off x="167123" y="4620379"/>
              <a:ext cx="655660" cy="1049864"/>
            </a:xfrm>
            <a:prstGeom prst="rect">
              <a:avLst/>
            </a:prstGeom>
            <a:noFill/>
            <a:ln>
              <a:noFill/>
            </a:ln>
          </p:spPr>
        </p:pic>
      </p:grpSp>
      <p:grpSp>
        <p:nvGrpSpPr>
          <p:cNvPr id="363" name="Google Shape;363;p11"/>
          <p:cNvGrpSpPr/>
          <p:nvPr/>
        </p:nvGrpSpPr>
        <p:grpSpPr>
          <a:xfrm flipH="1">
            <a:off x="4489038" y="-355194"/>
            <a:ext cx="4661611" cy="4356326"/>
            <a:chOff x="-82473" y="-355194"/>
            <a:chExt cx="4661611" cy="4356326"/>
          </a:xfrm>
        </p:grpSpPr>
        <p:pic>
          <p:nvPicPr>
            <p:cNvPr id="364" name="Google Shape;364;p11"/>
            <p:cNvPicPr preferRelativeResize="0"/>
            <p:nvPr/>
          </p:nvPicPr>
          <p:blipFill>
            <a:blip r:embed="rId6">
              <a:alphaModFix/>
            </a:blip>
            <a:stretch>
              <a:fillRect/>
            </a:stretch>
          </p:blipFill>
          <p:spPr>
            <a:xfrm flipH="1" rot="-37">
              <a:off x="-82473" y="3045244"/>
              <a:ext cx="725796" cy="955884"/>
            </a:xfrm>
            <a:prstGeom prst="rect">
              <a:avLst/>
            </a:prstGeom>
            <a:noFill/>
            <a:ln>
              <a:noFill/>
            </a:ln>
          </p:spPr>
        </p:pic>
        <p:pic>
          <p:nvPicPr>
            <p:cNvPr id="365" name="Google Shape;365;p11"/>
            <p:cNvPicPr preferRelativeResize="0"/>
            <p:nvPr/>
          </p:nvPicPr>
          <p:blipFill>
            <a:blip r:embed="rId6">
              <a:alphaModFix/>
            </a:blip>
            <a:stretch>
              <a:fillRect/>
            </a:stretch>
          </p:blipFill>
          <p:spPr>
            <a:xfrm rot="8289386">
              <a:off x="3776521" y="-253865"/>
              <a:ext cx="611855" cy="805828"/>
            </a:xfrm>
            <a:prstGeom prst="rect">
              <a:avLst/>
            </a:prstGeom>
            <a:noFill/>
            <a:ln>
              <a:noFill/>
            </a:ln>
          </p:spPr>
        </p:pic>
      </p:grpSp>
      <p:grpSp>
        <p:nvGrpSpPr>
          <p:cNvPr id="366" name="Google Shape;366;p11"/>
          <p:cNvGrpSpPr/>
          <p:nvPr/>
        </p:nvGrpSpPr>
        <p:grpSpPr>
          <a:xfrm>
            <a:off x="-38126" y="-2953"/>
            <a:ext cx="8965602" cy="5149407"/>
            <a:chOff x="-38126" y="-3"/>
            <a:chExt cx="8965602" cy="5149407"/>
          </a:xfrm>
        </p:grpSpPr>
        <p:pic>
          <p:nvPicPr>
            <p:cNvPr id="367" name="Google Shape;367;p11"/>
            <p:cNvPicPr preferRelativeResize="0"/>
            <p:nvPr/>
          </p:nvPicPr>
          <p:blipFill>
            <a:blip r:embed="rId7">
              <a:alphaModFix/>
            </a:blip>
            <a:stretch>
              <a:fillRect/>
            </a:stretch>
          </p:blipFill>
          <p:spPr>
            <a:xfrm flipH="1" rot="496368">
              <a:off x="8294324" y="37877"/>
              <a:ext cx="581500" cy="759975"/>
            </a:xfrm>
            <a:prstGeom prst="rect">
              <a:avLst/>
            </a:prstGeom>
            <a:noFill/>
            <a:ln>
              <a:noFill/>
            </a:ln>
          </p:spPr>
        </p:pic>
        <p:pic>
          <p:nvPicPr>
            <p:cNvPr id="368" name="Google Shape;368;p11"/>
            <p:cNvPicPr preferRelativeResize="0"/>
            <p:nvPr/>
          </p:nvPicPr>
          <p:blipFill>
            <a:blip r:embed="rId7">
              <a:alphaModFix/>
            </a:blip>
            <a:stretch>
              <a:fillRect/>
            </a:stretch>
          </p:blipFill>
          <p:spPr>
            <a:xfrm flipH="1" rot="901706">
              <a:off x="92564" y="3936048"/>
              <a:ext cx="857942" cy="1121296"/>
            </a:xfrm>
            <a:prstGeom prst="rect">
              <a:avLst/>
            </a:prstGeom>
            <a:noFill/>
            <a:ln>
              <a:noFill/>
            </a:ln>
          </p:spPr>
        </p:pic>
      </p:grpSp>
      <p:grpSp>
        <p:nvGrpSpPr>
          <p:cNvPr id="369" name="Google Shape;369;p11"/>
          <p:cNvGrpSpPr/>
          <p:nvPr/>
        </p:nvGrpSpPr>
        <p:grpSpPr>
          <a:xfrm>
            <a:off x="1289950" y="-89585"/>
            <a:ext cx="5914870" cy="5233074"/>
            <a:chOff x="1289950" y="-89585"/>
            <a:chExt cx="5914870" cy="5233074"/>
          </a:xfrm>
        </p:grpSpPr>
        <p:pic>
          <p:nvPicPr>
            <p:cNvPr id="370" name="Google Shape;370;p11"/>
            <p:cNvPicPr preferRelativeResize="0"/>
            <p:nvPr/>
          </p:nvPicPr>
          <p:blipFill>
            <a:blip r:embed="rId8">
              <a:alphaModFix/>
            </a:blip>
            <a:stretch>
              <a:fillRect/>
            </a:stretch>
          </p:blipFill>
          <p:spPr>
            <a:xfrm flipH="1" rot="-8577089">
              <a:off x="6704040" y="-24176"/>
              <a:ext cx="387066" cy="507172"/>
            </a:xfrm>
            <a:prstGeom prst="rect">
              <a:avLst/>
            </a:prstGeom>
            <a:noFill/>
            <a:ln>
              <a:noFill/>
            </a:ln>
          </p:spPr>
        </p:pic>
        <p:pic>
          <p:nvPicPr>
            <p:cNvPr id="371" name="Google Shape;371;p11"/>
            <p:cNvPicPr preferRelativeResize="0"/>
            <p:nvPr/>
          </p:nvPicPr>
          <p:blipFill>
            <a:blip r:embed="rId8">
              <a:alphaModFix/>
            </a:blip>
            <a:stretch>
              <a:fillRect/>
            </a:stretch>
          </p:blipFill>
          <p:spPr>
            <a:xfrm flipH="1" rot="4694185">
              <a:off x="1418963" y="4465778"/>
              <a:ext cx="530196" cy="694723"/>
            </a:xfrm>
            <a:prstGeom prst="rect">
              <a:avLst/>
            </a:prstGeom>
            <a:noFill/>
            <a:ln>
              <a:noFill/>
            </a:ln>
          </p:spPr>
        </p:pic>
      </p:grpSp>
      <p:grpSp>
        <p:nvGrpSpPr>
          <p:cNvPr id="372" name="Google Shape;372;p11"/>
          <p:cNvGrpSpPr/>
          <p:nvPr/>
        </p:nvGrpSpPr>
        <p:grpSpPr>
          <a:xfrm flipH="1">
            <a:off x="109999" y="13745"/>
            <a:ext cx="8372863" cy="3987376"/>
            <a:chOff x="585313" y="13745"/>
            <a:chExt cx="8372863" cy="3987376"/>
          </a:xfrm>
        </p:grpSpPr>
        <p:pic>
          <p:nvPicPr>
            <p:cNvPr id="373" name="Google Shape;373;p11"/>
            <p:cNvPicPr preferRelativeResize="0"/>
            <p:nvPr/>
          </p:nvPicPr>
          <p:blipFill>
            <a:blip r:embed="rId9">
              <a:alphaModFix/>
            </a:blip>
            <a:stretch>
              <a:fillRect/>
            </a:stretch>
          </p:blipFill>
          <p:spPr>
            <a:xfrm rot="7012013">
              <a:off x="730138" y="47325"/>
              <a:ext cx="441402" cy="595898"/>
            </a:xfrm>
            <a:prstGeom prst="rect">
              <a:avLst/>
            </a:prstGeom>
            <a:noFill/>
            <a:ln>
              <a:noFill/>
            </a:ln>
          </p:spPr>
        </p:pic>
        <p:pic>
          <p:nvPicPr>
            <p:cNvPr id="374" name="Google Shape;374;p11"/>
            <p:cNvPicPr preferRelativeResize="0"/>
            <p:nvPr/>
          </p:nvPicPr>
          <p:blipFill>
            <a:blip r:embed="rId9">
              <a:alphaModFix/>
            </a:blip>
            <a:stretch>
              <a:fillRect/>
            </a:stretch>
          </p:blipFill>
          <p:spPr>
            <a:xfrm rot="-4458450">
              <a:off x="8390939" y="3410112"/>
              <a:ext cx="441402" cy="595896"/>
            </a:xfrm>
            <a:prstGeom prst="rect">
              <a:avLst/>
            </a:prstGeom>
            <a:noFill/>
            <a:ln>
              <a:noFill/>
            </a:ln>
          </p:spPr>
        </p:pic>
      </p:grpSp>
      <p:pic>
        <p:nvPicPr>
          <p:cNvPr id="375" name="Google Shape;375;p11"/>
          <p:cNvPicPr preferRelativeResize="0"/>
          <p:nvPr/>
        </p:nvPicPr>
        <p:blipFill>
          <a:blip r:embed="rId10">
            <a:alphaModFix/>
          </a:blip>
          <a:stretch>
            <a:fillRect/>
          </a:stretch>
        </p:blipFill>
        <p:spPr>
          <a:xfrm rot="-1137833">
            <a:off x="8216240" y="3984587"/>
            <a:ext cx="762420" cy="1207773"/>
          </a:xfrm>
          <a:prstGeom prst="rect">
            <a:avLst/>
          </a:prstGeom>
          <a:noFill/>
          <a:ln>
            <a:noFill/>
          </a:ln>
        </p:spPr>
      </p:pic>
      <p:grpSp>
        <p:nvGrpSpPr>
          <p:cNvPr id="376" name="Google Shape;376;p11"/>
          <p:cNvGrpSpPr/>
          <p:nvPr/>
        </p:nvGrpSpPr>
        <p:grpSpPr>
          <a:xfrm>
            <a:off x="117902" y="41071"/>
            <a:ext cx="8905990" cy="4926762"/>
            <a:chOff x="117902" y="41071"/>
            <a:chExt cx="8905990" cy="4926762"/>
          </a:xfrm>
        </p:grpSpPr>
        <p:grpSp>
          <p:nvGrpSpPr>
            <p:cNvPr id="377" name="Google Shape;377;p11"/>
            <p:cNvGrpSpPr/>
            <p:nvPr/>
          </p:nvGrpSpPr>
          <p:grpSpPr>
            <a:xfrm flipH="1">
              <a:off x="8601232" y="851741"/>
              <a:ext cx="422661" cy="451638"/>
              <a:chOff x="38108" y="924128"/>
              <a:chExt cx="422661" cy="451638"/>
            </a:xfrm>
          </p:grpSpPr>
          <p:pic>
            <p:nvPicPr>
              <p:cNvPr id="378" name="Google Shape;378;p11"/>
              <p:cNvPicPr preferRelativeResize="0"/>
              <p:nvPr/>
            </p:nvPicPr>
            <p:blipFill>
              <a:blip r:embed="rId11">
                <a:alphaModFix/>
              </a:blip>
              <a:stretch>
                <a:fillRect/>
              </a:stretch>
            </p:blipFill>
            <p:spPr>
              <a:xfrm flipH="1" rot="10800000">
                <a:off x="38108" y="924128"/>
                <a:ext cx="105543" cy="188774"/>
              </a:xfrm>
              <a:prstGeom prst="rect">
                <a:avLst/>
              </a:prstGeom>
              <a:noFill/>
              <a:ln>
                <a:noFill/>
              </a:ln>
            </p:spPr>
          </p:pic>
          <p:pic>
            <p:nvPicPr>
              <p:cNvPr id="379" name="Google Shape;379;p11"/>
              <p:cNvPicPr preferRelativeResize="0"/>
              <p:nvPr/>
            </p:nvPicPr>
            <p:blipFill>
              <a:blip r:embed="rId12">
                <a:alphaModFix/>
              </a:blip>
              <a:stretch>
                <a:fillRect/>
              </a:stretch>
            </p:blipFill>
            <p:spPr>
              <a:xfrm flipH="1" rot="-7340693">
                <a:off x="348386" y="1212916"/>
                <a:ext cx="42527" cy="188775"/>
              </a:xfrm>
              <a:prstGeom prst="rect">
                <a:avLst/>
              </a:prstGeom>
              <a:noFill/>
              <a:ln>
                <a:noFill/>
              </a:ln>
            </p:spPr>
          </p:pic>
        </p:grpSp>
        <p:grpSp>
          <p:nvGrpSpPr>
            <p:cNvPr id="380" name="Google Shape;380;p11"/>
            <p:cNvGrpSpPr/>
            <p:nvPr/>
          </p:nvGrpSpPr>
          <p:grpSpPr>
            <a:xfrm flipH="1">
              <a:off x="8532625" y="2321191"/>
              <a:ext cx="388681" cy="554456"/>
              <a:chOff x="140695" y="2477366"/>
              <a:chExt cx="388681" cy="554456"/>
            </a:xfrm>
          </p:grpSpPr>
          <p:pic>
            <p:nvPicPr>
              <p:cNvPr id="381" name="Google Shape;381;p11"/>
              <p:cNvPicPr preferRelativeResize="0"/>
              <p:nvPr/>
            </p:nvPicPr>
            <p:blipFill>
              <a:blip r:embed="rId11">
                <a:alphaModFix/>
              </a:blip>
              <a:stretch>
                <a:fillRect/>
              </a:stretch>
            </p:blipFill>
            <p:spPr>
              <a:xfrm flipH="1" rot="8258944">
                <a:off x="190508" y="2832129"/>
                <a:ext cx="105544" cy="188773"/>
              </a:xfrm>
              <a:prstGeom prst="rect">
                <a:avLst/>
              </a:prstGeom>
              <a:noFill/>
              <a:ln>
                <a:noFill/>
              </a:ln>
            </p:spPr>
          </p:pic>
          <p:pic>
            <p:nvPicPr>
              <p:cNvPr id="382" name="Google Shape;382;p11"/>
              <p:cNvPicPr preferRelativeResize="0"/>
              <p:nvPr/>
            </p:nvPicPr>
            <p:blipFill>
              <a:blip r:embed="rId11">
                <a:alphaModFix/>
              </a:blip>
              <a:stretch>
                <a:fillRect/>
              </a:stretch>
            </p:blipFill>
            <p:spPr>
              <a:xfrm flipH="1" rot="10800000">
                <a:off x="423833" y="2477366"/>
                <a:ext cx="105543" cy="188774"/>
              </a:xfrm>
              <a:prstGeom prst="rect">
                <a:avLst/>
              </a:prstGeom>
              <a:noFill/>
              <a:ln>
                <a:noFill/>
              </a:ln>
            </p:spPr>
          </p:pic>
        </p:grpSp>
        <p:pic>
          <p:nvPicPr>
            <p:cNvPr id="383" name="Google Shape;383;p11"/>
            <p:cNvPicPr preferRelativeResize="0"/>
            <p:nvPr/>
          </p:nvPicPr>
          <p:blipFill>
            <a:blip r:embed="rId12">
              <a:alphaModFix/>
            </a:blip>
            <a:stretch>
              <a:fillRect/>
            </a:stretch>
          </p:blipFill>
          <p:spPr>
            <a:xfrm rot="8446953">
              <a:off x="2611451" y="203216"/>
              <a:ext cx="42527" cy="188775"/>
            </a:xfrm>
            <a:prstGeom prst="rect">
              <a:avLst/>
            </a:prstGeom>
            <a:noFill/>
            <a:ln>
              <a:noFill/>
            </a:ln>
          </p:spPr>
        </p:pic>
        <p:pic>
          <p:nvPicPr>
            <p:cNvPr id="384" name="Google Shape;384;p11"/>
            <p:cNvPicPr preferRelativeResize="0"/>
            <p:nvPr/>
          </p:nvPicPr>
          <p:blipFill>
            <a:blip r:embed="rId11">
              <a:alphaModFix/>
            </a:blip>
            <a:stretch>
              <a:fillRect/>
            </a:stretch>
          </p:blipFill>
          <p:spPr>
            <a:xfrm rot="-6650757">
              <a:off x="219024" y="1194053"/>
              <a:ext cx="105545" cy="188776"/>
            </a:xfrm>
            <a:prstGeom prst="rect">
              <a:avLst/>
            </a:prstGeom>
            <a:noFill/>
            <a:ln>
              <a:noFill/>
            </a:ln>
          </p:spPr>
        </p:pic>
        <p:grpSp>
          <p:nvGrpSpPr>
            <p:cNvPr id="385" name="Google Shape;385;p11"/>
            <p:cNvGrpSpPr/>
            <p:nvPr/>
          </p:nvGrpSpPr>
          <p:grpSpPr>
            <a:xfrm flipH="1">
              <a:off x="117902" y="2785775"/>
              <a:ext cx="307756" cy="654229"/>
              <a:chOff x="8614629" y="2666150"/>
              <a:chExt cx="307756" cy="654229"/>
            </a:xfrm>
          </p:grpSpPr>
          <p:pic>
            <p:nvPicPr>
              <p:cNvPr id="386" name="Google Shape;386;p11"/>
              <p:cNvPicPr preferRelativeResize="0"/>
              <p:nvPr/>
            </p:nvPicPr>
            <p:blipFill>
              <a:blip r:embed="rId12">
                <a:alphaModFix/>
              </a:blip>
              <a:stretch>
                <a:fillRect/>
              </a:stretch>
            </p:blipFill>
            <p:spPr>
              <a:xfrm flipH="1" rot="-9254692">
                <a:off x="8840959" y="3131744"/>
                <a:ext cx="42526" cy="188771"/>
              </a:xfrm>
              <a:prstGeom prst="rect">
                <a:avLst/>
              </a:prstGeom>
              <a:noFill/>
              <a:ln>
                <a:noFill/>
              </a:ln>
            </p:spPr>
          </p:pic>
          <p:pic>
            <p:nvPicPr>
              <p:cNvPr id="387" name="Google Shape;387;p11"/>
              <p:cNvPicPr preferRelativeResize="0"/>
              <p:nvPr/>
            </p:nvPicPr>
            <p:blipFill>
              <a:blip r:embed="rId11">
                <a:alphaModFix/>
              </a:blip>
              <a:stretch>
                <a:fillRect/>
              </a:stretch>
            </p:blipFill>
            <p:spPr>
              <a:xfrm flipH="1" rot="6415511">
                <a:off x="8667520" y="2649728"/>
                <a:ext cx="105543" cy="188775"/>
              </a:xfrm>
              <a:prstGeom prst="rect">
                <a:avLst/>
              </a:prstGeom>
              <a:noFill/>
              <a:ln>
                <a:noFill/>
              </a:ln>
            </p:spPr>
          </p:pic>
          <p:pic>
            <p:nvPicPr>
              <p:cNvPr id="388" name="Google Shape;388;p11"/>
              <p:cNvPicPr preferRelativeResize="0"/>
              <p:nvPr/>
            </p:nvPicPr>
            <p:blipFill>
              <a:blip r:embed="rId11">
                <a:alphaModFix/>
              </a:blip>
              <a:stretch>
                <a:fillRect/>
              </a:stretch>
            </p:blipFill>
            <p:spPr>
              <a:xfrm flipH="1" rot="6415456">
                <a:off x="8696134" y="2960031"/>
                <a:ext cx="48310" cy="86405"/>
              </a:xfrm>
              <a:prstGeom prst="rect">
                <a:avLst/>
              </a:prstGeom>
              <a:noFill/>
              <a:ln>
                <a:noFill/>
              </a:ln>
            </p:spPr>
          </p:pic>
        </p:grpSp>
        <p:grpSp>
          <p:nvGrpSpPr>
            <p:cNvPr id="389" name="Google Shape;389;p11"/>
            <p:cNvGrpSpPr/>
            <p:nvPr/>
          </p:nvGrpSpPr>
          <p:grpSpPr>
            <a:xfrm flipH="1">
              <a:off x="5677057" y="92766"/>
              <a:ext cx="441386" cy="273288"/>
              <a:chOff x="2943558" y="92766"/>
              <a:chExt cx="441386" cy="273288"/>
            </a:xfrm>
          </p:grpSpPr>
          <p:pic>
            <p:nvPicPr>
              <p:cNvPr id="390" name="Google Shape;390;p11"/>
              <p:cNvPicPr preferRelativeResize="0"/>
              <p:nvPr/>
            </p:nvPicPr>
            <p:blipFill>
              <a:blip r:embed="rId11">
                <a:alphaModFix/>
              </a:blip>
              <a:stretch>
                <a:fillRect/>
              </a:stretch>
            </p:blipFill>
            <p:spPr>
              <a:xfrm flipH="1" rot="10800000">
                <a:off x="2943558" y="92766"/>
                <a:ext cx="105543" cy="188774"/>
              </a:xfrm>
              <a:prstGeom prst="rect">
                <a:avLst/>
              </a:prstGeom>
              <a:noFill/>
              <a:ln>
                <a:noFill/>
              </a:ln>
            </p:spPr>
          </p:pic>
          <p:pic>
            <p:nvPicPr>
              <p:cNvPr id="391" name="Google Shape;391;p11"/>
              <p:cNvPicPr preferRelativeResize="0"/>
              <p:nvPr/>
            </p:nvPicPr>
            <p:blipFill>
              <a:blip r:embed="rId12">
                <a:alphaModFix/>
              </a:blip>
              <a:stretch>
                <a:fillRect/>
              </a:stretch>
            </p:blipFill>
            <p:spPr>
              <a:xfrm flipH="1" rot="-7340693">
                <a:off x="3272561" y="203204"/>
                <a:ext cx="42527" cy="188775"/>
              </a:xfrm>
              <a:prstGeom prst="rect">
                <a:avLst/>
              </a:prstGeom>
              <a:noFill/>
              <a:ln>
                <a:noFill/>
              </a:ln>
            </p:spPr>
          </p:pic>
        </p:grpSp>
        <p:pic>
          <p:nvPicPr>
            <p:cNvPr id="392" name="Google Shape;392;p11"/>
            <p:cNvPicPr preferRelativeResize="0"/>
            <p:nvPr/>
          </p:nvPicPr>
          <p:blipFill>
            <a:blip r:embed="rId11">
              <a:alphaModFix/>
            </a:blip>
            <a:stretch>
              <a:fillRect/>
            </a:stretch>
          </p:blipFill>
          <p:spPr>
            <a:xfrm rot="10800000">
              <a:off x="2304200" y="250891"/>
              <a:ext cx="105543" cy="188774"/>
            </a:xfrm>
            <a:prstGeom prst="rect">
              <a:avLst/>
            </a:prstGeom>
            <a:noFill/>
            <a:ln>
              <a:noFill/>
            </a:ln>
          </p:spPr>
        </p:pic>
        <p:grpSp>
          <p:nvGrpSpPr>
            <p:cNvPr id="393" name="Google Shape;393;p11"/>
            <p:cNvGrpSpPr/>
            <p:nvPr/>
          </p:nvGrpSpPr>
          <p:grpSpPr>
            <a:xfrm flipH="1" rot="-4199310">
              <a:off x="3961202" y="-29513"/>
              <a:ext cx="307748" cy="654212"/>
              <a:chOff x="8614629" y="2666150"/>
              <a:chExt cx="307756" cy="654229"/>
            </a:xfrm>
          </p:grpSpPr>
          <p:pic>
            <p:nvPicPr>
              <p:cNvPr id="394" name="Google Shape;394;p11"/>
              <p:cNvPicPr preferRelativeResize="0"/>
              <p:nvPr/>
            </p:nvPicPr>
            <p:blipFill>
              <a:blip r:embed="rId12">
                <a:alphaModFix/>
              </a:blip>
              <a:stretch>
                <a:fillRect/>
              </a:stretch>
            </p:blipFill>
            <p:spPr>
              <a:xfrm flipH="1" rot="-9254692">
                <a:off x="8840959" y="3131744"/>
                <a:ext cx="42526" cy="188771"/>
              </a:xfrm>
              <a:prstGeom prst="rect">
                <a:avLst/>
              </a:prstGeom>
              <a:noFill/>
              <a:ln>
                <a:noFill/>
              </a:ln>
            </p:spPr>
          </p:pic>
          <p:pic>
            <p:nvPicPr>
              <p:cNvPr id="395" name="Google Shape;395;p11"/>
              <p:cNvPicPr preferRelativeResize="0"/>
              <p:nvPr/>
            </p:nvPicPr>
            <p:blipFill>
              <a:blip r:embed="rId11">
                <a:alphaModFix/>
              </a:blip>
              <a:stretch>
                <a:fillRect/>
              </a:stretch>
            </p:blipFill>
            <p:spPr>
              <a:xfrm flipH="1" rot="6415511">
                <a:off x="8667520" y="2649728"/>
                <a:ext cx="105543" cy="188775"/>
              </a:xfrm>
              <a:prstGeom prst="rect">
                <a:avLst/>
              </a:prstGeom>
              <a:noFill/>
              <a:ln>
                <a:noFill/>
              </a:ln>
            </p:spPr>
          </p:pic>
          <p:pic>
            <p:nvPicPr>
              <p:cNvPr id="396" name="Google Shape;396;p11"/>
              <p:cNvPicPr preferRelativeResize="0"/>
              <p:nvPr/>
            </p:nvPicPr>
            <p:blipFill>
              <a:blip r:embed="rId11">
                <a:alphaModFix/>
              </a:blip>
              <a:stretch>
                <a:fillRect/>
              </a:stretch>
            </p:blipFill>
            <p:spPr>
              <a:xfrm flipH="1" rot="6415456">
                <a:off x="8696134" y="2960031"/>
                <a:ext cx="48310" cy="86405"/>
              </a:xfrm>
              <a:prstGeom prst="rect">
                <a:avLst/>
              </a:prstGeom>
              <a:noFill/>
              <a:ln>
                <a:noFill/>
              </a:ln>
            </p:spPr>
          </p:pic>
        </p:grpSp>
        <p:pic>
          <p:nvPicPr>
            <p:cNvPr id="397" name="Google Shape;397;p11"/>
            <p:cNvPicPr preferRelativeResize="0"/>
            <p:nvPr/>
          </p:nvPicPr>
          <p:blipFill>
            <a:blip r:embed="rId12">
              <a:alphaModFix/>
            </a:blip>
            <a:stretch>
              <a:fillRect/>
            </a:stretch>
          </p:blipFill>
          <p:spPr>
            <a:xfrm flipH="1" rot="-4098951">
              <a:off x="1029574" y="4790541"/>
              <a:ext cx="42527" cy="188775"/>
            </a:xfrm>
            <a:prstGeom prst="rect">
              <a:avLst/>
            </a:prstGeom>
            <a:noFill/>
            <a:ln>
              <a:noFill/>
            </a:ln>
          </p:spPr>
        </p:pic>
        <p:grpSp>
          <p:nvGrpSpPr>
            <p:cNvPr id="398" name="Google Shape;398;p11"/>
            <p:cNvGrpSpPr/>
            <p:nvPr/>
          </p:nvGrpSpPr>
          <p:grpSpPr>
            <a:xfrm flipH="1">
              <a:off x="2286924" y="4705005"/>
              <a:ext cx="1334822" cy="216248"/>
              <a:chOff x="5015629" y="4769080"/>
              <a:chExt cx="1334822" cy="216248"/>
            </a:xfrm>
          </p:grpSpPr>
          <p:pic>
            <p:nvPicPr>
              <p:cNvPr id="399" name="Google Shape;399;p11"/>
              <p:cNvPicPr preferRelativeResize="0"/>
              <p:nvPr/>
            </p:nvPicPr>
            <p:blipFill>
              <a:blip r:embed="rId12">
                <a:alphaModFix/>
              </a:blip>
              <a:stretch>
                <a:fillRect/>
              </a:stretch>
            </p:blipFill>
            <p:spPr>
              <a:xfrm flipH="1" rot="-4551152">
                <a:off x="5711535" y="4782840"/>
                <a:ext cx="42527" cy="188775"/>
              </a:xfrm>
              <a:prstGeom prst="rect">
                <a:avLst/>
              </a:prstGeom>
              <a:noFill/>
              <a:ln>
                <a:noFill/>
              </a:ln>
            </p:spPr>
          </p:pic>
          <p:pic>
            <p:nvPicPr>
              <p:cNvPr id="400" name="Google Shape;400;p11"/>
              <p:cNvPicPr preferRelativeResize="0"/>
              <p:nvPr/>
            </p:nvPicPr>
            <p:blipFill>
              <a:blip r:embed="rId11">
                <a:alphaModFix/>
              </a:blip>
              <a:stretch>
                <a:fillRect/>
              </a:stretch>
            </p:blipFill>
            <p:spPr>
              <a:xfrm rot="-9109059">
                <a:off x="6206581" y="4782813"/>
                <a:ext cx="105547" cy="188781"/>
              </a:xfrm>
              <a:prstGeom prst="rect">
                <a:avLst/>
              </a:prstGeom>
              <a:noFill/>
              <a:ln>
                <a:noFill/>
              </a:ln>
            </p:spPr>
          </p:pic>
          <p:pic>
            <p:nvPicPr>
              <p:cNvPr id="401" name="Google Shape;401;p11"/>
              <p:cNvPicPr preferRelativeResize="0"/>
              <p:nvPr/>
            </p:nvPicPr>
            <p:blipFill>
              <a:blip r:embed="rId11">
                <a:alphaModFix/>
              </a:blip>
              <a:stretch>
                <a:fillRect/>
              </a:stretch>
            </p:blipFill>
            <p:spPr>
              <a:xfrm rot="-7075986">
                <a:off x="5040959" y="4834033"/>
                <a:ext cx="48311" cy="86407"/>
              </a:xfrm>
              <a:prstGeom prst="rect">
                <a:avLst/>
              </a:prstGeom>
              <a:noFill/>
              <a:ln>
                <a:noFill/>
              </a:ln>
            </p:spPr>
          </p:pic>
        </p:grpSp>
        <p:pic>
          <p:nvPicPr>
            <p:cNvPr id="402" name="Google Shape;402;p11"/>
            <p:cNvPicPr preferRelativeResize="0"/>
            <p:nvPr/>
          </p:nvPicPr>
          <p:blipFill>
            <a:blip r:embed="rId11">
              <a:alphaModFix/>
            </a:blip>
            <a:stretch>
              <a:fillRect/>
            </a:stretch>
          </p:blipFill>
          <p:spPr>
            <a:xfrm rot="-6650757">
              <a:off x="6641849" y="4790540"/>
              <a:ext cx="105545" cy="188776"/>
            </a:xfrm>
            <a:prstGeom prst="rect">
              <a:avLst/>
            </a:prstGeom>
            <a:noFill/>
            <a:ln>
              <a:noFill/>
            </a:ln>
          </p:spPr>
        </p:pic>
        <p:pic>
          <p:nvPicPr>
            <p:cNvPr id="403" name="Google Shape;403;p11"/>
            <p:cNvPicPr preferRelativeResize="0"/>
            <p:nvPr/>
          </p:nvPicPr>
          <p:blipFill>
            <a:blip r:embed="rId11">
              <a:alphaModFix/>
            </a:blip>
            <a:stretch>
              <a:fillRect/>
            </a:stretch>
          </p:blipFill>
          <p:spPr>
            <a:xfrm rot="10800000">
              <a:off x="7399150" y="203203"/>
              <a:ext cx="105543" cy="188774"/>
            </a:xfrm>
            <a:prstGeom prst="rect">
              <a:avLst/>
            </a:prstGeom>
            <a:noFill/>
            <a:ln>
              <a:noFill/>
            </a:ln>
          </p:spPr>
        </p:pic>
        <p:pic>
          <p:nvPicPr>
            <p:cNvPr id="404" name="Google Shape;404;p11"/>
            <p:cNvPicPr preferRelativeResize="0"/>
            <p:nvPr/>
          </p:nvPicPr>
          <p:blipFill>
            <a:blip r:embed="rId12">
              <a:alphaModFix/>
            </a:blip>
            <a:stretch>
              <a:fillRect/>
            </a:stretch>
          </p:blipFill>
          <p:spPr>
            <a:xfrm rot="4551152">
              <a:off x="7957914" y="4602040"/>
              <a:ext cx="42527" cy="188775"/>
            </a:xfrm>
            <a:prstGeom prst="rect">
              <a:avLst/>
            </a:prstGeom>
            <a:noFill/>
            <a:ln>
              <a:noFill/>
            </a:ln>
          </p:spPr>
        </p:pic>
        <p:pic>
          <p:nvPicPr>
            <p:cNvPr id="405" name="Google Shape;405;p11"/>
            <p:cNvPicPr preferRelativeResize="0"/>
            <p:nvPr/>
          </p:nvPicPr>
          <p:blipFill>
            <a:blip r:embed="rId12">
              <a:alphaModFix/>
            </a:blip>
            <a:stretch>
              <a:fillRect/>
            </a:stretch>
          </p:blipFill>
          <p:spPr>
            <a:xfrm rot="-7698583">
              <a:off x="820075" y="323477"/>
              <a:ext cx="42527" cy="188775"/>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dk1"/>
        </a:solidFill>
      </p:bgPr>
    </p:bg>
    <p:spTree>
      <p:nvGrpSpPr>
        <p:cNvPr id="406" name="Shape 40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3">
    <p:spTree>
      <p:nvGrpSpPr>
        <p:cNvPr id="407" name="Shape 407"/>
        <p:cNvGrpSpPr/>
        <p:nvPr/>
      </p:nvGrpSpPr>
      <p:grpSpPr>
        <a:xfrm>
          <a:off x="0" y="0"/>
          <a:ext cx="0" cy="0"/>
          <a:chOff x="0" y="0"/>
          <a:chExt cx="0" cy="0"/>
        </a:xfrm>
      </p:grpSpPr>
      <p:sp>
        <p:nvSpPr>
          <p:cNvPr id="408" name="Google Shape;408;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09" name="Google Shape;409;p13"/>
          <p:cNvGrpSpPr/>
          <p:nvPr/>
        </p:nvGrpSpPr>
        <p:grpSpPr>
          <a:xfrm flipH="1">
            <a:off x="51855" y="-89497"/>
            <a:ext cx="8873643" cy="5437444"/>
            <a:chOff x="71505" y="-141047"/>
            <a:chExt cx="8873643" cy="5437444"/>
          </a:xfrm>
        </p:grpSpPr>
        <p:pic>
          <p:nvPicPr>
            <p:cNvPr id="410" name="Google Shape;410;p13"/>
            <p:cNvPicPr preferRelativeResize="0"/>
            <p:nvPr/>
          </p:nvPicPr>
          <p:blipFill>
            <a:blip r:embed="rId2">
              <a:alphaModFix/>
            </a:blip>
            <a:stretch>
              <a:fillRect/>
            </a:stretch>
          </p:blipFill>
          <p:spPr>
            <a:xfrm rot="-1891742">
              <a:off x="317539" y="4429929"/>
              <a:ext cx="587421" cy="769691"/>
            </a:xfrm>
            <a:prstGeom prst="rect">
              <a:avLst/>
            </a:prstGeom>
            <a:noFill/>
            <a:ln>
              <a:noFill/>
            </a:ln>
          </p:spPr>
        </p:pic>
        <p:pic>
          <p:nvPicPr>
            <p:cNvPr id="411" name="Google Shape;411;p13"/>
            <p:cNvPicPr preferRelativeResize="0"/>
            <p:nvPr/>
          </p:nvPicPr>
          <p:blipFill>
            <a:blip r:embed="rId2">
              <a:alphaModFix/>
            </a:blip>
            <a:stretch>
              <a:fillRect/>
            </a:stretch>
          </p:blipFill>
          <p:spPr>
            <a:xfrm flipH="1" rot="515143">
              <a:off x="110544" y="60994"/>
              <a:ext cx="423418" cy="554814"/>
            </a:xfrm>
            <a:prstGeom prst="rect">
              <a:avLst/>
            </a:prstGeom>
            <a:noFill/>
            <a:ln>
              <a:noFill/>
            </a:ln>
          </p:spPr>
        </p:pic>
        <p:pic>
          <p:nvPicPr>
            <p:cNvPr id="412" name="Google Shape;412;p13"/>
            <p:cNvPicPr preferRelativeResize="0"/>
            <p:nvPr/>
          </p:nvPicPr>
          <p:blipFill>
            <a:blip r:embed="rId2">
              <a:alphaModFix/>
            </a:blip>
            <a:stretch>
              <a:fillRect/>
            </a:stretch>
          </p:blipFill>
          <p:spPr>
            <a:xfrm rot="-1853588">
              <a:off x="8204292" y="-45157"/>
              <a:ext cx="585465" cy="767119"/>
            </a:xfrm>
            <a:prstGeom prst="rect">
              <a:avLst/>
            </a:prstGeom>
            <a:noFill/>
            <a:ln>
              <a:noFill/>
            </a:ln>
          </p:spPr>
        </p:pic>
      </p:grpSp>
      <p:grpSp>
        <p:nvGrpSpPr>
          <p:cNvPr id="413" name="Google Shape;413;p13"/>
          <p:cNvGrpSpPr/>
          <p:nvPr/>
        </p:nvGrpSpPr>
        <p:grpSpPr>
          <a:xfrm>
            <a:off x="-207364" y="1606201"/>
            <a:ext cx="9341539" cy="2146751"/>
            <a:chOff x="-207364" y="1606201"/>
            <a:chExt cx="9341539" cy="2146751"/>
          </a:xfrm>
        </p:grpSpPr>
        <p:pic>
          <p:nvPicPr>
            <p:cNvPr id="414" name="Google Shape;414;p13"/>
            <p:cNvPicPr preferRelativeResize="0"/>
            <p:nvPr/>
          </p:nvPicPr>
          <p:blipFill>
            <a:blip r:embed="rId3">
              <a:alphaModFix/>
            </a:blip>
            <a:stretch>
              <a:fillRect/>
            </a:stretch>
          </p:blipFill>
          <p:spPr>
            <a:xfrm rot="-1165253">
              <a:off x="8646086" y="3068811"/>
              <a:ext cx="393402" cy="636855"/>
            </a:xfrm>
            <a:prstGeom prst="rect">
              <a:avLst/>
            </a:prstGeom>
            <a:noFill/>
            <a:ln>
              <a:noFill/>
            </a:ln>
          </p:spPr>
        </p:pic>
        <p:pic>
          <p:nvPicPr>
            <p:cNvPr id="415" name="Google Shape;415;p13"/>
            <p:cNvPicPr preferRelativeResize="0"/>
            <p:nvPr/>
          </p:nvPicPr>
          <p:blipFill>
            <a:blip r:embed="rId3">
              <a:alphaModFix/>
            </a:blip>
            <a:stretch>
              <a:fillRect/>
            </a:stretch>
          </p:blipFill>
          <p:spPr>
            <a:xfrm rot="1471114">
              <a:off x="-49250" y="1679334"/>
              <a:ext cx="543707" cy="880161"/>
            </a:xfrm>
            <a:prstGeom prst="rect">
              <a:avLst/>
            </a:prstGeom>
            <a:noFill/>
            <a:ln>
              <a:noFill/>
            </a:ln>
          </p:spPr>
        </p:pic>
      </p:grpSp>
      <p:grpSp>
        <p:nvGrpSpPr>
          <p:cNvPr id="416" name="Google Shape;416;p13"/>
          <p:cNvGrpSpPr/>
          <p:nvPr/>
        </p:nvGrpSpPr>
        <p:grpSpPr>
          <a:xfrm>
            <a:off x="65665" y="157866"/>
            <a:ext cx="9012671" cy="4827775"/>
            <a:chOff x="51840" y="155953"/>
            <a:chExt cx="9012671" cy="4827775"/>
          </a:xfrm>
        </p:grpSpPr>
        <p:pic>
          <p:nvPicPr>
            <p:cNvPr id="417" name="Google Shape;417;p13"/>
            <p:cNvPicPr preferRelativeResize="0"/>
            <p:nvPr/>
          </p:nvPicPr>
          <p:blipFill>
            <a:blip r:embed="rId4">
              <a:alphaModFix/>
            </a:blip>
            <a:stretch>
              <a:fillRect/>
            </a:stretch>
          </p:blipFill>
          <p:spPr>
            <a:xfrm rot="7340693">
              <a:off x="7650828" y="4820879"/>
              <a:ext cx="42527" cy="188775"/>
            </a:xfrm>
            <a:prstGeom prst="rect">
              <a:avLst/>
            </a:prstGeom>
            <a:noFill/>
            <a:ln>
              <a:noFill/>
            </a:ln>
          </p:spPr>
        </p:pic>
        <p:pic>
          <p:nvPicPr>
            <p:cNvPr id="418" name="Google Shape;418;p13"/>
            <p:cNvPicPr preferRelativeResize="0"/>
            <p:nvPr/>
          </p:nvPicPr>
          <p:blipFill>
            <a:blip r:embed="rId5">
              <a:alphaModFix/>
            </a:blip>
            <a:stretch>
              <a:fillRect/>
            </a:stretch>
          </p:blipFill>
          <p:spPr>
            <a:xfrm rot="-8258944">
              <a:off x="8625377" y="2675954"/>
              <a:ext cx="105544" cy="188773"/>
            </a:xfrm>
            <a:prstGeom prst="rect">
              <a:avLst/>
            </a:prstGeom>
            <a:noFill/>
            <a:ln>
              <a:noFill/>
            </a:ln>
          </p:spPr>
        </p:pic>
        <p:pic>
          <p:nvPicPr>
            <p:cNvPr id="419" name="Google Shape;419;p13"/>
            <p:cNvPicPr preferRelativeResize="0"/>
            <p:nvPr/>
          </p:nvPicPr>
          <p:blipFill>
            <a:blip r:embed="rId4">
              <a:alphaModFix/>
            </a:blip>
            <a:stretch>
              <a:fillRect/>
            </a:stretch>
          </p:blipFill>
          <p:spPr>
            <a:xfrm rot="8446953">
              <a:off x="2042254" y="150066"/>
              <a:ext cx="42527" cy="188775"/>
            </a:xfrm>
            <a:prstGeom prst="rect">
              <a:avLst/>
            </a:prstGeom>
            <a:noFill/>
            <a:ln>
              <a:noFill/>
            </a:ln>
          </p:spPr>
        </p:pic>
        <p:pic>
          <p:nvPicPr>
            <p:cNvPr id="420" name="Google Shape;420;p13"/>
            <p:cNvPicPr preferRelativeResize="0"/>
            <p:nvPr/>
          </p:nvPicPr>
          <p:blipFill>
            <a:blip r:embed="rId5">
              <a:alphaModFix/>
            </a:blip>
            <a:stretch>
              <a:fillRect/>
            </a:stretch>
          </p:blipFill>
          <p:spPr>
            <a:xfrm flipH="1" rot="6568285">
              <a:off x="77714" y="149623"/>
              <a:ext cx="50743" cy="90771"/>
            </a:xfrm>
            <a:prstGeom prst="rect">
              <a:avLst/>
            </a:prstGeom>
            <a:noFill/>
            <a:ln>
              <a:noFill/>
            </a:ln>
          </p:spPr>
        </p:pic>
        <p:pic>
          <p:nvPicPr>
            <p:cNvPr id="421" name="Google Shape;421;p13"/>
            <p:cNvPicPr preferRelativeResize="0"/>
            <p:nvPr/>
          </p:nvPicPr>
          <p:blipFill>
            <a:blip r:embed="rId4">
              <a:alphaModFix/>
            </a:blip>
            <a:stretch>
              <a:fillRect/>
            </a:stretch>
          </p:blipFill>
          <p:spPr>
            <a:xfrm rot="9254692">
              <a:off x="256255" y="1357757"/>
              <a:ext cx="42526" cy="188771"/>
            </a:xfrm>
            <a:prstGeom prst="rect">
              <a:avLst/>
            </a:prstGeom>
            <a:noFill/>
            <a:ln>
              <a:noFill/>
            </a:ln>
          </p:spPr>
        </p:pic>
        <p:pic>
          <p:nvPicPr>
            <p:cNvPr id="422" name="Google Shape;422;p13"/>
            <p:cNvPicPr preferRelativeResize="0"/>
            <p:nvPr/>
          </p:nvPicPr>
          <p:blipFill>
            <a:blip r:embed="rId5">
              <a:alphaModFix/>
            </a:blip>
            <a:stretch>
              <a:fillRect/>
            </a:stretch>
          </p:blipFill>
          <p:spPr>
            <a:xfrm rot="-6415511">
              <a:off x="367153" y="875740"/>
              <a:ext cx="105543" cy="188775"/>
            </a:xfrm>
            <a:prstGeom prst="rect">
              <a:avLst/>
            </a:prstGeom>
            <a:noFill/>
            <a:ln>
              <a:noFill/>
            </a:ln>
          </p:spPr>
        </p:pic>
        <p:pic>
          <p:nvPicPr>
            <p:cNvPr id="423" name="Google Shape;423;p13"/>
            <p:cNvPicPr preferRelativeResize="0"/>
            <p:nvPr/>
          </p:nvPicPr>
          <p:blipFill>
            <a:blip r:embed="rId5">
              <a:alphaModFix/>
            </a:blip>
            <a:stretch>
              <a:fillRect/>
            </a:stretch>
          </p:blipFill>
          <p:spPr>
            <a:xfrm rot="-6415456">
              <a:off x="395297" y="1186044"/>
              <a:ext cx="48310" cy="86405"/>
            </a:xfrm>
            <a:prstGeom prst="rect">
              <a:avLst/>
            </a:prstGeom>
            <a:noFill/>
            <a:ln>
              <a:noFill/>
            </a:ln>
          </p:spPr>
        </p:pic>
        <p:grpSp>
          <p:nvGrpSpPr>
            <p:cNvPr id="424" name="Google Shape;424;p13"/>
            <p:cNvGrpSpPr/>
            <p:nvPr/>
          </p:nvGrpSpPr>
          <p:grpSpPr>
            <a:xfrm flipH="1">
              <a:off x="7889885" y="157891"/>
              <a:ext cx="441386" cy="273288"/>
              <a:chOff x="2338133" y="66653"/>
              <a:chExt cx="441386" cy="273288"/>
            </a:xfrm>
          </p:grpSpPr>
          <p:pic>
            <p:nvPicPr>
              <p:cNvPr id="425" name="Google Shape;425;p13"/>
              <p:cNvPicPr preferRelativeResize="0"/>
              <p:nvPr/>
            </p:nvPicPr>
            <p:blipFill>
              <a:blip r:embed="rId5">
                <a:alphaModFix/>
              </a:blip>
              <a:stretch>
                <a:fillRect/>
              </a:stretch>
            </p:blipFill>
            <p:spPr>
              <a:xfrm flipH="1" rot="10800000">
                <a:off x="2338133" y="66653"/>
                <a:ext cx="105543" cy="188774"/>
              </a:xfrm>
              <a:prstGeom prst="rect">
                <a:avLst/>
              </a:prstGeom>
              <a:noFill/>
              <a:ln>
                <a:noFill/>
              </a:ln>
            </p:spPr>
          </p:pic>
          <p:pic>
            <p:nvPicPr>
              <p:cNvPr id="426" name="Google Shape;426;p13"/>
              <p:cNvPicPr preferRelativeResize="0"/>
              <p:nvPr/>
            </p:nvPicPr>
            <p:blipFill>
              <a:blip r:embed="rId4">
                <a:alphaModFix/>
              </a:blip>
              <a:stretch>
                <a:fillRect/>
              </a:stretch>
            </p:blipFill>
            <p:spPr>
              <a:xfrm flipH="1" rot="-7340693">
                <a:off x="2667136" y="177091"/>
                <a:ext cx="42527" cy="188775"/>
              </a:xfrm>
              <a:prstGeom prst="rect">
                <a:avLst/>
              </a:prstGeom>
              <a:noFill/>
              <a:ln>
                <a:noFill/>
              </a:ln>
            </p:spPr>
          </p:pic>
        </p:grpSp>
        <p:pic>
          <p:nvPicPr>
            <p:cNvPr id="427" name="Google Shape;427;p13"/>
            <p:cNvPicPr preferRelativeResize="0"/>
            <p:nvPr/>
          </p:nvPicPr>
          <p:blipFill>
            <a:blip r:embed="rId5">
              <a:alphaModFix/>
            </a:blip>
            <a:stretch>
              <a:fillRect/>
            </a:stretch>
          </p:blipFill>
          <p:spPr>
            <a:xfrm rot="10800000">
              <a:off x="1277003" y="200141"/>
              <a:ext cx="105543" cy="188774"/>
            </a:xfrm>
            <a:prstGeom prst="rect">
              <a:avLst/>
            </a:prstGeom>
            <a:noFill/>
            <a:ln>
              <a:noFill/>
            </a:ln>
          </p:spPr>
        </p:pic>
        <p:grpSp>
          <p:nvGrpSpPr>
            <p:cNvPr id="428" name="Google Shape;428;p13"/>
            <p:cNvGrpSpPr/>
            <p:nvPr/>
          </p:nvGrpSpPr>
          <p:grpSpPr>
            <a:xfrm flipH="1" rot="260152">
              <a:off x="143433" y="2521126"/>
              <a:ext cx="307744" cy="654204"/>
              <a:chOff x="8681581" y="1641916"/>
              <a:chExt cx="307756" cy="654229"/>
            </a:xfrm>
          </p:grpSpPr>
          <p:pic>
            <p:nvPicPr>
              <p:cNvPr id="429" name="Google Shape;429;p13"/>
              <p:cNvPicPr preferRelativeResize="0"/>
              <p:nvPr/>
            </p:nvPicPr>
            <p:blipFill>
              <a:blip r:embed="rId4">
                <a:alphaModFix/>
              </a:blip>
              <a:stretch>
                <a:fillRect/>
              </a:stretch>
            </p:blipFill>
            <p:spPr>
              <a:xfrm flipH="1" rot="-9254692">
                <a:off x="8907911" y="2107510"/>
                <a:ext cx="42526" cy="188771"/>
              </a:xfrm>
              <a:prstGeom prst="rect">
                <a:avLst/>
              </a:prstGeom>
              <a:noFill/>
              <a:ln>
                <a:noFill/>
              </a:ln>
            </p:spPr>
          </p:pic>
          <p:pic>
            <p:nvPicPr>
              <p:cNvPr id="430" name="Google Shape;430;p13"/>
              <p:cNvPicPr preferRelativeResize="0"/>
              <p:nvPr/>
            </p:nvPicPr>
            <p:blipFill>
              <a:blip r:embed="rId5">
                <a:alphaModFix/>
              </a:blip>
              <a:stretch>
                <a:fillRect/>
              </a:stretch>
            </p:blipFill>
            <p:spPr>
              <a:xfrm flipH="1" rot="6415511">
                <a:off x="8734471" y="1625494"/>
                <a:ext cx="105543" cy="188775"/>
              </a:xfrm>
              <a:prstGeom prst="rect">
                <a:avLst/>
              </a:prstGeom>
              <a:noFill/>
              <a:ln>
                <a:noFill/>
              </a:ln>
            </p:spPr>
          </p:pic>
          <p:pic>
            <p:nvPicPr>
              <p:cNvPr id="431" name="Google Shape;431;p13"/>
              <p:cNvPicPr preferRelativeResize="0"/>
              <p:nvPr/>
            </p:nvPicPr>
            <p:blipFill>
              <a:blip r:embed="rId5">
                <a:alphaModFix/>
              </a:blip>
              <a:stretch>
                <a:fillRect/>
              </a:stretch>
            </p:blipFill>
            <p:spPr>
              <a:xfrm flipH="1" rot="6415456">
                <a:off x="8763085" y="1935798"/>
                <a:ext cx="48310" cy="86405"/>
              </a:xfrm>
              <a:prstGeom prst="rect">
                <a:avLst/>
              </a:prstGeom>
              <a:noFill/>
              <a:ln>
                <a:noFill/>
              </a:ln>
            </p:spPr>
          </p:pic>
        </p:grpSp>
        <p:pic>
          <p:nvPicPr>
            <p:cNvPr id="432" name="Google Shape;432;p13"/>
            <p:cNvPicPr preferRelativeResize="0"/>
            <p:nvPr/>
          </p:nvPicPr>
          <p:blipFill>
            <a:blip r:embed="rId4">
              <a:alphaModFix/>
            </a:blip>
            <a:stretch>
              <a:fillRect/>
            </a:stretch>
          </p:blipFill>
          <p:spPr>
            <a:xfrm flipH="1" rot="-4098951">
              <a:off x="8629952" y="743891"/>
              <a:ext cx="42527" cy="188775"/>
            </a:xfrm>
            <a:prstGeom prst="rect">
              <a:avLst/>
            </a:prstGeom>
            <a:noFill/>
            <a:ln>
              <a:noFill/>
            </a:ln>
          </p:spPr>
        </p:pic>
        <p:pic>
          <p:nvPicPr>
            <p:cNvPr id="433" name="Google Shape;433;p13"/>
            <p:cNvPicPr preferRelativeResize="0"/>
            <p:nvPr/>
          </p:nvPicPr>
          <p:blipFill>
            <a:blip r:embed="rId4">
              <a:alphaModFix/>
            </a:blip>
            <a:stretch>
              <a:fillRect/>
            </a:stretch>
          </p:blipFill>
          <p:spPr>
            <a:xfrm rot="9254692">
              <a:off x="8795655" y="4362557"/>
              <a:ext cx="42526" cy="188771"/>
            </a:xfrm>
            <a:prstGeom prst="rect">
              <a:avLst/>
            </a:prstGeom>
            <a:noFill/>
            <a:ln>
              <a:noFill/>
            </a:ln>
          </p:spPr>
        </p:pic>
        <p:pic>
          <p:nvPicPr>
            <p:cNvPr id="434" name="Google Shape;434;p13"/>
            <p:cNvPicPr preferRelativeResize="0"/>
            <p:nvPr/>
          </p:nvPicPr>
          <p:blipFill>
            <a:blip r:embed="rId5">
              <a:alphaModFix/>
            </a:blip>
            <a:stretch>
              <a:fillRect/>
            </a:stretch>
          </p:blipFill>
          <p:spPr>
            <a:xfrm rot="-6415511">
              <a:off x="8906078" y="3880540"/>
              <a:ext cx="105543" cy="188775"/>
            </a:xfrm>
            <a:prstGeom prst="rect">
              <a:avLst/>
            </a:prstGeom>
            <a:noFill/>
            <a:ln>
              <a:noFill/>
            </a:ln>
          </p:spPr>
        </p:pic>
        <p:pic>
          <p:nvPicPr>
            <p:cNvPr id="435" name="Google Shape;435;p13"/>
            <p:cNvPicPr preferRelativeResize="0"/>
            <p:nvPr/>
          </p:nvPicPr>
          <p:blipFill>
            <a:blip r:embed="rId5">
              <a:alphaModFix/>
            </a:blip>
            <a:stretch>
              <a:fillRect/>
            </a:stretch>
          </p:blipFill>
          <p:spPr>
            <a:xfrm rot="-6415456">
              <a:off x="8934697" y="4190844"/>
              <a:ext cx="48310" cy="86405"/>
            </a:xfrm>
            <a:prstGeom prst="rect">
              <a:avLst/>
            </a:prstGeom>
            <a:noFill/>
            <a:ln>
              <a:noFill/>
            </a:ln>
          </p:spPr>
        </p:pic>
      </p:grpSp>
      <p:pic>
        <p:nvPicPr>
          <p:cNvPr id="436" name="Google Shape;436;p13"/>
          <p:cNvPicPr preferRelativeResize="0"/>
          <p:nvPr/>
        </p:nvPicPr>
        <p:blipFill>
          <a:blip r:embed="rId6">
            <a:alphaModFix/>
          </a:blip>
          <a:stretch>
            <a:fillRect/>
          </a:stretch>
        </p:blipFill>
        <p:spPr>
          <a:xfrm flipH="1" rot="1137833">
            <a:off x="-11560" y="4123287"/>
            <a:ext cx="762420" cy="1207773"/>
          </a:xfrm>
          <a:prstGeom prst="rect">
            <a:avLst/>
          </a:prstGeom>
          <a:noFill/>
          <a:ln>
            <a:noFill/>
          </a:ln>
        </p:spPr>
      </p:pic>
      <p:pic>
        <p:nvPicPr>
          <p:cNvPr id="437" name="Google Shape;437;p13"/>
          <p:cNvPicPr preferRelativeResize="0"/>
          <p:nvPr/>
        </p:nvPicPr>
        <p:blipFill>
          <a:blip r:embed="rId7">
            <a:alphaModFix/>
          </a:blip>
          <a:stretch>
            <a:fillRect/>
          </a:stretch>
        </p:blipFill>
        <p:spPr>
          <a:xfrm>
            <a:off x="8231100" y="215574"/>
            <a:ext cx="655099" cy="6760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AND_BODY_1">
    <p:spTree>
      <p:nvGrpSpPr>
        <p:cNvPr id="438" name="Shape 438"/>
        <p:cNvGrpSpPr/>
        <p:nvPr/>
      </p:nvGrpSpPr>
      <p:grpSpPr>
        <a:xfrm>
          <a:off x="0" y="0"/>
          <a:ext cx="0" cy="0"/>
          <a:chOff x="0" y="0"/>
          <a:chExt cx="0" cy="0"/>
        </a:xfrm>
      </p:grpSpPr>
      <p:sp>
        <p:nvSpPr>
          <p:cNvPr id="439" name="Google Shape;439;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440" name="Google Shape;440;p14"/>
          <p:cNvPicPr preferRelativeResize="0"/>
          <p:nvPr/>
        </p:nvPicPr>
        <p:blipFill>
          <a:blip r:embed="rId2">
            <a:alphaModFix/>
          </a:blip>
          <a:stretch>
            <a:fillRect/>
          </a:stretch>
        </p:blipFill>
        <p:spPr>
          <a:xfrm flipH="1" rot="6305593">
            <a:off x="8622072" y="2627737"/>
            <a:ext cx="996451" cy="1015266"/>
          </a:xfrm>
          <a:prstGeom prst="rect">
            <a:avLst/>
          </a:prstGeom>
          <a:noFill/>
          <a:ln>
            <a:noFill/>
          </a:ln>
        </p:spPr>
      </p:pic>
      <p:grpSp>
        <p:nvGrpSpPr>
          <p:cNvPr id="441" name="Google Shape;441;p14"/>
          <p:cNvGrpSpPr/>
          <p:nvPr/>
        </p:nvGrpSpPr>
        <p:grpSpPr>
          <a:xfrm flipH="1">
            <a:off x="124737" y="-85897"/>
            <a:ext cx="8802672" cy="5422394"/>
            <a:chOff x="159651" y="-125997"/>
            <a:chExt cx="8802672" cy="5422394"/>
          </a:xfrm>
        </p:grpSpPr>
        <p:pic>
          <p:nvPicPr>
            <p:cNvPr id="442" name="Google Shape;442;p14"/>
            <p:cNvPicPr preferRelativeResize="0"/>
            <p:nvPr/>
          </p:nvPicPr>
          <p:blipFill>
            <a:blip r:embed="rId3">
              <a:alphaModFix/>
            </a:blip>
            <a:stretch>
              <a:fillRect/>
            </a:stretch>
          </p:blipFill>
          <p:spPr>
            <a:xfrm rot="-1891742">
              <a:off x="317539" y="4429929"/>
              <a:ext cx="587421" cy="769691"/>
            </a:xfrm>
            <a:prstGeom prst="rect">
              <a:avLst/>
            </a:prstGeom>
            <a:noFill/>
            <a:ln>
              <a:noFill/>
            </a:ln>
          </p:spPr>
        </p:pic>
        <p:pic>
          <p:nvPicPr>
            <p:cNvPr id="443" name="Google Shape;443;p14"/>
            <p:cNvPicPr preferRelativeResize="0"/>
            <p:nvPr/>
          </p:nvPicPr>
          <p:blipFill>
            <a:blip r:embed="rId3">
              <a:alphaModFix/>
            </a:blip>
            <a:stretch>
              <a:fillRect/>
            </a:stretch>
          </p:blipFill>
          <p:spPr>
            <a:xfrm rot="-1853588">
              <a:off x="8221467" y="-30107"/>
              <a:ext cx="585465" cy="767119"/>
            </a:xfrm>
            <a:prstGeom prst="rect">
              <a:avLst/>
            </a:prstGeom>
            <a:noFill/>
            <a:ln>
              <a:noFill/>
            </a:ln>
          </p:spPr>
        </p:pic>
      </p:grpSp>
      <p:pic>
        <p:nvPicPr>
          <p:cNvPr id="444" name="Google Shape;444;p14"/>
          <p:cNvPicPr preferRelativeResize="0"/>
          <p:nvPr/>
        </p:nvPicPr>
        <p:blipFill>
          <a:blip r:embed="rId4">
            <a:alphaModFix/>
          </a:blip>
          <a:stretch>
            <a:fillRect/>
          </a:stretch>
        </p:blipFill>
        <p:spPr>
          <a:xfrm rot="1916276">
            <a:off x="4883414" y="4675111"/>
            <a:ext cx="480160" cy="777303"/>
          </a:xfrm>
          <a:prstGeom prst="rect">
            <a:avLst/>
          </a:prstGeom>
          <a:noFill/>
          <a:ln>
            <a:noFill/>
          </a:ln>
        </p:spPr>
      </p:pic>
      <p:grpSp>
        <p:nvGrpSpPr>
          <p:cNvPr id="445" name="Google Shape;445;p14"/>
          <p:cNvGrpSpPr/>
          <p:nvPr/>
        </p:nvGrpSpPr>
        <p:grpSpPr>
          <a:xfrm flipH="1">
            <a:off x="90198" y="144503"/>
            <a:ext cx="8804618" cy="4875480"/>
            <a:chOff x="140695" y="155953"/>
            <a:chExt cx="8804618" cy="4875480"/>
          </a:xfrm>
        </p:grpSpPr>
        <p:grpSp>
          <p:nvGrpSpPr>
            <p:cNvPr id="446" name="Google Shape;446;p14"/>
            <p:cNvGrpSpPr/>
            <p:nvPr/>
          </p:nvGrpSpPr>
          <p:grpSpPr>
            <a:xfrm>
              <a:off x="376970" y="4111241"/>
              <a:ext cx="911311" cy="720088"/>
              <a:chOff x="-298142" y="960478"/>
              <a:chExt cx="911311" cy="720088"/>
            </a:xfrm>
          </p:grpSpPr>
          <p:pic>
            <p:nvPicPr>
              <p:cNvPr id="447" name="Google Shape;447;p14"/>
              <p:cNvPicPr preferRelativeResize="0"/>
              <p:nvPr/>
            </p:nvPicPr>
            <p:blipFill>
              <a:blip r:embed="rId5">
                <a:alphaModFix/>
              </a:blip>
              <a:stretch>
                <a:fillRect/>
              </a:stretch>
            </p:blipFill>
            <p:spPr>
              <a:xfrm flipH="1" rot="10800000">
                <a:off x="-298142" y="960478"/>
                <a:ext cx="105543" cy="188774"/>
              </a:xfrm>
              <a:prstGeom prst="rect">
                <a:avLst/>
              </a:prstGeom>
              <a:noFill/>
              <a:ln>
                <a:noFill/>
              </a:ln>
            </p:spPr>
          </p:pic>
          <p:pic>
            <p:nvPicPr>
              <p:cNvPr id="448" name="Google Shape;448;p14"/>
              <p:cNvPicPr preferRelativeResize="0"/>
              <p:nvPr/>
            </p:nvPicPr>
            <p:blipFill>
              <a:blip r:embed="rId6">
                <a:alphaModFix/>
              </a:blip>
              <a:stretch>
                <a:fillRect/>
              </a:stretch>
            </p:blipFill>
            <p:spPr>
              <a:xfrm flipH="1" rot="-7340693">
                <a:off x="500786" y="1517716"/>
                <a:ext cx="42527" cy="188775"/>
              </a:xfrm>
              <a:prstGeom prst="rect">
                <a:avLst/>
              </a:prstGeom>
              <a:noFill/>
              <a:ln>
                <a:noFill/>
              </a:ln>
            </p:spPr>
          </p:pic>
        </p:grpSp>
        <p:grpSp>
          <p:nvGrpSpPr>
            <p:cNvPr id="449" name="Google Shape;449;p14"/>
            <p:cNvGrpSpPr/>
            <p:nvPr/>
          </p:nvGrpSpPr>
          <p:grpSpPr>
            <a:xfrm>
              <a:off x="140695" y="1406791"/>
              <a:ext cx="236281" cy="783056"/>
              <a:chOff x="140695" y="1562966"/>
              <a:chExt cx="236281" cy="783056"/>
            </a:xfrm>
          </p:grpSpPr>
          <p:pic>
            <p:nvPicPr>
              <p:cNvPr id="450" name="Google Shape;450;p14"/>
              <p:cNvPicPr preferRelativeResize="0"/>
              <p:nvPr/>
            </p:nvPicPr>
            <p:blipFill>
              <a:blip r:embed="rId5">
                <a:alphaModFix/>
              </a:blip>
              <a:stretch>
                <a:fillRect/>
              </a:stretch>
            </p:blipFill>
            <p:spPr>
              <a:xfrm flipH="1" rot="8258944">
                <a:off x="190508" y="2146329"/>
                <a:ext cx="105544" cy="188773"/>
              </a:xfrm>
              <a:prstGeom prst="rect">
                <a:avLst/>
              </a:prstGeom>
              <a:noFill/>
              <a:ln>
                <a:noFill/>
              </a:ln>
            </p:spPr>
          </p:pic>
          <p:pic>
            <p:nvPicPr>
              <p:cNvPr id="451" name="Google Shape;451;p14"/>
              <p:cNvPicPr preferRelativeResize="0"/>
              <p:nvPr/>
            </p:nvPicPr>
            <p:blipFill>
              <a:blip r:embed="rId5">
                <a:alphaModFix/>
              </a:blip>
              <a:stretch>
                <a:fillRect/>
              </a:stretch>
            </p:blipFill>
            <p:spPr>
              <a:xfrm flipH="1" rot="10800000">
                <a:off x="271433" y="1562966"/>
                <a:ext cx="105543" cy="188774"/>
              </a:xfrm>
              <a:prstGeom prst="rect">
                <a:avLst/>
              </a:prstGeom>
              <a:noFill/>
              <a:ln>
                <a:noFill/>
              </a:ln>
            </p:spPr>
          </p:pic>
        </p:grpSp>
        <p:pic>
          <p:nvPicPr>
            <p:cNvPr id="452" name="Google Shape;452;p14"/>
            <p:cNvPicPr preferRelativeResize="0"/>
            <p:nvPr/>
          </p:nvPicPr>
          <p:blipFill>
            <a:blip r:embed="rId6">
              <a:alphaModFix/>
            </a:blip>
            <a:stretch>
              <a:fillRect/>
            </a:stretch>
          </p:blipFill>
          <p:spPr>
            <a:xfrm flipH="1" rot="-8446953">
              <a:off x="6985572" y="148141"/>
              <a:ext cx="42527" cy="188775"/>
            </a:xfrm>
            <a:prstGeom prst="rect">
              <a:avLst/>
            </a:prstGeom>
            <a:noFill/>
            <a:ln>
              <a:noFill/>
            </a:ln>
          </p:spPr>
        </p:pic>
        <p:pic>
          <p:nvPicPr>
            <p:cNvPr id="453" name="Google Shape;453;p14"/>
            <p:cNvPicPr preferRelativeResize="0"/>
            <p:nvPr/>
          </p:nvPicPr>
          <p:blipFill>
            <a:blip r:embed="rId5">
              <a:alphaModFix/>
            </a:blip>
            <a:stretch>
              <a:fillRect/>
            </a:stretch>
          </p:blipFill>
          <p:spPr>
            <a:xfrm rot="-6568285">
              <a:off x="8868696" y="149623"/>
              <a:ext cx="50743" cy="90771"/>
            </a:xfrm>
            <a:prstGeom prst="rect">
              <a:avLst/>
            </a:prstGeom>
            <a:noFill/>
            <a:ln>
              <a:noFill/>
            </a:ln>
          </p:spPr>
        </p:pic>
        <p:pic>
          <p:nvPicPr>
            <p:cNvPr id="454" name="Google Shape;454;p14"/>
            <p:cNvPicPr preferRelativeResize="0"/>
            <p:nvPr/>
          </p:nvPicPr>
          <p:blipFill>
            <a:blip r:embed="rId5">
              <a:alphaModFix/>
            </a:blip>
            <a:stretch>
              <a:fillRect/>
            </a:stretch>
          </p:blipFill>
          <p:spPr>
            <a:xfrm flipH="1" rot="10800000">
              <a:off x="7687808" y="198216"/>
              <a:ext cx="105543" cy="188774"/>
            </a:xfrm>
            <a:prstGeom prst="rect">
              <a:avLst/>
            </a:prstGeom>
            <a:noFill/>
            <a:ln>
              <a:noFill/>
            </a:ln>
          </p:spPr>
        </p:pic>
        <p:pic>
          <p:nvPicPr>
            <p:cNvPr id="455" name="Google Shape;455;p14"/>
            <p:cNvPicPr preferRelativeResize="0"/>
            <p:nvPr/>
          </p:nvPicPr>
          <p:blipFill>
            <a:blip r:embed="rId6">
              <a:alphaModFix/>
            </a:blip>
            <a:stretch>
              <a:fillRect/>
            </a:stretch>
          </p:blipFill>
          <p:spPr>
            <a:xfrm rot="4098951">
              <a:off x="248950" y="743891"/>
              <a:ext cx="42527" cy="188775"/>
            </a:xfrm>
            <a:prstGeom prst="rect">
              <a:avLst/>
            </a:prstGeom>
            <a:noFill/>
            <a:ln>
              <a:noFill/>
            </a:ln>
          </p:spPr>
        </p:pic>
        <p:pic>
          <p:nvPicPr>
            <p:cNvPr id="456" name="Google Shape;456;p14"/>
            <p:cNvPicPr preferRelativeResize="0"/>
            <p:nvPr/>
          </p:nvPicPr>
          <p:blipFill>
            <a:blip r:embed="rId5">
              <a:alphaModFix/>
            </a:blip>
            <a:stretch>
              <a:fillRect/>
            </a:stretch>
          </p:blipFill>
          <p:spPr>
            <a:xfrm flipH="1" rot="6650757">
              <a:off x="3020706" y="4854140"/>
              <a:ext cx="105545" cy="188776"/>
            </a:xfrm>
            <a:prstGeom prst="rect">
              <a:avLst/>
            </a:prstGeom>
            <a:noFill/>
            <a:ln>
              <a:noFill/>
            </a:ln>
          </p:spPr>
        </p:pic>
      </p:grpSp>
      <p:pic>
        <p:nvPicPr>
          <p:cNvPr id="457" name="Google Shape;457;p14"/>
          <p:cNvPicPr preferRelativeResize="0"/>
          <p:nvPr/>
        </p:nvPicPr>
        <p:blipFill>
          <a:blip r:embed="rId7">
            <a:alphaModFix/>
          </a:blip>
          <a:stretch>
            <a:fillRect/>
          </a:stretch>
        </p:blipFill>
        <p:spPr>
          <a:xfrm>
            <a:off x="8122250" y="106724"/>
            <a:ext cx="655099" cy="676000"/>
          </a:xfrm>
          <a:prstGeom prst="rect">
            <a:avLst/>
          </a:prstGeom>
          <a:noFill/>
          <a:ln>
            <a:noFill/>
          </a:ln>
        </p:spPr>
      </p:pic>
      <p:pic>
        <p:nvPicPr>
          <p:cNvPr id="458" name="Google Shape;458;p14"/>
          <p:cNvPicPr preferRelativeResize="0"/>
          <p:nvPr/>
        </p:nvPicPr>
        <p:blipFill>
          <a:blip r:embed="rId3">
            <a:alphaModFix/>
          </a:blip>
          <a:stretch>
            <a:fillRect/>
          </a:stretch>
        </p:blipFill>
        <p:spPr>
          <a:xfrm rot="1393044">
            <a:off x="8908600" y="3991145"/>
            <a:ext cx="423419" cy="55481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AND_BODY_2">
    <p:spTree>
      <p:nvGrpSpPr>
        <p:cNvPr id="459" name="Shape 459"/>
        <p:cNvGrpSpPr/>
        <p:nvPr/>
      </p:nvGrpSpPr>
      <p:grpSpPr>
        <a:xfrm>
          <a:off x="0" y="0"/>
          <a:ext cx="0" cy="0"/>
          <a:chOff x="0" y="0"/>
          <a:chExt cx="0" cy="0"/>
        </a:xfrm>
      </p:grpSpPr>
      <p:sp>
        <p:nvSpPr>
          <p:cNvPr id="460" name="Google Shape;460;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461" name="Google Shape;461;p15"/>
          <p:cNvPicPr preferRelativeResize="0"/>
          <p:nvPr/>
        </p:nvPicPr>
        <p:blipFill>
          <a:blip r:embed="rId2">
            <a:alphaModFix/>
          </a:blip>
          <a:stretch>
            <a:fillRect/>
          </a:stretch>
        </p:blipFill>
        <p:spPr>
          <a:xfrm rot="-9665872">
            <a:off x="-79065" y="-107676"/>
            <a:ext cx="966157" cy="1005954"/>
          </a:xfrm>
          <a:prstGeom prst="rect">
            <a:avLst/>
          </a:prstGeom>
          <a:noFill/>
          <a:ln>
            <a:noFill/>
          </a:ln>
        </p:spPr>
      </p:pic>
      <p:pic>
        <p:nvPicPr>
          <p:cNvPr id="462" name="Google Shape;462;p15"/>
          <p:cNvPicPr preferRelativeResize="0"/>
          <p:nvPr/>
        </p:nvPicPr>
        <p:blipFill>
          <a:blip r:embed="rId3">
            <a:alphaModFix/>
          </a:blip>
          <a:stretch>
            <a:fillRect/>
          </a:stretch>
        </p:blipFill>
        <p:spPr>
          <a:xfrm rot="-7527120">
            <a:off x="8338501" y="4210416"/>
            <a:ext cx="996448" cy="1015263"/>
          </a:xfrm>
          <a:prstGeom prst="rect">
            <a:avLst/>
          </a:prstGeom>
          <a:noFill/>
          <a:ln>
            <a:noFill/>
          </a:ln>
        </p:spPr>
      </p:pic>
      <p:grpSp>
        <p:nvGrpSpPr>
          <p:cNvPr id="463" name="Google Shape;463;p15"/>
          <p:cNvGrpSpPr/>
          <p:nvPr/>
        </p:nvGrpSpPr>
        <p:grpSpPr>
          <a:xfrm>
            <a:off x="108101" y="51553"/>
            <a:ext cx="8977100" cy="5296394"/>
            <a:chOff x="159651" y="3"/>
            <a:chExt cx="8977100" cy="5296394"/>
          </a:xfrm>
        </p:grpSpPr>
        <p:pic>
          <p:nvPicPr>
            <p:cNvPr id="464" name="Google Shape;464;p15"/>
            <p:cNvPicPr preferRelativeResize="0"/>
            <p:nvPr/>
          </p:nvPicPr>
          <p:blipFill>
            <a:blip r:embed="rId4">
              <a:alphaModFix/>
            </a:blip>
            <a:stretch>
              <a:fillRect/>
            </a:stretch>
          </p:blipFill>
          <p:spPr>
            <a:xfrm rot="-1891742">
              <a:off x="317539" y="4429929"/>
              <a:ext cx="587421" cy="769691"/>
            </a:xfrm>
            <a:prstGeom prst="rect">
              <a:avLst/>
            </a:prstGeom>
            <a:noFill/>
            <a:ln>
              <a:noFill/>
            </a:ln>
          </p:spPr>
        </p:pic>
        <p:pic>
          <p:nvPicPr>
            <p:cNvPr id="465" name="Google Shape;465;p15"/>
            <p:cNvPicPr preferRelativeResize="0"/>
            <p:nvPr/>
          </p:nvPicPr>
          <p:blipFill>
            <a:blip r:embed="rId4">
              <a:alphaModFix/>
            </a:blip>
            <a:stretch>
              <a:fillRect/>
            </a:stretch>
          </p:blipFill>
          <p:spPr>
            <a:xfrm flipH="1" rot="-1393044">
              <a:off x="8621117" y="2601370"/>
              <a:ext cx="423419" cy="554813"/>
            </a:xfrm>
            <a:prstGeom prst="rect">
              <a:avLst/>
            </a:prstGeom>
            <a:noFill/>
            <a:ln>
              <a:noFill/>
            </a:ln>
          </p:spPr>
        </p:pic>
        <p:pic>
          <p:nvPicPr>
            <p:cNvPr id="466" name="Google Shape;466;p15"/>
            <p:cNvPicPr preferRelativeResize="0"/>
            <p:nvPr/>
          </p:nvPicPr>
          <p:blipFill>
            <a:blip r:embed="rId4">
              <a:alphaModFix/>
            </a:blip>
            <a:stretch>
              <a:fillRect/>
            </a:stretch>
          </p:blipFill>
          <p:spPr>
            <a:xfrm rot="-1853588">
              <a:off x="8204292" y="95893"/>
              <a:ext cx="585465" cy="767119"/>
            </a:xfrm>
            <a:prstGeom prst="rect">
              <a:avLst/>
            </a:prstGeom>
            <a:noFill/>
            <a:ln>
              <a:noFill/>
            </a:ln>
          </p:spPr>
        </p:pic>
      </p:grpSp>
      <p:pic>
        <p:nvPicPr>
          <p:cNvPr id="467" name="Google Shape;467;p15"/>
          <p:cNvPicPr preferRelativeResize="0"/>
          <p:nvPr/>
        </p:nvPicPr>
        <p:blipFill>
          <a:blip r:embed="rId5">
            <a:alphaModFix/>
          </a:blip>
          <a:stretch>
            <a:fillRect/>
          </a:stretch>
        </p:blipFill>
        <p:spPr>
          <a:xfrm flipH="1" rot="1165256">
            <a:off x="-5216" y="3307411"/>
            <a:ext cx="480159" cy="777302"/>
          </a:xfrm>
          <a:prstGeom prst="rect">
            <a:avLst/>
          </a:prstGeom>
          <a:noFill/>
          <a:ln>
            <a:noFill/>
          </a:ln>
        </p:spPr>
      </p:pic>
      <p:grpSp>
        <p:nvGrpSpPr>
          <p:cNvPr id="468" name="Google Shape;468;p15"/>
          <p:cNvGrpSpPr/>
          <p:nvPr/>
        </p:nvGrpSpPr>
        <p:grpSpPr>
          <a:xfrm>
            <a:off x="140695" y="155953"/>
            <a:ext cx="8849903" cy="4918655"/>
            <a:chOff x="140695" y="155953"/>
            <a:chExt cx="8849903" cy="4918655"/>
          </a:xfrm>
        </p:grpSpPr>
        <p:grpSp>
          <p:nvGrpSpPr>
            <p:cNvPr id="469" name="Google Shape;469;p15"/>
            <p:cNvGrpSpPr/>
            <p:nvPr/>
          </p:nvGrpSpPr>
          <p:grpSpPr>
            <a:xfrm>
              <a:off x="484620" y="4074891"/>
              <a:ext cx="803661" cy="756438"/>
              <a:chOff x="-190492" y="924128"/>
              <a:chExt cx="803661" cy="756438"/>
            </a:xfrm>
          </p:grpSpPr>
          <p:pic>
            <p:nvPicPr>
              <p:cNvPr id="470" name="Google Shape;470;p15"/>
              <p:cNvPicPr preferRelativeResize="0"/>
              <p:nvPr/>
            </p:nvPicPr>
            <p:blipFill>
              <a:blip r:embed="rId6">
                <a:alphaModFix/>
              </a:blip>
              <a:stretch>
                <a:fillRect/>
              </a:stretch>
            </p:blipFill>
            <p:spPr>
              <a:xfrm flipH="1" rot="10800000">
                <a:off x="-190492" y="924128"/>
                <a:ext cx="105543" cy="188774"/>
              </a:xfrm>
              <a:prstGeom prst="rect">
                <a:avLst/>
              </a:prstGeom>
              <a:noFill/>
              <a:ln>
                <a:noFill/>
              </a:ln>
            </p:spPr>
          </p:pic>
          <p:pic>
            <p:nvPicPr>
              <p:cNvPr id="471" name="Google Shape;471;p15"/>
              <p:cNvPicPr preferRelativeResize="0"/>
              <p:nvPr/>
            </p:nvPicPr>
            <p:blipFill>
              <a:blip r:embed="rId7">
                <a:alphaModFix/>
              </a:blip>
              <a:stretch>
                <a:fillRect/>
              </a:stretch>
            </p:blipFill>
            <p:spPr>
              <a:xfrm flipH="1" rot="-7340693">
                <a:off x="500786" y="1517716"/>
                <a:ext cx="42527" cy="188775"/>
              </a:xfrm>
              <a:prstGeom prst="rect">
                <a:avLst/>
              </a:prstGeom>
              <a:noFill/>
              <a:ln>
                <a:noFill/>
              </a:ln>
            </p:spPr>
          </p:pic>
        </p:grpSp>
        <p:grpSp>
          <p:nvGrpSpPr>
            <p:cNvPr id="472" name="Google Shape;472;p15"/>
            <p:cNvGrpSpPr/>
            <p:nvPr/>
          </p:nvGrpSpPr>
          <p:grpSpPr>
            <a:xfrm>
              <a:off x="140695" y="2092591"/>
              <a:ext cx="236281" cy="783056"/>
              <a:chOff x="140695" y="2248766"/>
              <a:chExt cx="236281" cy="783056"/>
            </a:xfrm>
          </p:grpSpPr>
          <p:pic>
            <p:nvPicPr>
              <p:cNvPr id="473" name="Google Shape;473;p15"/>
              <p:cNvPicPr preferRelativeResize="0"/>
              <p:nvPr/>
            </p:nvPicPr>
            <p:blipFill>
              <a:blip r:embed="rId6">
                <a:alphaModFix/>
              </a:blip>
              <a:stretch>
                <a:fillRect/>
              </a:stretch>
            </p:blipFill>
            <p:spPr>
              <a:xfrm flipH="1" rot="8258944">
                <a:off x="190508" y="2832129"/>
                <a:ext cx="105544" cy="188773"/>
              </a:xfrm>
              <a:prstGeom prst="rect">
                <a:avLst/>
              </a:prstGeom>
              <a:noFill/>
              <a:ln>
                <a:noFill/>
              </a:ln>
            </p:spPr>
          </p:pic>
          <p:pic>
            <p:nvPicPr>
              <p:cNvPr id="474" name="Google Shape;474;p15"/>
              <p:cNvPicPr preferRelativeResize="0"/>
              <p:nvPr/>
            </p:nvPicPr>
            <p:blipFill>
              <a:blip r:embed="rId6">
                <a:alphaModFix/>
              </a:blip>
              <a:stretch>
                <a:fillRect/>
              </a:stretch>
            </p:blipFill>
            <p:spPr>
              <a:xfrm flipH="1" rot="10800000">
                <a:off x="271433" y="2248766"/>
                <a:ext cx="105543" cy="188774"/>
              </a:xfrm>
              <a:prstGeom prst="rect">
                <a:avLst/>
              </a:prstGeom>
              <a:noFill/>
              <a:ln>
                <a:noFill/>
              </a:ln>
            </p:spPr>
          </p:pic>
        </p:grpSp>
        <p:pic>
          <p:nvPicPr>
            <p:cNvPr id="475" name="Google Shape;475;p15"/>
            <p:cNvPicPr preferRelativeResize="0"/>
            <p:nvPr/>
          </p:nvPicPr>
          <p:blipFill>
            <a:blip r:embed="rId7">
              <a:alphaModFix/>
            </a:blip>
            <a:stretch>
              <a:fillRect/>
            </a:stretch>
          </p:blipFill>
          <p:spPr>
            <a:xfrm flipH="1" rot="-8446953">
              <a:off x="6836647" y="226266"/>
              <a:ext cx="42527" cy="188775"/>
            </a:xfrm>
            <a:prstGeom prst="rect">
              <a:avLst/>
            </a:prstGeom>
            <a:noFill/>
            <a:ln>
              <a:noFill/>
            </a:ln>
          </p:spPr>
        </p:pic>
        <p:pic>
          <p:nvPicPr>
            <p:cNvPr id="476" name="Google Shape;476;p15"/>
            <p:cNvPicPr preferRelativeResize="0"/>
            <p:nvPr/>
          </p:nvPicPr>
          <p:blipFill>
            <a:blip r:embed="rId6">
              <a:alphaModFix/>
            </a:blip>
            <a:stretch>
              <a:fillRect/>
            </a:stretch>
          </p:blipFill>
          <p:spPr>
            <a:xfrm rot="-6568285">
              <a:off x="8868696" y="149623"/>
              <a:ext cx="50743" cy="90771"/>
            </a:xfrm>
            <a:prstGeom prst="rect">
              <a:avLst/>
            </a:prstGeom>
            <a:noFill/>
            <a:ln>
              <a:noFill/>
            </a:ln>
          </p:spPr>
        </p:pic>
        <p:pic>
          <p:nvPicPr>
            <p:cNvPr id="477" name="Google Shape;477;p15"/>
            <p:cNvPicPr preferRelativeResize="0"/>
            <p:nvPr/>
          </p:nvPicPr>
          <p:blipFill>
            <a:blip r:embed="rId7">
              <a:alphaModFix/>
            </a:blip>
            <a:stretch>
              <a:fillRect/>
            </a:stretch>
          </p:blipFill>
          <p:spPr>
            <a:xfrm flipH="1" rot="-9254692">
              <a:off x="8909172" y="1390069"/>
              <a:ext cx="42526" cy="188771"/>
            </a:xfrm>
            <a:prstGeom prst="rect">
              <a:avLst/>
            </a:prstGeom>
            <a:noFill/>
            <a:ln>
              <a:noFill/>
            </a:ln>
          </p:spPr>
        </p:pic>
        <p:pic>
          <p:nvPicPr>
            <p:cNvPr id="478" name="Google Shape;478;p15"/>
            <p:cNvPicPr preferRelativeResize="0"/>
            <p:nvPr/>
          </p:nvPicPr>
          <p:blipFill>
            <a:blip r:embed="rId6">
              <a:alphaModFix/>
            </a:blip>
            <a:stretch>
              <a:fillRect/>
            </a:stretch>
          </p:blipFill>
          <p:spPr>
            <a:xfrm flipH="1" rot="6415511">
              <a:off x="8735732" y="908053"/>
              <a:ext cx="105543" cy="188775"/>
            </a:xfrm>
            <a:prstGeom prst="rect">
              <a:avLst/>
            </a:prstGeom>
            <a:noFill/>
            <a:ln>
              <a:noFill/>
            </a:ln>
          </p:spPr>
        </p:pic>
        <p:pic>
          <p:nvPicPr>
            <p:cNvPr id="479" name="Google Shape;479;p15"/>
            <p:cNvPicPr preferRelativeResize="0"/>
            <p:nvPr/>
          </p:nvPicPr>
          <p:blipFill>
            <a:blip r:embed="rId6">
              <a:alphaModFix/>
            </a:blip>
            <a:stretch>
              <a:fillRect/>
            </a:stretch>
          </p:blipFill>
          <p:spPr>
            <a:xfrm flipH="1" rot="6415456">
              <a:off x="8764347" y="1218356"/>
              <a:ext cx="48310" cy="86405"/>
            </a:xfrm>
            <a:prstGeom prst="rect">
              <a:avLst/>
            </a:prstGeom>
            <a:noFill/>
            <a:ln>
              <a:noFill/>
            </a:ln>
          </p:spPr>
        </p:pic>
        <p:grpSp>
          <p:nvGrpSpPr>
            <p:cNvPr id="480" name="Google Shape;480;p15"/>
            <p:cNvGrpSpPr/>
            <p:nvPr/>
          </p:nvGrpSpPr>
          <p:grpSpPr>
            <a:xfrm>
              <a:off x="1195583" y="184003"/>
              <a:ext cx="441386" cy="273288"/>
              <a:chOff x="2943558" y="92766"/>
              <a:chExt cx="441386" cy="273288"/>
            </a:xfrm>
          </p:grpSpPr>
          <p:pic>
            <p:nvPicPr>
              <p:cNvPr id="481" name="Google Shape;481;p15"/>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482" name="Google Shape;482;p15"/>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pic>
          <p:nvPicPr>
            <p:cNvPr id="483" name="Google Shape;483;p15"/>
            <p:cNvPicPr preferRelativeResize="0"/>
            <p:nvPr/>
          </p:nvPicPr>
          <p:blipFill>
            <a:blip r:embed="rId6">
              <a:alphaModFix/>
            </a:blip>
            <a:stretch>
              <a:fillRect/>
            </a:stretch>
          </p:blipFill>
          <p:spPr>
            <a:xfrm flipH="1" rot="10800000">
              <a:off x="7538883" y="276341"/>
              <a:ext cx="105543" cy="188774"/>
            </a:xfrm>
            <a:prstGeom prst="rect">
              <a:avLst/>
            </a:prstGeom>
            <a:noFill/>
            <a:ln>
              <a:noFill/>
            </a:ln>
          </p:spPr>
        </p:pic>
        <p:grpSp>
          <p:nvGrpSpPr>
            <p:cNvPr id="484" name="Google Shape;484;p15"/>
            <p:cNvGrpSpPr/>
            <p:nvPr/>
          </p:nvGrpSpPr>
          <p:grpSpPr>
            <a:xfrm rot="-260152">
              <a:off x="8480451" y="3547451"/>
              <a:ext cx="307744" cy="654204"/>
              <a:chOff x="8614629" y="2666150"/>
              <a:chExt cx="307756" cy="654229"/>
            </a:xfrm>
          </p:grpSpPr>
          <p:pic>
            <p:nvPicPr>
              <p:cNvPr id="485" name="Google Shape;485;p15"/>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486" name="Google Shape;486;p15"/>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487" name="Google Shape;487;p15"/>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pic>
          <p:nvPicPr>
            <p:cNvPr id="488" name="Google Shape;488;p15"/>
            <p:cNvPicPr preferRelativeResize="0"/>
            <p:nvPr/>
          </p:nvPicPr>
          <p:blipFill>
            <a:blip r:embed="rId7">
              <a:alphaModFix/>
            </a:blip>
            <a:stretch>
              <a:fillRect/>
            </a:stretch>
          </p:blipFill>
          <p:spPr>
            <a:xfrm rot="4098951">
              <a:off x="248950" y="1429691"/>
              <a:ext cx="42527" cy="188775"/>
            </a:xfrm>
            <a:prstGeom prst="rect">
              <a:avLst/>
            </a:prstGeom>
            <a:noFill/>
            <a:ln>
              <a:noFill/>
            </a:ln>
          </p:spPr>
        </p:pic>
        <p:grpSp>
          <p:nvGrpSpPr>
            <p:cNvPr id="489" name="Google Shape;489;p15"/>
            <p:cNvGrpSpPr/>
            <p:nvPr/>
          </p:nvGrpSpPr>
          <p:grpSpPr>
            <a:xfrm>
              <a:off x="7425726" y="4848030"/>
              <a:ext cx="714375" cy="216248"/>
              <a:chOff x="5636076" y="4769080"/>
              <a:chExt cx="714375" cy="216248"/>
            </a:xfrm>
          </p:grpSpPr>
          <p:pic>
            <p:nvPicPr>
              <p:cNvPr id="490" name="Google Shape;490;p15"/>
              <p:cNvPicPr preferRelativeResize="0"/>
              <p:nvPr/>
            </p:nvPicPr>
            <p:blipFill>
              <a:blip r:embed="rId7">
                <a:alphaModFix/>
              </a:blip>
              <a:stretch>
                <a:fillRect/>
              </a:stretch>
            </p:blipFill>
            <p:spPr>
              <a:xfrm flipH="1" rot="-4551152">
                <a:off x="5711535" y="4782840"/>
                <a:ext cx="42527" cy="188775"/>
              </a:xfrm>
              <a:prstGeom prst="rect">
                <a:avLst/>
              </a:prstGeom>
              <a:noFill/>
              <a:ln>
                <a:noFill/>
              </a:ln>
            </p:spPr>
          </p:pic>
          <p:pic>
            <p:nvPicPr>
              <p:cNvPr id="491" name="Google Shape;491;p15"/>
              <p:cNvPicPr preferRelativeResize="0"/>
              <p:nvPr/>
            </p:nvPicPr>
            <p:blipFill>
              <a:blip r:embed="rId6">
                <a:alphaModFix/>
              </a:blip>
              <a:stretch>
                <a:fillRect/>
              </a:stretch>
            </p:blipFill>
            <p:spPr>
              <a:xfrm rot="-9109059">
                <a:off x="6206581" y="4782813"/>
                <a:ext cx="105547" cy="188781"/>
              </a:xfrm>
              <a:prstGeom prst="rect">
                <a:avLst/>
              </a:prstGeom>
              <a:noFill/>
              <a:ln>
                <a:noFill/>
              </a:ln>
            </p:spPr>
          </p:pic>
        </p:grpSp>
        <p:pic>
          <p:nvPicPr>
            <p:cNvPr id="492" name="Google Shape;492;p15"/>
            <p:cNvPicPr preferRelativeResize="0"/>
            <p:nvPr/>
          </p:nvPicPr>
          <p:blipFill>
            <a:blip r:embed="rId6">
              <a:alphaModFix/>
            </a:blip>
            <a:stretch>
              <a:fillRect/>
            </a:stretch>
          </p:blipFill>
          <p:spPr>
            <a:xfrm flipH="1" rot="6650757">
              <a:off x="2373281" y="4897315"/>
              <a:ext cx="105545" cy="188776"/>
            </a:xfrm>
            <a:prstGeom prst="rect">
              <a:avLst/>
            </a:prstGeom>
            <a:noFill/>
            <a:ln>
              <a:noFill/>
            </a:ln>
          </p:spPr>
        </p:pic>
        <p:pic>
          <p:nvPicPr>
            <p:cNvPr id="493" name="Google Shape;493;p15"/>
            <p:cNvPicPr preferRelativeResize="0"/>
            <p:nvPr/>
          </p:nvPicPr>
          <p:blipFill>
            <a:blip r:embed="rId7">
              <a:alphaModFix/>
            </a:blip>
            <a:stretch>
              <a:fillRect/>
            </a:stretch>
          </p:blipFill>
          <p:spPr>
            <a:xfrm flipH="1" rot="-5703070">
              <a:off x="4384533" y="4592508"/>
              <a:ext cx="42527" cy="188769"/>
            </a:xfrm>
            <a:prstGeom prst="rect">
              <a:avLst/>
            </a:prstGeom>
            <a:noFill/>
            <a:ln>
              <a:noFill/>
            </a:ln>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0">
    <p:spTree>
      <p:nvGrpSpPr>
        <p:cNvPr id="494" name="Shape 494"/>
        <p:cNvGrpSpPr/>
        <p:nvPr/>
      </p:nvGrpSpPr>
      <p:grpSpPr>
        <a:xfrm>
          <a:off x="0" y="0"/>
          <a:ext cx="0" cy="0"/>
          <a:chOff x="0" y="0"/>
          <a:chExt cx="0" cy="0"/>
        </a:xfrm>
      </p:grpSpPr>
      <p:sp>
        <p:nvSpPr>
          <p:cNvPr id="495" name="Google Shape;495;p1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pic>
        <p:nvPicPr>
          <p:cNvPr id="496" name="Google Shape;496;p16"/>
          <p:cNvPicPr preferRelativeResize="0"/>
          <p:nvPr/>
        </p:nvPicPr>
        <p:blipFill>
          <a:blip r:embed="rId2">
            <a:alphaModFix/>
          </a:blip>
          <a:stretch>
            <a:fillRect/>
          </a:stretch>
        </p:blipFill>
        <p:spPr>
          <a:xfrm rot="2391888">
            <a:off x="-520655" y="2250815"/>
            <a:ext cx="881310" cy="1648295"/>
          </a:xfrm>
          <a:prstGeom prst="rect">
            <a:avLst/>
          </a:prstGeom>
          <a:noFill/>
          <a:ln>
            <a:noFill/>
          </a:ln>
        </p:spPr>
      </p:pic>
      <p:pic>
        <p:nvPicPr>
          <p:cNvPr id="497" name="Google Shape;497;p16"/>
          <p:cNvPicPr preferRelativeResize="0"/>
          <p:nvPr/>
        </p:nvPicPr>
        <p:blipFill>
          <a:blip r:embed="rId3">
            <a:alphaModFix/>
          </a:blip>
          <a:stretch>
            <a:fillRect/>
          </a:stretch>
        </p:blipFill>
        <p:spPr>
          <a:xfrm rot="7151470">
            <a:off x="414565" y="4351477"/>
            <a:ext cx="279367" cy="805827"/>
          </a:xfrm>
          <a:prstGeom prst="rect">
            <a:avLst/>
          </a:prstGeom>
          <a:noFill/>
          <a:ln>
            <a:noFill/>
          </a:ln>
        </p:spPr>
      </p:pic>
      <p:pic>
        <p:nvPicPr>
          <p:cNvPr id="498" name="Google Shape;498;p16"/>
          <p:cNvPicPr preferRelativeResize="0"/>
          <p:nvPr/>
        </p:nvPicPr>
        <p:blipFill>
          <a:blip r:embed="rId4">
            <a:alphaModFix/>
          </a:blip>
          <a:stretch>
            <a:fillRect/>
          </a:stretch>
        </p:blipFill>
        <p:spPr>
          <a:xfrm rot="-8534103">
            <a:off x="8112353" y="57179"/>
            <a:ext cx="1058346" cy="576190"/>
          </a:xfrm>
          <a:prstGeom prst="rect">
            <a:avLst/>
          </a:prstGeom>
          <a:noFill/>
          <a:ln>
            <a:noFill/>
          </a:ln>
        </p:spPr>
      </p:pic>
      <p:pic>
        <p:nvPicPr>
          <p:cNvPr id="499" name="Google Shape;499;p16"/>
          <p:cNvPicPr preferRelativeResize="0"/>
          <p:nvPr/>
        </p:nvPicPr>
        <p:blipFill>
          <a:blip r:embed="rId5">
            <a:alphaModFix/>
          </a:blip>
          <a:stretch>
            <a:fillRect/>
          </a:stretch>
        </p:blipFill>
        <p:spPr>
          <a:xfrm rot="6012803">
            <a:off x="-139239" y="1183016"/>
            <a:ext cx="734152" cy="687545"/>
          </a:xfrm>
          <a:prstGeom prst="rect">
            <a:avLst/>
          </a:prstGeom>
          <a:noFill/>
          <a:ln>
            <a:noFill/>
          </a:ln>
        </p:spPr>
      </p:pic>
      <p:pic>
        <p:nvPicPr>
          <p:cNvPr id="500" name="Google Shape;500;p16"/>
          <p:cNvPicPr preferRelativeResize="0"/>
          <p:nvPr/>
        </p:nvPicPr>
        <p:blipFill>
          <a:blip r:embed="rId6">
            <a:alphaModFix/>
          </a:blip>
          <a:stretch>
            <a:fillRect/>
          </a:stretch>
        </p:blipFill>
        <p:spPr>
          <a:xfrm rot="-2699976">
            <a:off x="8532497" y="3624604"/>
            <a:ext cx="655660" cy="1049861"/>
          </a:xfrm>
          <a:prstGeom prst="rect">
            <a:avLst/>
          </a:prstGeom>
          <a:noFill/>
          <a:ln>
            <a:noFill/>
          </a:ln>
        </p:spPr>
      </p:pic>
      <p:grpSp>
        <p:nvGrpSpPr>
          <p:cNvPr id="501" name="Google Shape;501;p16"/>
          <p:cNvGrpSpPr/>
          <p:nvPr/>
        </p:nvGrpSpPr>
        <p:grpSpPr>
          <a:xfrm>
            <a:off x="66803" y="18163"/>
            <a:ext cx="8821059" cy="5267777"/>
            <a:chOff x="66803" y="18163"/>
            <a:chExt cx="8821059" cy="5267777"/>
          </a:xfrm>
        </p:grpSpPr>
        <p:pic>
          <p:nvPicPr>
            <p:cNvPr id="502" name="Google Shape;502;p16"/>
            <p:cNvPicPr preferRelativeResize="0"/>
            <p:nvPr/>
          </p:nvPicPr>
          <p:blipFill>
            <a:blip r:embed="rId7">
              <a:alphaModFix/>
            </a:blip>
            <a:stretch>
              <a:fillRect/>
            </a:stretch>
          </p:blipFill>
          <p:spPr>
            <a:xfrm>
              <a:off x="66803" y="18163"/>
              <a:ext cx="500574" cy="654223"/>
            </a:xfrm>
            <a:prstGeom prst="rect">
              <a:avLst/>
            </a:prstGeom>
            <a:noFill/>
            <a:ln>
              <a:noFill/>
            </a:ln>
          </p:spPr>
        </p:pic>
        <p:pic>
          <p:nvPicPr>
            <p:cNvPr id="503" name="Google Shape;503;p16"/>
            <p:cNvPicPr preferRelativeResize="0"/>
            <p:nvPr/>
          </p:nvPicPr>
          <p:blipFill>
            <a:blip r:embed="rId7">
              <a:alphaModFix/>
            </a:blip>
            <a:stretch>
              <a:fillRect/>
            </a:stretch>
          </p:blipFill>
          <p:spPr>
            <a:xfrm rot="-1818624">
              <a:off x="8256415" y="4550112"/>
              <a:ext cx="500574" cy="654225"/>
            </a:xfrm>
            <a:prstGeom prst="rect">
              <a:avLst/>
            </a:prstGeom>
            <a:noFill/>
            <a:ln>
              <a:noFill/>
            </a:ln>
          </p:spPr>
        </p:pic>
      </p:grpSp>
      <p:pic>
        <p:nvPicPr>
          <p:cNvPr id="504" name="Google Shape;504;p16"/>
          <p:cNvPicPr preferRelativeResize="0"/>
          <p:nvPr/>
        </p:nvPicPr>
        <p:blipFill>
          <a:blip r:embed="rId8">
            <a:alphaModFix/>
          </a:blip>
          <a:stretch>
            <a:fillRect/>
          </a:stretch>
        </p:blipFill>
        <p:spPr>
          <a:xfrm rot="-4694185">
            <a:off x="6979966" y="4529828"/>
            <a:ext cx="530196" cy="694723"/>
          </a:xfrm>
          <a:prstGeom prst="rect">
            <a:avLst/>
          </a:prstGeom>
          <a:noFill/>
          <a:ln>
            <a:noFill/>
          </a:ln>
        </p:spPr>
      </p:pic>
      <p:grpSp>
        <p:nvGrpSpPr>
          <p:cNvPr id="505" name="Google Shape;505;p16"/>
          <p:cNvGrpSpPr/>
          <p:nvPr/>
        </p:nvGrpSpPr>
        <p:grpSpPr>
          <a:xfrm>
            <a:off x="96695" y="165666"/>
            <a:ext cx="8901831" cy="4837970"/>
            <a:chOff x="96695" y="165666"/>
            <a:chExt cx="8901831" cy="4837970"/>
          </a:xfrm>
        </p:grpSpPr>
        <p:pic>
          <p:nvPicPr>
            <p:cNvPr id="506" name="Google Shape;506;p16"/>
            <p:cNvPicPr preferRelativeResize="0"/>
            <p:nvPr/>
          </p:nvPicPr>
          <p:blipFill>
            <a:blip r:embed="rId9">
              <a:alphaModFix/>
            </a:blip>
            <a:stretch>
              <a:fillRect/>
            </a:stretch>
          </p:blipFill>
          <p:spPr>
            <a:xfrm flipH="1" rot="8526062">
              <a:off x="1171807" y="4782839"/>
              <a:ext cx="105544" cy="188777"/>
            </a:xfrm>
            <a:prstGeom prst="rect">
              <a:avLst/>
            </a:prstGeom>
            <a:noFill/>
            <a:ln>
              <a:noFill/>
            </a:ln>
          </p:spPr>
        </p:pic>
        <p:pic>
          <p:nvPicPr>
            <p:cNvPr id="507" name="Google Shape;507;p16"/>
            <p:cNvPicPr preferRelativeResize="0"/>
            <p:nvPr/>
          </p:nvPicPr>
          <p:blipFill>
            <a:blip r:embed="rId9">
              <a:alphaModFix/>
            </a:blip>
            <a:stretch>
              <a:fillRect/>
            </a:stretch>
          </p:blipFill>
          <p:spPr>
            <a:xfrm flipH="1" rot="10800000">
              <a:off x="196333" y="794078"/>
              <a:ext cx="105543" cy="188774"/>
            </a:xfrm>
            <a:prstGeom prst="rect">
              <a:avLst/>
            </a:prstGeom>
            <a:noFill/>
            <a:ln>
              <a:noFill/>
            </a:ln>
          </p:spPr>
        </p:pic>
        <p:grpSp>
          <p:nvGrpSpPr>
            <p:cNvPr id="508" name="Google Shape;508;p16"/>
            <p:cNvGrpSpPr/>
            <p:nvPr/>
          </p:nvGrpSpPr>
          <p:grpSpPr>
            <a:xfrm>
              <a:off x="96695" y="1921516"/>
              <a:ext cx="388681" cy="554456"/>
              <a:chOff x="114645" y="2077691"/>
              <a:chExt cx="388681" cy="554456"/>
            </a:xfrm>
          </p:grpSpPr>
          <p:pic>
            <p:nvPicPr>
              <p:cNvPr id="509" name="Google Shape;509;p16"/>
              <p:cNvPicPr preferRelativeResize="0"/>
              <p:nvPr/>
            </p:nvPicPr>
            <p:blipFill>
              <a:blip r:embed="rId9">
                <a:alphaModFix/>
              </a:blip>
              <a:stretch>
                <a:fillRect/>
              </a:stretch>
            </p:blipFill>
            <p:spPr>
              <a:xfrm flipH="1" rot="8258944">
                <a:off x="164458" y="2432454"/>
                <a:ext cx="105544" cy="188773"/>
              </a:xfrm>
              <a:prstGeom prst="rect">
                <a:avLst/>
              </a:prstGeom>
              <a:noFill/>
              <a:ln>
                <a:noFill/>
              </a:ln>
            </p:spPr>
          </p:pic>
          <p:pic>
            <p:nvPicPr>
              <p:cNvPr id="510" name="Google Shape;510;p16"/>
              <p:cNvPicPr preferRelativeResize="0"/>
              <p:nvPr/>
            </p:nvPicPr>
            <p:blipFill>
              <a:blip r:embed="rId9">
                <a:alphaModFix/>
              </a:blip>
              <a:stretch>
                <a:fillRect/>
              </a:stretch>
            </p:blipFill>
            <p:spPr>
              <a:xfrm flipH="1" rot="10800000">
                <a:off x="397783" y="2077691"/>
                <a:ext cx="105543" cy="188774"/>
              </a:xfrm>
              <a:prstGeom prst="rect">
                <a:avLst/>
              </a:prstGeom>
              <a:noFill/>
              <a:ln>
                <a:noFill/>
              </a:ln>
            </p:spPr>
          </p:pic>
        </p:grpSp>
        <p:pic>
          <p:nvPicPr>
            <p:cNvPr id="511" name="Google Shape;511;p16"/>
            <p:cNvPicPr preferRelativeResize="0"/>
            <p:nvPr/>
          </p:nvPicPr>
          <p:blipFill>
            <a:blip r:embed="rId9">
              <a:alphaModFix/>
            </a:blip>
            <a:stretch>
              <a:fillRect/>
            </a:stretch>
          </p:blipFill>
          <p:spPr>
            <a:xfrm flipH="1" rot="1241700">
              <a:off x="8863033" y="1020603"/>
              <a:ext cx="105544" cy="188773"/>
            </a:xfrm>
            <a:prstGeom prst="rect">
              <a:avLst/>
            </a:prstGeom>
            <a:noFill/>
            <a:ln>
              <a:noFill/>
            </a:ln>
          </p:spPr>
        </p:pic>
        <p:grpSp>
          <p:nvGrpSpPr>
            <p:cNvPr id="512" name="Google Shape;512;p16"/>
            <p:cNvGrpSpPr/>
            <p:nvPr/>
          </p:nvGrpSpPr>
          <p:grpSpPr>
            <a:xfrm>
              <a:off x="8614629" y="2666150"/>
              <a:ext cx="307756" cy="654229"/>
              <a:chOff x="8614629" y="2666150"/>
              <a:chExt cx="307756" cy="654229"/>
            </a:xfrm>
          </p:grpSpPr>
          <p:pic>
            <p:nvPicPr>
              <p:cNvPr id="513" name="Google Shape;513;p16"/>
              <p:cNvPicPr preferRelativeResize="0"/>
              <p:nvPr/>
            </p:nvPicPr>
            <p:blipFill>
              <a:blip r:embed="rId10">
                <a:alphaModFix/>
              </a:blip>
              <a:stretch>
                <a:fillRect/>
              </a:stretch>
            </p:blipFill>
            <p:spPr>
              <a:xfrm flipH="1" rot="-9254692">
                <a:off x="8840959" y="3131744"/>
                <a:ext cx="42526" cy="188771"/>
              </a:xfrm>
              <a:prstGeom prst="rect">
                <a:avLst/>
              </a:prstGeom>
              <a:noFill/>
              <a:ln>
                <a:noFill/>
              </a:ln>
            </p:spPr>
          </p:pic>
          <p:pic>
            <p:nvPicPr>
              <p:cNvPr id="514" name="Google Shape;514;p16"/>
              <p:cNvPicPr preferRelativeResize="0"/>
              <p:nvPr/>
            </p:nvPicPr>
            <p:blipFill>
              <a:blip r:embed="rId9">
                <a:alphaModFix/>
              </a:blip>
              <a:stretch>
                <a:fillRect/>
              </a:stretch>
            </p:blipFill>
            <p:spPr>
              <a:xfrm flipH="1" rot="6415511">
                <a:off x="8667520" y="2649728"/>
                <a:ext cx="105543" cy="188775"/>
              </a:xfrm>
              <a:prstGeom prst="rect">
                <a:avLst/>
              </a:prstGeom>
              <a:noFill/>
              <a:ln>
                <a:noFill/>
              </a:ln>
            </p:spPr>
          </p:pic>
          <p:pic>
            <p:nvPicPr>
              <p:cNvPr id="515" name="Google Shape;515;p16"/>
              <p:cNvPicPr preferRelativeResize="0"/>
              <p:nvPr/>
            </p:nvPicPr>
            <p:blipFill>
              <a:blip r:embed="rId9">
                <a:alphaModFix/>
              </a:blip>
              <a:stretch>
                <a:fillRect/>
              </a:stretch>
            </p:blipFill>
            <p:spPr>
              <a:xfrm flipH="1" rot="6415456">
                <a:off x="8696134" y="2960031"/>
                <a:ext cx="48310" cy="86405"/>
              </a:xfrm>
              <a:prstGeom prst="rect">
                <a:avLst/>
              </a:prstGeom>
              <a:noFill/>
              <a:ln>
                <a:noFill/>
              </a:ln>
            </p:spPr>
          </p:pic>
        </p:grpSp>
        <p:grpSp>
          <p:nvGrpSpPr>
            <p:cNvPr id="516" name="Google Shape;516;p16"/>
            <p:cNvGrpSpPr/>
            <p:nvPr/>
          </p:nvGrpSpPr>
          <p:grpSpPr>
            <a:xfrm>
              <a:off x="882133" y="165666"/>
              <a:ext cx="432336" cy="273288"/>
              <a:chOff x="2190608" y="92766"/>
              <a:chExt cx="432336" cy="273288"/>
            </a:xfrm>
          </p:grpSpPr>
          <p:pic>
            <p:nvPicPr>
              <p:cNvPr id="517" name="Google Shape;517;p16"/>
              <p:cNvPicPr preferRelativeResize="0"/>
              <p:nvPr/>
            </p:nvPicPr>
            <p:blipFill>
              <a:blip r:embed="rId9">
                <a:alphaModFix/>
              </a:blip>
              <a:stretch>
                <a:fillRect/>
              </a:stretch>
            </p:blipFill>
            <p:spPr>
              <a:xfrm flipH="1" rot="10800000">
                <a:off x="2190608" y="92766"/>
                <a:ext cx="105543" cy="188774"/>
              </a:xfrm>
              <a:prstGeom prst="rect">
                <a:avLst/>
              </a:prstGeom>
              <a:noFill/>
              <a:ln>
                <a:noFill/>
              </a:ln>
            </p:spPr>
          </p:pic>
          <p:pic>
            <p:nvPicPr>
              <p:cNvPr id="518" name="Google Shape;518;p16"/>
              <p:cNvPicPr preferRelativeResize="0"/>
              <p:nvPr/>
            </p:nvPicPr>
            <p:blipFill>
              <a:blip r:embed="rId10">
                <a:alphaModFix/>
              </a:blip>
              <a:stretch>
                <a:fillRect/>
              </a:stretch>
            </p:blipFill>
            <p:spPr>
              <a:xfrm flipH="1" rot="-7340693">
                <a:off x="2510561" y="203204"/>
                <a:ext cx="42527" cy="188775"/>
              </a:xfrm>
              <a:prstGeom prst="rect">
                <a:avLst/>
              </a:prstGeom>
              <a:noFill/>
              <a:ln>
                <a:noFill/>
              </a:ln>
            </p:spPr>
          </p:pic>
        </p:grpSp>
        <p:pic>
          <p:nvPicPr>
            <p:cNvPr id="519" name="Google Shape;519;p16"/>
            <p:cNvPicPr preferRelativeResize="0"/>
            <p:nvPr/>
          </p:nvPicPr>
          <p:blipFill>
            <a:blip r:embed="rId10">
              <a:alphaModFix/>
            </a:blip>
            <a:stretch>
              <a:fillRect/>
            </a:stretch>
          </p:blipFill>
          <p:spPr>
            <a:xfrm rot="4098951">
              <a:off x="7870075" y="4854616"/>
              <a:ext cx="42527" cy="188775"/>
            </a:xfrm>
            <a:prstGeom prst="rect">
              <a:avLst/>
            </a:prstGeom>
            <a:noFill/>
            <a:ln>
              <a:noFill/>
            </a:ln>
          </p:spPr>
        </p:pic>
        <p:grpSp>
          <p:nvGrpSpPr>
            <p:cNvPr id="520" name="Google Shape;520;p16"/>
            <p:cNvGrpSpPr/>
            <p:nvPr/>
          </p:nvGrpSpPr>
          <p:grpSpPr>
            <a:xfrm>
              <a:off x="5422979" y="4769105"/>
              <a:ext cx="1334822" cy="216248"/>
              <a:chOff x="5015629" y="4769080"/>
              <a:chExt cx="1334822" cy="216248"/>
            </a:xfrm>
          </p:grpSpPr>
          <p:pic>
            <p:nvPicPr>
              <p:cNvPr id="521" name="Google Shape;521;p16"/>
              <p:cNvPicPr preferRelativeResize="0"/>
              <p:nvPr/>
            </p:nvPicPr>
            <p:blipFill>
              <a:blip r:embed="rId10">
                <a:alphaModFix/>
              </a:blip>
              <a:stretch>
                <a:fillRect/>
              </a:stretch>
            </p:blipFill>
            <p:spPr>
              <a:xfrm flipH="1" rot="-4551152">
                <a:off x="5711535" y="4782840"/>
                <a:ext cx="42527" cy="188775"/>
              </a:xfrm>
              <a:prstGeom prst="rect">
                <a:avLst/>
              </a:prstGeom>
              <a:noFill/>
              <a:ln>
                <a:noFill/>
              </a:ln>
            </p:spPr>
          </p:pic>
          <p:pic>
            <p:nvPicPr>
              <p:cNvPr id="522" name="Google Shape;522;p16"/>
              <p:cNvPicPr preferRelativeResize="0"/>
              <p:nvPr/>
            </p:nvPicPr>
            <p:blipFill>
              <a:blip r:embed="rId9">
                <a:alphaModFix/>
              </a:blip>
              <a:stretch>
                <a:fillRect/>
              </a:stretch>
            </p:blipFill>
            <p:spPr>
              <a:xfrm rot="-9109059">
                <a:off x="6206581" y="4782813"/>
                <a:ext cx="105547" cy="188781"/>
              </a:xfrm>
              <a:prstGeom prst="rect">
                <a:avLst/>
              </a:prstGeom>
              <a:noFill/>
              <a:ln>
                <a:noFill/>
              </a:ln>
            </p:spPr>
          </p:pic>
          <p:pic>
            <p:nvPicPr>
              <p:cNvPr id="523" name="Google Shape;523;p16"/>
              <p:cNvPicPr preferRelativeResize="0"/>
              <p:nvPr/>
            </p:nvPicPr>
            <p:blipFill>
              <a:blip r:embed="rId9">
                <a:alphaModFix/>
              </a:blip>
              <a:stretch>
                <a:fillRect/>
              </a:stretch>
            </p:blipFill>
            <p:spPr>
              <a:xfrm rot="-7075986">
                <a:off x="5040959" y="4834033"/>
                <a:ext cx="48311" cy="86407"/>
              </a:xfrm>
              <a:prstGeom prst="rect">
                <a:avLst/>
              </a:prstGeom>
              <a:noFill/>
              <a:ln>
                <a:noFill/>
              </a:ln>
            </p:spPr>
          </p:pic>
        </p:grpSp>
        <p:pic>
          <p:nvPicPr>
            <p:cNvPr id="524" name="Google Shape;524;p16"/>
            <p:cNvPicPr preferRelativeResize="0"/>
            <p:nvPr/>
          </p:nvPicPr>
          <p:blipFill>
            <a:blip r:embed="rId10">
              <a:alphaModFix/>
            </a:blip>
            <a:stretch>
              <a:fillRect/>
            </a:stretch>
          </p:blipFill>
          <p:spPr>
            <a:xfrm rot="4098951">
              <a:off x="8231075" y="289941"/>
              <a:ext cx="42527" cy="188775"/>
            </a:xfrm>
            <a:prstGeom prst="rect">
              <a:avLst/>
            </a:prstGeom>
            <a:noFill/>
            <a:ln>
              <a:noFill/>
            </a:ln>
          </p:spPr>
        </p:pic>
      </p:grpSp>
      <p:pic>
        <p:nvPicPr>
          <p:cNvPr id="525" name="Google Shape;525;p16"/>
          <p:cNvPicPr preferRelativeResize="0"/>
          <p:nvPr/>
        </p:nvPicPr>
        <p:blipFill>
          <a:blip r:embed="rId11">
            <a:alphaModFix/>
          </a:blip>
          <a:stretch>
            <a:fillRect/>
          </a:stretch>
        </p:blipFill>
        <p:spPr>
          <a:xfrm>
            <a:off x="8084875" y="165674"/>
            <a:ext cx="655099" cy="6760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10_1">
    <p:spTree>
      <p:nvGrpSpPr>
        <p:cNvPr id="526" name="Shape 526"/>
        <p:cNvGrpSpPr/>
        <p:nvPr/>
      </p:nvGrpSpPr>
      <p:grpSpPr>
        <a:xfrm>
          <a:off x="0" y="0"/>
          <a:ext cx="0" cy="0"/>
          <a:chOff x="0" y="0"/>
          <a:chExt cx="0" cy="0"/>
        </a:xfrm>
      </p:grpSpPr>
      <p:sp>
        <p:nvSpPr>
          <p:cNvPr id="527" name="Google Shape;527;p17"/>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28" name="Google Shape;528;p17"/>
          <p:cNvGrpSpPr/>
          <p:nvPr/>
        </p:nvGrpSpPr>
        <p:grpSpPr>
          <a:xfrm>
            <a:off x="607275" y="138877"/>
            <a:ext cx="8284409" cy="5148296"/>
            <a:chOff x="607275" y="168627"/>
            <a:chExt cx="8284409" cy="5148296"/>
          </a:xfrm>
        </p:grpSpPr>
        <p:pic>
          <p:nvPicPr>
            <p:cNvPr id="529" name="Google Shape;529;p17"/>
            <p:cNvPicPr preferRelativeResize="0"/>
            <p:nvPr/>
          </p:nvPicPr>
          <p:blipFill>
            <a:blip r:embed="rId2">
              <a:alphaModFix/>
            </a:blip>
            <a:stretch>
              <a:fillRect/>
            </a:stretch>
          </p:blipFill>
          <p:spPr>
            <a:xfrm rot="5934491">
              <a:off x="8332316" y="-33899"/>
              <a:ext cx="279366" cy="805828"/>
            </a:xfrm>
            <a:prstGeom prst="rect">
              <a:avLst/>
            </a:prstGeom>
            <a:noFill/>
            <a:ln>
              <a:noFill/>
            </a:ln>
          </p:spPr>
        </p:pic>
        <p:pic>
          <p:nvPicPr>
            <p:cNvPr id="530" name="Google Shape;530;p17"/>
            <p:cNvPicPr preferRelativeResize="0"/>
            <p:nvPr/>
          </p:nvPicPr>
          <p:blipFill>
            <a:blip r:embed="rId2">
              <a:alphaModFix/>
            </a:blip>
            <a:stretch>
              <a:fillRect/>
            </a:stretch>
          </p:blipFill>
          <p:spPr>
            <a:xfrm flipH="1" rot="-3222165">
              <a:off x="1002809" y="4203035"/>
              <a:ext cx="412705" cy="1190450"/>
            </a:xfrm>
            <a:prstGeom prst="rect">
              <a:avLst/>
            </a:prstGeom>
            <a:noFill/>
            <a:ln>
              <a:noFill/>
            </a:ln>
          </p:spPr>
        </p:pic>
      </p:grpSp>
      <p:pic>
        <p:nvPicPr>
          <p:cNvPr id="531" name="Google Shape;531;p17"/>
          <p:cNvPicPr preferRelativeResize="0"/>
          <p:nvPr/>
        </p:nvPicPr>
        <p:blipFill>
          <a:blip r:embed="rId3">
            <a:alphaModFix/>
          </a:blip>
          <a:stretch>
            <a:fillRect/>
          </a:stretch>
        </p:blipFill>
        <p:spPr>
          <a:xfrm rot="6012783">
            <a:off x="-13366" y="1911170"/>
            <a:ext cx="692334" cy="648363"/>
          </a:xfrm>
          <a:prstGeom prst="rect">
            <a:avLst/>
          </a:prstGeom>
          <a:noFill/>
          <a:ln>
            <a:noFill/>
          </a:ln>
        </p:spPr>
      </p:pic>
      <p:grpSp>
        <p:nvGrpSpPr>
          <p:cNvPr id="532" name="Google Shape;532;p17"/>
          <p:cNvGrpSpPr/>
          <p:nvPr/>
        </p:nvGrpSpPr>
        <p:grpSpPr>
          <a:xfrm>
            <a:off x="0" y="1870182"/>
            <a:ext cx="9144000" cy="2140294"/>
            <a:chOff x="825" y="1923857"/>
            <a:chExt cx="9144000" cy="2140294"/>
          </a:xfrm>
        </p:grpSpPr>
        <p:pic>
          <p:nvPicPr>
            <p:cNvPr id="533" name="Google Shape;533;p17"/>
            <p:cNvPicPr preferRelativeResize="0"/>
            <p:nvPr/>
          </p:nvPicPr>
          <p:blipFill>
            <a:blip r:embed="rId4">
              <a:alphaModFix/>
            </a:blip>
            <a:stretch>
              <a:fillRect/>
            </a:stretch>
          </p:blipFill>
          <p:spPr>
            <a:xfrm flipH="1" rot="-44">
              <a:off x="825" y="3258351"/>
              <a:ext cx="611850" cy="805796"/>
            </a:xfrm>
            <a:prstGeom prst="rect">
              <a:avLst/>
            </a:prstGeom>
            <a:noFill/>
            <a:ln>
              <a:noFill/>
            </a:ln>
          </p:spPr>
        </p:pic>
        <p:pic>
          <p:nvPicPr>
            <p:cNvPr id="534" name="Google Shape;534;p17"/>
            <p:cNvPicPr preferRelativeResize="0"/>
            <p:nvPr/>
          </p:nvPicPr>
          <p:blipFill>
            <a:blip r:embed="rId4">
              <a:alphaModFix/>
            </a:blip>
            <a:stretch>
              <a:fillRect/>
            </a:stretch>
          </p:blipFill>
          <p:spPr>
            <a:xfrm rot="-44">
              <a:off x="8532968" y="1923861"/>
              <a:ext cx="611858" cy="805827"/>
            </a:xfrm>
            <a:prstGeom prst="rect">
              <a:avLst/>
            </a:prstGeom>
            <a:noFill/>
            <a:ln>
              <a:noFill/>
            </a:ln>
          </p:spPr>
        </p:pic>
      </p:grpSp>
      <p:grpSp>
        <p:nvGrpSpPr>
          <p:cNvPr id="535" name="Google Shape;535;p17"/>
          <p:cNvGrpSpPr/>
          <p:nvPr/>
        </p:nvGrpSpPr>
        <p:grpSpPr>
          <a:xfrm>
            <a:off x="2611657" y="932913"/>
            <a:ext cx="6766456" cy="4535383"/>
            <a:chOff x="2611657" y="932913"/>
            <a:chExt cx="6766456" cy="4535383"/>
          </a:xfrm>
        </p:grpSpPr>
        <p:pic>
          <p:nvPicPr>
            <p:cNvPr id="536" name="Google Shape;536;p17"/>
            <p:cNvPicPr preferRelativeResize="0"/>
            <p:nvPr/>
          </p:nvPicPr>
          <p:blipFill>
            <a:blip r:embed="rId5">
              <a:alphaModFix/>
            </a:blip>
            <a:stretch>
              <a:fillRect/>
            </a:stretch>
          </p:blipFill>
          <p:spPr>
            <a:xfrm rot="1792669">
              <a:off x="2778925" y="4590676"/>
              <a:ext cx="503254" cy="805824"/>
            </a:xfrm>
            <a:prstGeom prst="rect">
              <a:avLst/>
            </a:prstGeom>
            <a:noFill/>
            <a:ln>
              <a:noFill/>
            </a:ln>
          </p:spPr>
        </p:pic>
        <p:pic>
          <p:nvPicPr>
            <p:cNvPr id="537" name="Google Shape;537;p17"/>
            <p:cNvPicPr preferRelativeResize="0"/>
            <p:nvPr/>
          </p:nvPicPr>
          <p:blipFill>
            <a:blip r:embed="rId5">
              <a:alphaModFix/>
            </a:blip>
            <a:stretch>
              <a:fillRect/>
            </a:stretch>
          </p:blipFill>
          <p:spPr>
            <a:xfrm rot="-3741828">
              <a:off x="8652822" y="939812"/>
              <a:ext cx="503253" cy="805829"/>
            </a:xfrm>
            <a:prstGeom prst="rect">
              <a:avLst/>
            </a:prstGeom>
            <a:noFill/>
            <a:ln>
              <a:noFill/>
            </a:ln>
          </p:spPr>
        </p:pic>
      </p:grpSp>
      <p:grpSp>
        <p:nvGrpSpPr>
          <p:cNvPr id="538" name="Google Shape;538;p17"/>
          <p:cNvGrpSpPr/>
          <p:nvPr/>
        </p:nvGrpSpPr>
        <p:grpSpPr>
          <a:xfrm>
            <a:off x="70206" y="-69660"/>
            <a:ext cx="9004833" cy="5143423"/>
            <a:chOff x="70206" y="-39910"/>
            <a:chExt cx="9004833" cy="5143423"/>
          </a:xfrm>
        </p:grpSpPr>
        <p:grpSp>
          <p:nvGrpSpPr>
            <p:cNvPr id="539" name="Google Shape;539;p17"/>
            <p:cNvGrpSpPr/>
            <p:nvPr/>
          </p:nvGrpSpPr>
          <p:grpSpPr>
            <a:xfrm>
              <a:off x="7755433" y="4678341"/>
              <a:ext cx="441386" cy="273288"/>
              <a:chOff x="2943558" y="92766"/>
              <a:chExt cx="441386" cy="273288"/>
            </a:xfrm>
          </p:grpSpPr>
          <p:pic>
            <p:nvPicPr>
              <p:cNvPr id="540" name="Google Shape;540;p17"/>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541" name="Google Shape;541;p17"/>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grpSp>
          <p:nvGrpSpPr>
            <p:cNvPr id="542" name="Google Shape;542;p17"/>
            <p:cNvGrpSpPr/>
            <p:nvPr/>
          </p:nvGrpSpPr>
          <p:grpSpPr>
            <a:xfrm>
              <a:off x="70206" y="-39910"/>
              <a:ext cx="9004833" cy="5143423"/>
              <a:chOff x="70206" y="-39910"/>
              <a:chExt cx="9004833" cy="5143423"/>
            </a:xfrm>
          </p:grpSpPr>
          <p:grpSp>
            <p:nvGrpSpPr>
              <p:cNvPr id="543" name="Google Shape;543;p17"/>
              <p:cNvGrpSpPr/>
              <p:nvPr/>
            </p:nvGrpSpPr>
            <p:grpSpPr>
              <a:xfrm>
                <a:off x="75208" y="4718166"/>
                <a:ext cx="441386" cy="273288"/>
                <a:chOff x="2943558" y="92766"/>
                <a:chExt cx="441386" cy="273288"/>
              </a:xfrm>
            </p:grpSpPr>
            <p:pic>
              <p:nvPicPr>
                <p:cNvPr id="544" name="Google Shape;544;p17"/>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545" name="Google Shape;545;p17"/>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grpSp>
            <p:nvGrpSpPr>
              <p:cNvPr id="546" name="Google Shape;546;p17"/>
              <p:cNvGrpSpPr/>
              <p:nvPr/>
            </p:nvGrpSpPr>
            <p:grpSpPr>
              <a:xfrm rot="5116751">
                <a:off x="2170210" y="4596125"/>
                <a:ext cx="307754" cy="654224"/>
                <a:chOff x="8614629" y="2666150"/>
                <a:chExt cx="307756" cy="654229"/>
              </a:xfrm>
            </p:grpSpPr>
            <p:pic>
              <p:nvPicPr>
                <p:cNvPr id="547" name="Google Shape;547;p17"/>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548" name="Google Shape;548;p17"/>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549" name="Google Shape;549;p17"/>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grpSp>
            <p:nvGrpSpPr>
              <p:cNvPr id="550" name="Google Shape;550;p17"/>
              <p:cNvGrpSpPr/>
              <p:nvPr/>
            </p:nvGrpSpPr>
            <p:grpSpPr>
              <a:xfrm rot="5116751">
                <a:off x="269535" y="2421975"/>
                <a:ext cx="307754" cy="654224"/>
                <a:chOff x="8614629" y="2666150"/>
                <a:chExt cx="307756" cy="654229"/>
              </a:xfrm>
            </p:grpSpPr>
            <p:pic>
              <p:nvPicPr>
                <p:cNvPr id="551" name="Google Shape;551;p17"/>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552" name="Google Shape;552;p17"/>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553" name="Google Shape;553;p17"/>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pic>
            <p:nvPicPr>
              <p:cNvPr id="554" name="Google Shape;554;p17"/>
              <p:cNvPicPr preferRelativeResize="0"/>
              <p:nvPr/>
            </p:nvPicPr>
            <p:blipFill>
              <a:blip r:embed="rId6">
                <a:alphaModFix/>
              </a:blip>
              <a:stretch>
                <a:fillRect/>
              </a:stretch>
            </p:blipFill>
            <p:spPr>
              <a:xfrm flipH="1" rot="10800000">
                <a:off x="479783" y="3946166"/>
                <a:ext cx="105543" cy="188774"/>
              </a:xfrm>
              <a:prstGeom prst="rect">
                <a:avLst/>
              </a:prstGeom>
              <a:noFill/>
              <a:ln>
                <a:noFill/>
              </a:ln>
            </p:spPr>
          </p:pic>
          <p:grpSp>
            <p:nvGrpSpPr>
              <p:cNvPr id="555" name="Google Shape;555;p17"/>
              <p:cNvGrpSpPr/>
              <p:nvPr/>
            </p:nvGrpSpPr>
            <p:grpSpPr>
              <a:xfrm>
                <a:off x="7539258" y="208628"/>
                <a:ext cx="441386" cy="273288"/>
                <a:chOff x="2943558" y="92766"/>
                <a:chExt cx="441386" cy="273288"/>
              </a:xfrm>
            </p:grpSpPr>
            <p:pic>
              <p:nvPicPr>
                <p:cNvPr id="556" name="Google Shape;556;p17"/>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557" name="Google Shape;557;p17"/>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pic>
            <p:nvPicPr>
              <p:cNvPr id="558" name="Google Shape;558;p17"/>
              <p:cNvPicPr preferRelativeResize="0"/>
              <p:nvPr/>
            </p:nvPicPr>
            <p:blipFill>
              <a:blip r:embed="rId6">
                <a:alphaModFix/>
              </a:blip>
              <a:stretch>
                <a:fillRect/>
              </a:stretch>
            </p:blipFill>
            <p:spPr>
              <a:xfrm flipH="1" rot="10800000">
                <a:off x="8786133" y="744141"/>
                <a:ext cx="105543" cy="188774"/>
              </a:xfrm>
              <a:prstGeom prst="rect">
                <a:avLst/>
              </a:prstGeom>
              <a:noFill/>
              <a:ln>
                <a:noFill/>
              </a:ln>
            </p:spPr>
          </p:pic>
          <p:grpSp>
            <p:nvGrpSpPr>
              <p:cNvPr id="559" name="Google Shape;559;p17"/>
              <p:cNvGrpSpPr/>
              <p:nvPr/>
            </p:nvGrpSpPr>
            <p:grpSpPr>
              <a:xfrm rot="7112924">
                <a:off x="8560287" y="2493384"/>
                <a:ext cx="307752" cy="654221"/>
                <a:chOff x="8614629" y="2666150"/>
                <a:chExt cx="307756" cy="654229"/>
              </a:xfrm>
            </p:grpSpPr>
            <p:pic>
              <p:nvPicPr>
                <p:cNvPr id="560" name="Google Shape;560;p17"/>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561" name="Google Shape;561;p17"/>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562" name="Google Shape;562;p17"/>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grpSp>
            <p:nvGrpSpPr>
              <p:cNvPr id="563" name="Google Shape;563;p17"/>
              <p:cNvGrpSpPr/>
              <p:nvPr/>
            </p:nvGrpSpPr>
            <p:grpSpPr>
              <a:xfrm>
                <a:off x="8594633" y="1527303"/>
                <a:ext cx="441386" cy="273288"/>
                <a:chOff x="2943558" y="92766"/>
                <a:chExt cx="441386" cy="273288"/>
              </a:xfrm>
            </p:grpSpPr>
            <p:pic>
              <p:nvPicPr>
                <p:cNvPr id="564" name="Google Shape;564;p17"/>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565" name="Google Shape;565;p17"/>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grpSp>
            <p:nvGrpSpPr>
              <p:cNvPr id="566" name="Google Shape;566;p17"/>
              <p:cNvGrpSpPr/>
              <p:nvPr/>
            </p:nvGrpSpPr>
            <p:grpSpPr>
              <a:xfrm rot="7112924">
                <a:off x="-53326" y="444412"/>
                <a:ext cx="1446576" cy="578527"/>
                <a:chOff x="8966791" y="3472642"/>
                <a:chExt cx="1446594" cy="578535"/>
              </a:xfrm>
            </p:grpSpPr>
            <p:pic>
              <p:nvPicPr>
                <p:cNvPr id="567" name="Google Shape;567;p17"/>
                <p:cNvPicPr preferRelativeResize="0"/>
                <p:nvPr/>
              </p:nvPicPr>
              <p:blipFill>
                <a:blip r:embed="rId7">
                  <a:alphaModFix/>
                </a:blip>
                <a:stretch>
                  <a:fillRect/>
                </a:stretch>
              </p:blipFill>
              <p:spPr>
                <a:xfrm flipH="1" rot="-9254692">
                  <a:off x="9005691" y="3472506"/>
                  <a:ext cx="42526" cy="188771"/>
                </a:xfrm>
                <a:prstGeom prst="rect">
                  <a:avLst/>
                </a:prstGeom>
                <a:noFill/>
                <a:ln>
                  <a:noFill/>
                </a:ln>
              </p:spPr>
            </p:pic>
            <p:pic>
              <p:nvPicPr>
                <p:cNvPr id="568" name="Google Shape;568;p17"/>
                <p:cNvPicPr preferRelativeResize="0"/>
                <p:nvPr/>
              </p:nvPicPr>
              <p:blipFill>
                <a:blip r:embed="rId6">
                  <a:alphaModFix/>
                </a:blip>
                <a:stretch>
                  <a:fillRect/>
                </a:stretch>
              </p:blipFill>
              <p:spPr>
                <a:xfrm flipH="1" rot="6415511">
                  <a:off x="10254952" y="3769680"/>
                  <a:ext cx="105543" cy="188775"/>
                </a:xfrm>
                <a:prstGeom prst="rect">
                  <a:avLst/>
                </a:prstGeom>
                <a:noFill/>
                <a:ln>
                  <a:noFill/>
                </a:ln>
              </p:spPr>
            </p:pic>
            <p:pic>
              <p:nvPicPr>
                <p:cNvPr id="569" name="Google Shape;569;p17"/>
                <p:cNvPicPr preferRelativeResize="0"/>
                <p:nvPr/>
              </p:nvPicPr>
              <p:blipFill>
                <a:blip r:embed="rId6">
                  <a:alphaModFix/>
                </a:blip>
                <a:stretch>
                  <a:fillRect/>
                </a:stretch>
              </p:blipFill>
              <p:spPr>
                <a:xfrm flipH="1" rot="6415456">
                  <a:off x="10084832" y="3972288"/>
                  <a:ext cx="48310" cy="86405"/>
                </a:xfrm>
                <a:prstGeom prst="rect">
                  <a:avLst/>
                </a:prstGeom>
                <a:noFill/>
                <a:ln>
                  <a:noFill/>
                </a:ln>
              </p:spPr>
            </p:pic>
          </p:grpSp>
        </p:grpSp>
      </p:grpSp>
      <p:grpSp>
        <p:nvGrpSpPr>
          <p:cNvPr id="570" name="Google Shape;570;p17"/>
          <p:cNvGrpSpPr/>
          <p:nvPr/>
        </p:nvGrpSpPr>
        <p:grpSpPr>
          <a:xfrm>
            <a:off x="-438106" y="-316204"/>
            <a:ext cx="9800707" cy="5314530"/>
            <a:chOff x="-438106" y="-286454"/>
            <a:chExt cx="9800707" cy="5314530"/>
          </a:xfrm>
        </p:grpSpPr>
        <p:pic>
          <p:nvPicPr>
            <p:cNvPr id="571" name="Google Shape;571;p17"/>
            <p:cNvPicPr preferRelativeResize="0"/>
            <p:nvPr/>
          </p:nvPicPr>
          <p:blipFill>
            <a:blip r:embed="rId8">
              <a:alphaModFix/>
            </a:blip>
            <a:stretch>
              <a:fillRect/>
            </a:stretch>
          </p:blipFill>
          <p:spPr>
            <a:xfrm>
              <a:off x="8268049" y="3888451"/>
              <a:ext cx="1094552" cy="1139625"/>
            </a:xfrm>
            <a:prstGeom prst="rect">
              <a:avLst/>
            </a:prstGeom>
            <a:noFill/>
            <a:ln>
              <a:noFill/>
            </a:ln>
          </p:spPr>
        </p:pic>
        <p:pic>
          <p:nvPicPr>
            <p:cNvPr id="572" name="Google Shape;572;p17"/>
            <p:cNvPicPr preferRelativeResize="0"/>
            <p:nvPr/>
          </p:nvPicPr>
          <p:blipFill>
            <a:blip r:embed="rId8">
              <a:alphaModFix/>
            </a:blip>
            <a:stretch>
              <a:fillRect/>
            </a:stretch>
          </p:blipFill>
          <p:spPr>
            <a:xfrm rot="-3527892">
              <a:off x="-214476" y="-92962"/>
              <a:ext cx="1094552" cy="1139625"/>
            </a:xfrm>
            <a:prstGeom prst="rect">
              <a:avLst/>
            </a:prstGeom>
            <a:noFill/>
            <a:ln>
              <a:noFill/>
            </a:ln>
          </p:spPr>
        </p:pic>
      </p:grpSp>
      <p:pic>
        <p:nvPicPr>
          <p:cNvPr id="573" name="Google Shape;573;p17"/>
          <p:cNvPicPr preferRelativeResize="0"/>
          <p:nvPr/>
        </p:nvPicPr>
        <p:blipFill>
          <a:blip r:embed="rId9">
            <a:alphaModFix/>
          </a:blip>
          <a:stretch>
            <a:fillRect/>
          </a:stretch>
        </p:blipFill>
        <p:spPr>
          <a:xfrm>
            <a:off x="8122250" y="106724"/>
            <a:ext cx="655099" cy="6760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10_1_1">
    <p:spTree>
      <p:nvGrpSpPr>
        <p:cNvPr id="574" name="Shape 574"/>
        <p:cNvGrpSpPr/>
        <p:nvPr/>
      </p:nvGrpSpPr>
      <p:grpSpPr>
        <a:xfrm>
          <a:off x="0" y="0"/>
          <a:ext cx="0" cy="0"/>
          <a:chOff x="0" y="0"/>
          <a:chExt cx="0" cy="0"/>
        </a:xfrm>
      </p:grpSpPr>
      <p:sp>
        <p:nvSpPr>
          <p:cNvPr id="575" name="Google Shape;575;p18"/>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576" name="Google Shape;576;p18"/>
          <p:cNvPicPr preferRelativeResize="0"/>
          <p:nvPr/>
        </p:nvPicPr>
        <p:blipFill>
          <a:blip r:embed="rId2">
            <a:alphaModFix/>
          </a:blip>
          <a:stretch>
            <a:fillRect/>
          </a:stretch>
        </p:blipFill>
        <p:spPr>
          <a:xfrm rot="-9665872">
            <a:off x="-79065" y="-107676"/>
            <a:ext cx="966157" cy="1005954"/>
          </a:xfrm>
          <a:prstGeom prst="rect">
            <a:avLst/>
          </a:prstGeom>
          <a:noFill/>
          <a:ln>
            <a:noFill/>
          </a:ln>
        </p:spPr>
      </p:pic>
      <p:grpSp>
        <p:nvGrpSpPr>
          <p:cNvPr id="577" name="Google Shape;577;p18"/>
          <p:cNvGrpSpPr/>
          <p:nvPr/>
        </p:nvGrpSpPr>
        <p:grpSpPr>
          <a:xfrm>
            <a:off x="108101" y="51553"/>
            <a:ext cx="9053300" cy="5296394"/>
            <a:chOff x="159651" y="3"/>
            <a:chExt cx="9053300" cy="5296394"/>
          </a:xfrm>
        </p:grpSpPr>
        <p:pic>
          <p:nvPicPr>
            <p:cNvPr id="578" name="Google Shape;578;p18"/>
            <p:cNvPicPr preferRelativeResize="0"/>
            <p:nvPr/>
          </p:nvPicPr>
          <p:blipFill>
            <a:blip r:embed="rId3">
              <a:alphaModFix/>
            </a:blip>
            <a:stretch>
              <a:fillRect/>
            </a:stretch>
          </p:blipFill>
          <p:spPr>
            <a:xfrm rot="-1891742">
              <a:off x="317539" y="4429929"/>
              <a:ext cx="587421" cy="769691"/>
            </a:xfrm>
            <a:prstGeom prst="rect">
              <a:avLst/>
            </a:prstGeom>
            <a:noFill/>
            <a:ln>
              <a:noFill/>
            </a:ln>
          </p:spPr>
        </p:pic>
        <p:pic>
          <p:nvPicPr>
            <p:cNvPr id="579" name="Google Shape;579;p18"/>
            <p:cNvPicPr preferRelativeResize="0"/>
            <p:nvPr/>
          </p:nvPicPr>
          <p:blipFill>
            <a:blip r:embed="rId3">
              <a:alphaModFix/>
            </a:blip>
            <a:stretch>
              <a:fillRect/>
            </a:stretch>
          </p:blipFill>
          <p:spPr>
            <a:xfrm flipH="1" rot="-1393044">
              <a:off x="8697317" y="1915570"/>
              <a:ext cx="423419" cy="554813"/>
            </a:xfrm>
            <a:prstGeom prst="rect">
              <a:avLst/>
            </a:prstGeom>
            <a:noFill/>
            <a:ln>
              <a:noFill/>
            </a:ln>
          </p:spPr>
        </p:pic>
        <p:pic>
          <p:nvPicPr>
            <p:cNvPr id="580" name="Google Shape;580;p18"/>
            <p:cNvPicPr preferRelativeResize="0"/>
            <p:nvPr/>
          </p:nvPicPr>
          <p:blipFill>
            <a:blip r:embed="rId3">
              <a:alphaModFix/>
            </a:blip>
            <a:stretch>
              <a:fillRect/>
            </a:stretch>
          </p:blipFill>
          <p:spPr>
            <a:xfrm rot="-1853588">
              <a:off x="8204292" y="95893"/>
              <a:ext cx="585465" cy="767119"/>
            </a:xfrm>
            <a:prstGeom prst="rect">
              <a:avLst/>
            </a:prstGeom>
            <a:noFill/>
            <a:ln>
              <a:noFill/>
            </a:ln>
          </p:spPr>
        </p:pic>
      </p:grpSp>
      <p:grpSp>
        <p:nvGrpSpPr>
          <p:cNvPr id="581" name="Google Shape;581;p18"/>
          <p:cNvGrpSpPr/>
          <p:nvPr/>
        </p:nvGrpSpPr>
        <p:grpSpPr>
          <a:xfrm>
            <a:off x="140695" y="155953"/>
            <a:ext cx="8862765" cy="4827775"/>
            <a:chOff x="140695" y="155953"/>
            <a:chExt cx="8862765" cy="4827775"/>
          </a:xfrm>
        </p:grpSpPr>
        <p:grpSp>
          <p:nvGrpSpPr>
            <p:cNvPr id="582" name="Google Shape;582;p18"/>
            <p:cNvGrpSpPr/>
            <p:nvPr/>
          </p:nvGrpSpPr>
          <p:grpSpPr>
            <a:xfrm>
              <a:off x="484620" y="4074891"/>
              <a:ext cx="879861" cy="908838"/>
              <a:chOff x="-190492" y="924128"/>
              <a:chExt cx="879861" cy="908838"/>
            </a:xfrm>
          </p:grpSpPr>
          <p:pic>
            <p:nvPicPr>
              <p:cNvPr id="583" name="Google Shape;583;p18"/>
              <p:cNvPicPr preferRelativeResize="0"/>
              <p:nvPr/>
            </p:nvPicPr>
            <p:blipFill>
              <a:blip r:embed="rId4">
                <a:alphaModFix/>
              </a:blip>
              <a:stretch>
                <a:fillRect/>
              </a:stretch>
            </p:blipFill>
            <p:spPr>
              <a:xfrm flipH="1" rot="10800000">
                <a:off x="-190492" y="924128"/>
                <a:ext cx="105543" cy="188774"/>
              </a:xfrm>
              <a:prstGeom prst="rect">
                <a:avLst/>
              </a:prstGeom>
              <a:noFill/>
              <a:ln>
                <a:noFill/>
              </a:ln>
            </p:spPr>
          </p:pic>
          <p:pic>
            <p:nvPicPr>
              <p:cNvPr id="584" name="Google Shape;584;p18"/>
              <p:cNvPicPr preferRelativeResize="0"/>
              <p:nvPr/>
            </p:nvPicPr>
            <p:blipFill>
              <a:blip r:embed="rId5">
                <a:alphaModFix/>
              </a:blip>
              <a:stretch>
                <a:fillRect/>
              </a:stretch>
            </p:blipFill>
            <p:spPr>
              <a:xfrm flipH="1" rot="-7340693">
                <a:off x="576986" y="1670116"/>
                <a:ext cx="42527" cy="188775"/>
              </a:xfrm>
              <a:prstGeom prst="rect">
                <a:avLst/>
              </a:prstGeom>
              <a:noFill/>
              <a:ln>
                <a:noFill/>
              </a:ln>
            </p:spPr>
          </p:pic>
        </p:grpSp>
        <p:grpSp>
          <p:nvGrpSpPr>
            <p:cNvPr id="585" name="Google Shape;585;p18"/>
            <p:cNvGrpSpPr/>
            <p:nvPr/>
          </p:nvGrpSpPr>
          <p:grpSpPr>
            <a:xfrm>
              <a:off x="140695" y="1863991"/>
              <a:ext cx="205171" cy="1011656"/>
              <a:chOff x="140695" y="2020166"/>
              <a:chExt cx="205171" cy="1011656"/>
            </a:xfrm>
          </p:grpSpPr>
          <p:pic>
            <p:nvPicPr>
              <p:cNvPr id="586" name="Google Shape;586;p18"/>
              <p:cNvPicPr preferRelativeResize="0"/>
              <p:nvPr/>
            </p:nvPicPr>
            <p:blipFill>
              <a:blip r:embed="rId4">
                <a:alphaModFix/>
              </a:blip>
              <a:stretch>
                <a:fillRect/>
              </a:stretch>
            </p:blipFill>
            <p:spPr>
              <a:xfrm flipH="1" rot="8258944">
                <a:off x="190508" y="2832129"/>
                <a:ext cx="105544" cy="188773"/>
              </a:xfrm>
              <a:prstGeom prst="rect">
                <a:avLst/>
              </a:prstGeom>
              <a:noFill/>
              <a:ln>
                <a:noFill/>
              </a:ln>
            </p:spPr>
          </p:pic>
          <p:pic>
            <p:nvPicPr>
              <p:cNvPr id="587" name="Google Shape;587;p18"/>
              <p:cNvPicPr preferRelativeResize="0"/>
              <p:nvPr/>
            </p:nvPicPr>
            <p:blipFill>
              <a:blip r:embed="rId4">
                <a:alphaModFix/>
              </a:blip>
              <a:stretch>
                <a:fillRect/>
              </a:stretch>
            </p:blipFill>
            <p:spPr>
              <a:xfrm flipH="1" rot="10800000">
                <a:off x="195233" y="2020166"/>
                <a:ext cx="105543" cy="188774"/>
              </a:xfrm>
              <a:prstGeom prst="rect">
                <a:avLst/>
              </a:prstGeom>
              <a:noFill/>
              <a:ln>
                <a:noFill/>
              </a:ln>
            </p:spPr>
          </p:pic>
        </p:grpSp>
        <p:pic>
          <p:nvPicPr>
            <p:cNvPr id="588" name="Google Shape;588;p18"/>
            <p:cNvPicPr preferRelativeResize="0"/>
            <p:nvPr/>
          </p:nvPicPr>
          <p:blipFill>
            <a:blip r:embed="rId5">
              <a:alphaModFix/>
            </a:blip>
            <a:stretch>
              <a:fillRect/>
            </a:stretch>
          </p:blipFill>
          <p:spPr>
            <a:xfrm flipH="1" rot="-8446953">
              <a:off x="6836647" y="150066"/>
              <a:ext cx="42527" cy="188775"/>
            </a:xfrm>
            <a:prstGeom prst="rect">
              <a:avLst/>
            </a:prstGeom>
            <a:noFill/>
            <a:ln>
              <a:noFill/>
            </a:ln>
          </p:spPr>
        </p:pic>
        <p:pic>
          <p:nvPicPr>
            <p:cNvPr id="589" name="Google Shape;589;p18"/>
            <p:cNvPicPr preferRelativeResize="0"/>
            <p:nvPr/>
          </p:nvPicPr>
          <p:blipFill>
            <a:blip r:embed="rId4">
              <a:alphaModFix/>
            </a:blip>
            <a:stretch>
              <a:fillRect/>
            </a:stretch>
          </p:blipFill>
          <p:spPr>
            <a:xfrm rot="-6568285">
              <a:off x="8868696" y="149623"/>
              <a:ext cx="50743" cy="90771"/>
            </a:xfrm>
            <a:prstGeom prst="rect">
              <a:avLst/>
            </a:prstGeom>
            <a:noFill/>
            <a:ln>
              <a:noFill/>
            </a:ln>
          </p:spPr>
        </p:pic>
        <p:pic>
          <p:nvPicPr>
            <p:cNvPr id="590" name="Google Shape;590;p18"/>
            <p:cNvPicPr preferRelativeResize="0"/>
            <p:nvPr/>
          </p:nvPicPr>
          <p:blipFill>
            <a:blip r:embed="rId5">
              <a:alphaModFix/>
            </a:blip>
            <a:stretch>
              <a:fillRect/>
            </a:stretch>
          </p:blipFill>
          <p:spPr>
            <a:xfrm flipH="1" rot="-9254692">
              <a:off x="8909172" y="1390069"/>
              <a:ext cx="42526" cy="188771"/>
            </a:xfrm>
            <a:prstGeom prst="rect">
              <a:avLst/>
            </a:prstGeom>
            <a:noFill/>
            <a:ln>
              <a:noFill/>
            </a:ln>
          </p:spPr>
        </p:pic>
        <p:pic>
          <p:nvPicPr>
            <p:cNvPr id="591" name="Google Shape;591;p18"/>
            <p:cNvPicPr preferRelativeResize="0"/>
            <p:nvPr/>
          </p:nvPicPr>
          <p:blipFill>
            <a:blip r:embed="rId4">
              <a:alphaModFix/>
            </a:blip>
            <a:stretch>
              <a:fillRect/>
            </a:stretch>
          </p:blipFill>
          <p:spPr>
            <a:xfrm flipH="1" rot="6415511">
              <a:off x="8735732" y="908053"/>
              <a:ext cx="105543" cy="188775"/>
            </a:xfrm>
            <a:prstGeom prst="rect">
              <a:avLst/>
            </a:prstGeom>
            <a:noFill/>
            <a:ln>
              <a:noFill/>
            </a:ln>
          </p:spPr>
        </p:pic>
        <p:pic>
          <p:nvPicPr>
            <p:cNvPr id="592" name="Google Shape;592;p18"/>
            <p:cNvPicPr preferRelativeResize="0"/>
            <p:nvPr/>
          </p:nvPicPr>
          <p:blipFill>
            <a:blip r:embed="rId4">
              <a:alphaModFix/>
            </a:blip>
            <a:stretch>
              <a:fillRect/>
            </a:stretch>
          </p:blipFill>
          <p:spPr>
            <a:xfrm flipH="1" rot="6415456">
              <a:off x="8764347" y="1218356"/>
              <a:ext cx="48310" cy="86405"/>
            </a:xfrm>
            <a:prstGeom prst="rect">
              <a:avLst/>
            </a:prstGeom>
            <a:noFill/>
            <a:ln>
              <a:noFill/>
            </a:ln>
          </p:spPr>
        </p:pic>
        <p:grpSp>
          <p:nvGrpSpPr>
            <p:cNvPr id="593" name="Google Shape;593;p18"/>
            <p:cNvGrpSpPr/>
            <p:nvPr/>
          </p:nvGrpSpPr>
          <p:grpSpPr>
            <a:xfrm>
              <a:off x="1195583" y="184003"/>
              <a:ext cx="441386" cy="273288"/>
              <a:chOff x="2943558" y="92766"/>
              <a:chExt cx="441386" cy="273288"/>
            </a:xfrm>
          </p:grpSpPr>
          <p:pic>
            <p:nvPicPr>
              <p:cNvPr id="594" name="Google Shape;594;p18"/>
              <p:cNvPicPr preferRelativeResize="0"/>
              <p:nvPr/>
            </p:nvPicPr>
            <p:blipFill>
              <a:blip r:embed="rId4">
                <a:alphaModFix/>
              </a:blip>
              <a:stretch>
                <a:fillRect/>
              </a:stretch>
            </p:blipFill>
            <p:spPr>
              <a:xfrm flipH="1" rot="10800000">
                <a:off x="2943558" y="92766"/>
                <a:ext cx="105543" cy="188774"/>
              </a:xfrm>
              <a:prstGeom prst="rect">
                <a:avLst/>
              </a:prstGeom>
              <a:noFill/>
              <a:ln>
                <a:noFill/>
              </a:ln>
            </p:spPr>
          </p:pic>
          <p:pic>
            <p:nvPicPr>
              <p:cNvPr id="595" name="Google Shape;595;p18"/>
              <p:cNvPicPr preferRelativeResize="0"/>
              <p:nvPr/>
            </p:nvPicPr>
            <p:blipFill>
              <a:blip r:embed="rId5">
                <a:alphaModFix/>
              </a:blip>
              <a:stretch>
                <a:fillRect/>
              </a:stretch>
            </p:blipFill>
            <p:spPr>
              <a:xfrm flipH="1" rot="-7340693">
                <a:off x="3272561" y="203204"/>
                <a:ext cx="42527" cy="188775"/>
              </a:xfrm>
              <a:prstGeom prst="rect">
                <a:avLst/>
              </a:prstGeom>
              <a:noFill/>
              <a:ln>
                <a:noFill/>
              </a:ln>
            </p:spPr>
          </p:pic>
        </p:grpSp>
        <p:pic>
          <p:nvPicPr>
            <p:cNvPr id="596" name="Google Shape;596;p18"/>
            <p:cNvPicPr preferRelativeResize="0"/>
            <p:nvPr/>
          </p:nvPicPr>
          <p:blipFill>
            <a:blip r:embed="rId4">
              <a:alphaModFix/>
            </a:blip>
            <a:stretch>
              <a:fillRect/>
            </a:stretch>
          </p:blipFill>
          <p:spPr>
            <a:xfrm flipH="1" rot="10800000">
              <a:off x="7538883" y="200141"/>
              <a:ext cx="105543" cy="188774"/>
            </a:xfrm>
            <a:prstGeom prst="rect">
              <a:avLst/>
            </a:prstGeom>
            <a:noFill/>
            <a:ln>
              <a:noFill/>
            </a:ln>
          </p:spPr>
        </p:pic>
        <p:grpSp>
          <p:nvGrpSpPr>
            <p:cNvPr id="597" name="Google Shape;597;p18"/>
            <p:cNvGrpSpPr/>
            <p:nvPr/>
          </p:nvGrpSpPr>
          <p:grpSpPr>
            <a:xfrm rot="-260152">
              <a:off x="8671426" y="2829751"/>
              <a:ext cx="307744" cy="654204"/>
              <a:chOff x="8859327" y="1964916"/>
              <a:chExt cx="307756" cy="654229"/>
            </a:xfrm>
          </p:grpSpPr>
          <p:pic>
            <p:nvPicPr>
              <p:cNvPr id="598" name="Google Shape;598;p18"/>
              <p:cNvPicPr preferRelativeResize="0"/>
              <p:nvPr/>
            </p:nvPicPr>
            <p:blipFill>
              <a:blip r:embed="rId5">
                <a:alphaModFix/>
              </a:blip>
              <a:stretch>
                <a:fillRect/>
              </a:stretch>
            </p:blipFill>
            <p:spPr>
              <a:xfrm flipH="1" rot="-9254692">
                <a:off x="9085657" y="2430510"/>
                <a:ext cx="42526" cy="188771"/>
              </a:xfrm>
              <a:prstGeom prst="rect">
                <a:avLst/>
              </a:prstGeom>
              <a:noFill/>
              <a:ln>
                <a:noFill/>
              </a:ln>
            </p:spPr>
          </p:pic>
          <p:pic>
            <p:nvPicPr>
              <p:cNvPr id="599" name="Google Shape;599;p18"/>
              <p:cNvPicPr preferRelativeResize="0"/>
              <p:nvPr/>
            </p:nvPicPr>
            <p:blipFill>
              <a:blip r:embed="rId4">
                <a:alphaModFix/>
              </a:blip>
              <a:stretch>
                <a:fillRect/>
              </a:stretch>
            </p:blipFill>
            <p:spPr>
              <a:xfrm flipH="1" rot="6415511">
                <a:off x="8912218" y="1948493"/>
                <a:ext cx="105543" cy="188775"/>
              </a:xfrm>
              <a:prstGeom prst="rect">
                <a:avLst/>
              </a:prstGeom>
              <a:noFill/>
              <a:ln>
                <a:noFill/>
              </a:ln>
            </p:spPr>
          </p:pic>
          <p:pic>
            <p:nvPicPr>
              <p:cNvPr id="600" name="Google Shape;600;p18"/>
              <p:cNvPicPr preferRelativeResize="0"/>
              <p:nvPr/>
            </p:nvPicPr>
            <p:blipFill>
              <a:blip r:embed="rId4">
                <a:alphaModFix/>
              </a:blip>
              <a:stretch>
                <a:fillRect/>
              </a:stretch>
            </p:blipFill>
            <p:spPr>
              <a:xfrm flipH="1" rot="6415456">
                <a:off x="8940832" y="2258797"/>
                <a:ext cx="48310" cy="86405"/>
              </a:xfrm>
              <a:prstGeom prst="rect">
                <a:avLst/>
              </a:prstGeom>
              <a:noFill/>
              <a:ln>
                <a:noFill/>
              </a:ln>
            </p:spPr>
          </p:pic>
        </p:grpSp>
        <p:pic>
          <p:nvPicPr>
            <p:cNvPr id="601" name="Google Shape;601;p18"/>
            <p:cNvPicPr preferRelativeResize="0"/>
            <p:nvPr/>
          </p:nvPicPr>
          <p:blipFill>
            <a:blip r:embed="rId5">
              <a:alphaModFix/>
            </a:blip>
            <a:stretch>
              <a:fillRect/>
            </a:stretch>
          </p:blipFill>
          <p:spPr>
            <a:xfrm rot="4098951">
              <a:off x="248950" y="1124891"/>
              <a:ext cx="42527" cy="188775"/>
            </a:xfrm>
            <a:prstGeom prst="rect">
              <a:avLst/>
            </a:prstGeom>
            <a:noFill/>
            <a:ln>
              <a:noFill/>
            </a:ln>
          </p:spPr>
        </p:pic>
        <p:pic>
          <p:nvPicPr>
            <p:cNvPr id="602" name="Google Shape;602;p18"/>
            <p:cNvPicPr preferRelativeResize="0"/>
            <p:nvPr/>
          </p:nvPicPr>
          <p:blipFill>
            <a:blip r:embed="rId4">
              <a:alphaModFix/>
            </a:blip>
            <a:stretch>
              <a:fillRect/>
            </a:stretch>
          </p:blipFill>
          <p:spPr>
            <a:xfrm flipH="1" rot="6650757">
              <a:off x="6835956" y="4745678"/>
              <a:ext cx="105545" cy="188776"/>
            </a:xfrm>
            <a:prstGeom prst="rect">
              <a:avLst/>
            </a:prstGeom>
            <a:noFill/>
            <a:ln>
              <a:noFill/>
            </a:ln>
          </p:spPr>
        </p:pic>
        <p:pic>
          <p:nvPicPr>
            <p:cNvPr id="603" name="Google Shape;603;p18"/>
            <p:cNvPicPr preferRelativeResize="0"/>
            <p:nvPr/>
          </p:nvPicPr>
          <p:blipFill>
            <a:blip r:embed="rId5">
              <a:alphaModFix/>
            </a:blip>
            <a:stretch>
              <a:fillRect/>
            </a:stretch>
          </p:blipFill>
          <p:spPr>
            <a:xfrm flipH="1" rot="-5703070">
              <a:off x="7399408" y="4745670"/>
              <a:ext cx="42527" cy="188769"/>
            </a:xfrm>
            <a:prstGeom prst="rect">
              <a:avLst/>
            </a:prstGeom>
            <a:noFill/>
            <a:ln>
              <a:noFill/>
            </a:ln>
          </p:spPr>
        </p:pic>
      </p:grpSp>
      <p:pic>
        <p:nvPicPr>
          <p:cNvPr id="604" name="Google Shape;604;p18"/>
          <p:cNvPicPr preferRelativeResize="0"/>
          <p:nvPr/>
        </p:nvPicPr>
        <p:blipFill>
          <a:blip r:embed="rId6">
            <a:alphaModFix/>
          </a:blip>
          <a:stretch>
            <a:fillRect/>
          </a:stretch>
        </p:blipFill>
        <p:spPr>
          <a:xfrm rot="-808798">
            <a:off x="8500140" y="3791775"/>
            <a:ext cx="500575" cy="654223"/>
          </a:xfrm>
          <a:prstGeom prst="rect">
            <a:avLst/>
          </a:prstGeom>
          <a:noFill/>
          <a:ln>
            <a:noFill/>
          </a:ln>
        </p:spPr>
      </p:pic>
      <p:grpSp>
        <p:nvGrpSpPr>
          <p:cNvPr id="605" name="Google Shape;605;p18"/>
          <p:cNvGrpSpPr/>
          <p:nvPr/>
        </p:nvGrpSpPr>
        <p:grpSpPr>
          <a:xfrm>
            <a:off x="-120784" y="3249697"/>
            <a:ext cx="8824398" cy="1995035"/>
            <a:chOff x="-120784" y="3249697"/>
            <a:chExt cx="8824398" cy="1995035"/>
          </a:xfrm>
        </p:grpSpPr>
        <p:pic>
          <p:nvPicPr>
            <p:cNvPr id="606" name="Google Shape;606;p18"/>
            <p:cNvPicPr preferRelativeResize="0"/>
            <p:nvPr/>
          </p:nvPicPr>
          <p:blipFill>
            <a:blip r:embed="rId7">
              <a:alphaModFix/>
            </a:blip>
            <a:stretch>
              <a:fillRect/>
            </a:stretch>
          </p:blipFill>
          <p:spPr>
            <a:xfrm flipH="1" rot="1165256">
              <a:off x="-5216" y="3307411"/>
              <a:ext cx="480159" cy="777302"/>
            </a:xfrm>
            <a:prstGeom prst="rect">
              <a:avLst/>
            </a:prstGeom>
            <a:noFill/>
            <a:ln>
              <a:noFill/>
            </a:ln>
          </p:spPr>
        </p:pic>
        <p:pic>
          <p:nvPicPr>
            <p:cNvPr id="607" name="Google Shape;607;p18"/>
            <p:cNvPicPr preferRelativeResize="0"/>
            <p:nvPr/>
          </p:nvPicPr>
          <p:blipFill>
            <a:blip r:embed="rId7">
              <a:alphaModFix/>
            </a:blip>
            <a:stretch>
              <a:fillRect/>
            </a:stretch>
          </p:blipFill>
          <p:spPr>
            <a:xfrm flipH="1" rot="6586036">
              <a:off x="7925672" y="4399984"/>
              <a:ext cx="543706" cy="880160"/>
            </a:xfrm>
            <a:prstGeom prst="rect">
              <a:avLst/>
            </a:prstGeom>
            <a:noFill/>
            <a:ln>
              <a:noFill/>
            </a:ln>
          </p:spPr>
        </p:pic>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10_1_1_1">
    <p:spTree>
      <p:nvGrpSpPr>
        <p:cNvPr id="608" name="Shape 608"/>
        <p:cNvGrpSpPr/>
        <p:nvPr/>
      </p:nvGrpSpPr>
      <p:grpSpPr>
        <a:xfrm>
          <a:off x="0" y="0"/>
          <a:ext cx="0" cy="0"/>
          <a:chOff x="0" y="0"/>
          <a:chExt cx="0" cy="0"/>
        </a:xfrm>
      </p:grpSpPr>
      <p:sp>
        <p:nvSpPr>
          <p:cNvPr id="609" name="Google Shape;609;p19"/>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610" name="Google Shape;610;p19"/>
          <p:cNvPicPr preferRelativeResize="0"/>
          <p:nvPr/>
        </p:nvPicPr>
        <p:blipFill>
          <a:blip r:embed="rId2">
            <a:alphaModFix/>
          </a:blip>
          <a:stretch>
            <a:fillRect/>
          </a:stretch>
        </p:blipFill>
        <p:spPr>
          <a:xfrm flipH="1" rot="9665872">
            <a:off x="8196930" y="-18901"/>
            <a:ext cx="966157" cy="1005954"/>
          </a:xfrm>
          <a:prstGeom prst="rect">
            <a:avLst/>
          </a:prstGeom>
          <a:noFill/>
          <a:ln>
            <a:noFill/>
          </a:ln>
        </p:spPr>
      </p:pic>
      <p:pic>
        <p:nvPicPr>
          <p:cNvPr id="611" name="Google Shape;611;p19"/>
          <p:cNvPicPr preferRelativeResize="0"/>
          <p:nvPr/>
        </p:nvPicPr>
        <p:blipFill>
          <a:blip r:embed="rId3">
            <a:alphaModFix/>
          </a:blip>
          <a:stretch>
            <a:fillRect/>
          </a:stretch>
        </p:blipFill>
        <p:spPr>
          <a:xfrm flipH="1" rot="7527120">
            <a:off x="-256902" y="4191516"/>
            <a:ext cx="996448" cy="1015263"/>
          </a:xfrm>
          <a:prstGeom prst="rect">
            <a:avLst/>
          </a:prstGeom>
          <a:noFill/>
          <a:ln>
            <a:noFill/>
          </a:ln>
        </p:spPr>
      </p:pic>
      <p:grpSp>
        <p:nvGrpSpPr>
          <p:cNvPr id="612" name="Google Shape;612;p19"/>
          <p:cNvGrpSpPr/>
          <p:nvPr/>
        </p:nvGrpSpPr>
        <p:grpSpPr>
          <a:xfrm flipH="1">
            <a:off x="-4" y="3"/>
            <a:ext cx="8977100" cy="5296394"/>
            <a:chOff x="159651" y="3"/>
            <a:chExt cx="8977100" cy="5296394"/>
          </a:xfrm>
        </p:grpSpPr>
        <p:pic>
          <p:nvPicPr>
            <p:cNvPr id="613" name="Google Shape;613;p19"/>
            <p:cNvPicPr preferRelativeResize="0"/>
            <p:nvPr/>
          </p:nvPicPr>
          <p:blipFill>
            <a:blip r:embed="rId4">
              <a:alphaModFix/>
            </a:blip>
            <a:stretch>
              <a:fillRect/>
            </a:stretch>
          </p:blipFill>
          <p:spPr>
            <a:xfrm rot="-1891742">
              <a:off x="317539" y="4429929"/>
              <a:ext cx="587421" cy="769691"/>
            </a:xfrm>
            <a:prstGeom prst="rect">
              <a:avLst/>
            </a:prstGeom>
            <a:noFill/>
            <a:ln>
              <a:noFill/>
            </a:ln>
          </p:spPr>
        </p:pic>
        <p:pic>
          <p:nvPicPr>
            <p:cNvPr id="614" name="Google Shape;614;p19"/>
            <p:cNvPicPr preferRelativeResize="0"/>
            <p:nvPr/>
          </p:nvPicPr>
          <p:blipFill>
            <a:blip r:embed="rId4">
              <a:alphaModFix/>
            </a:blip>
            <a:stretch>
              <a:fillRect/>
            </a:stretch>
          </p:blipFill>
          <p:spPr>
            <a:xfrm flipH="1" rot="-1393044">
              <a:off x="8621117" y="2601370"/>
              <a:ext cx="423419" cy="554813"/>
            </a:xfrm>
            <a:prstGeom prst="rect">
              <a:avLst/>
            </a:prstGeom>
            <a:noFill/>
            <a:ln>
              <a:noFill/>
            </a:ln>
          </p:spPr>
        </p:pic>
        <p:pic>
          <p:nvPicPr>
            <p:cNvPr id="615" name="Google Shape;615;p19"/>
            <p:cNvPicPr preferRelativeResize="0"/>
            <p:nvPr/>
          </p:nvPicPr>
          <p:blipFill>
            <a:blip r:embed="rId4">
              <a:alphaModFix/>
            </a:blip>
            <a:stretch>
              <a:fillRect/>
            </a:stretch>
          </p:blipFill>
          <p:spPr>
            <a:xfrm rot="-1853588">
              <a:off x="8204292" y="95893"/>
              <a:ext cx="585465" cy="767119"/>
            </a:xfrm>
            <a:prstGeom prst="rect">
              <a:avLst/>
            </a:prstGeom>
            <a:noFill/>
            <a:ln>
              <a:noFill/>
            </a:ln>
          </p:spPr>
        </p:pic>
      </p:grpSp>
      <p:pic>
        <p:nvPicPr>
          <p:cNvPr id="616" name="Google Shape;616;p19"/>
          <p:cNvPicPr preferRelativeResize="0"/>
          <p:nvPr/>
        </p:nvPicPr>
        <p:blipFill>
          <a:blip r:embed="rId5">
            <a:alphaModFix/>
          </a:blip>
          <a:stretch>
            <a:fillRect/>
          </a:stretch>
        </p:blipFill>
        <p:spPr>
          <a:xfrm rot="-1165256">
            <a:off x="8603104" y="3288511"/>
            <a:ext cx="480159" cy="777302"/>
          </a:xfrm>
          <a:prstGeom prst="rect">
            <a:avLst/>
          </a:prstGeom>
          <a:noFill/>
          <a:ln>
            <a:noFill/>
          </a:ln>
        </p:spPr>
      </p:pic>
      <p:grpSp>
        <p:nvGrpSpPr>
          <p:cNvPr id="617" name="Google Shape;617;p19"/>
          <p:cNvGrpSpPr/>
          <p:nvPr/>
        </p:nvGrpSpPr>
        <p:grpSpPr>
          <a:xfrm flipH="1">
            <a:off x="87449" y="137053"/>
            <a:ext cx="8849903" cy="4918655"/>
            <a:chOff x="140695" y="155953"/>
            <a:chExt cx="8849903" cy="4918655"/>
          </a:xfrm>
        </p:grpSpPr>
        <p:grpSp>
          <p:nvGrpSpPr>
            <p:cNvPr id="618" name="Google Shape;618;p19"/>
            <p:cNvGrpSpPr/>
            <p:nvPr/>
          </p:nvGrpSpPr>
          <p:grpSpPr>
            <a:xfrm>
              <a:off x="484620" y="4074891"/>
              <a:ext cx="803661" cy="756438"/>
              <a:chOff x="-190492" y="924128"/>
              <a:chExt cx="803661" cy="756438"/>
            </a:xfrm>
          </p:grpSpPr>
          <p:pic>
            <p:nvPicPr>
              <p:cNvPr id="619" name="Google Shape;619;p19"/>
              <p:cNvPicPr preferRelativeResize="0"/>
              <p:nvPr/>
            </p:nvPicPr>
            <p:blipFill>
              <a:blip r:embed="rId6">
                <a:alphaModFix/>
              </a:blip>
              <a:stretch>
                <a:fillRect/>
              </a:stretch>
            </p:blipFill>
            <p:spPr>
              <a:xfrm flipH="1" rot="10800000">
                <a:off x="-190492" y="924128"/>
                <a:ext cx="105543" cy="188774"/>
              </a:xfrm>
              <a:prstGeom prst="rect">
                <a:avLst/>
              </a:prstGeom>
              <a:noFill/>
              <a:ln>
                <a:noFill/>
              </a:ln>
            </p:spPr>
          </p:pic>
          <p:pic>
            <p:nvPicPr>
              <p:cNvPr id="620" name="Google Shape;620;p19"/>
              <p:cNvPicPr preferRelativeResize="0"/>
              <p:nvPr/>
            </p:nvPicPr>
            <p:blipFill>
              <a:blip r:embed="rId7">
                <a:alphaModFix/>
              </a:blip>
              <a:stretch>
                <a:fillRect/>
              </a:stretch>
            </p:blipFill>
            <p:spPr>
              <a:xfrm flipH="1" rot="-7340693">
                <a:off x="500786" y="1517716"/>
                <a:ext cx="42527" cy="188775"/>
              </a:xfrm>
              <a:prstGeom prst="rect">
                <a:avLst/>
              </a:prstGeom>
              <a:noFill/>
              <a:ln>
                <a:noFill/>
              </a:ln>
            </p:spPr>
          </p:pic>
        </p:grpSp>
        <p:grpSp>
          <p:nvGrpSpPr>
            <p:cNvPr id="621" name="Google Shape;621;p19"/>
            <p:cNvGrpSpPr/>
            <p:nvPr/>
          </p:nvGrpSpPr>
          <p:grpSpPr>
            <a:xfrm>
              <a:off x="140695" y="2092591"/>
              <a:ext cx="236281" cy="783056"/>
              <a:chOff x="140695" y="2248766"/>
              <a:chExt cx="236281" cy="783056"/>
            </a:xfrm>
          </p:grpSpPr>
          <p:pic>
            <p:nvPicPr>
              <p:cNvPr id="622" name="Google Shape;622;p19"/>
              <p:cNvPicPr preferRelativeResize="0"/>
              <p:nvPr/>
            </p:nvPicPr>
            <p:blipFill>
              <a:blip r:embed="rId6">
                <a:alphaModFix/>
              </a:blip>
              <a:stretch>
                <a:fillRect/>
              </a:stretch>
            </p:blipFill>
            <p:spPr>
              <a:xfrm flipH="1" rot="8258944">
                <a:off x="190508" y="2832129"/>
                <a:ext cx="105544" cy="188773"/>
              </a:xfrm>
              <a:prstGeom prst="rect">
                <a:avLst/>
              </a:prstGeom>
              <a:noFill/>
              <a:ln>
                <a:noFill/>
              </a:ln>
            </p:spPr>
          </p:pic>
          <p:pic>
            <p:nvPicPr>
              <p:cNvPr id="623" name="Google Shape;623;p19"/>
              <p:cNvPicPr preferRelativeResize="0"/>
              <p:nvPr/>
            </p:nvPicPr>
            <p:blipFill>
              <a:blip r:embed="rId6">
                <a:alphaModFix/>
              </a:blip>
              <a:stretch>
                <a:fillRect/>
              </a:stretch>
            </p:blipFill>
            <p:spPr>
              <a:xfrm flipH="1" rot="10800000">
                <a:off x="271433" y="2248766"/>
                <a:ext cx="105543" cy="188774"/>
              </a:xfrm>
              <a:prstGeom prst="rect">
                <a:avLst/>
              </a:prstGeom>
              <a:noFill/>
              <a:ln>
                <a:noFill/>
              </a:ln>
            </p:spPr>
          </p:pic>
        </p:grpSp>
        <p:pic>
          <p:nvPicPr>
            <p:cNvPr id="624" name="Google Shape;624;p19"/>
            <p:cNvPicPr preferRelativeResize="0"/>
            <p:nvPr/>
          </p:nvPicPr>
          <p:blipFill>
            <a:blip r:embed="rId7">
              <a:alphaModFix/>
            </a:blip>
            <a:stretch>
              <a:fillRect/>
            </a:stretch>
          </p:blipFill>
          <p:spPr>
            <a:xfrm flipH="1" rot="-8446953">
              <a:off x="6836647" y="226266"/>
              <a:ext cx="42527" cy="188775"/>
            </a:xfrm>
            <a:prstGeom prst="rect">
              <a:avLst/>
            </a:prstGeom>
            <a:noFill/>
            <a:ln>
              <a:noFill/>
            </a:ln>
          </p:spPr>
        </p:pic>
        <p:pic>
          <p:nvPicPr>
            <p:cNvPr id="625" name="Google Shape;625;p19"/>
            <p:cNvPicPr preferRelativeResize="0"/>
            <p:nvPr/>
          </p:nvPicPr>
          <p:blipFill>
            <a:blip r:embed="rId6">
              <a:alphaModFix/>
            </a:blip>
            <a:stretch>
              <a:fillRect/>
            </a:stretch>
          </p:blipFill>
          <p:spPr>
            <a:xfrm rot="-6568285">
              <a:off x="8868696" y="149623"/>
              <a:ext cx="50743" cy="90771"/>
            </a:xfrm>
            <a:prstGeom prst="rect">
              <a:avLst/>
            </a:prstGeom>
            <a:noFill/>
            <a:ln>
              <a:noFill/>
            </a:ln>
          </p:spPr>
        </p:pic>
        <p:pic>
          <p:nvPicPr>
            <p:cNvPr id="626" name="Google Shape;626;p19"/>
            <p:cNvPicPr preferRelativeResize="0"/>
            <p:nvPr/>
          </p:nvPicPr>
          <p:blipFill>
            <a:blip r:embed="rId7">
              <a:alphaModFix/>
            </a:blip>
            <a:stretch>
              <a:fillRect/>
            </a:stretch>
          </p:blipFill>
          <p:spPr>
            <a:xfrm flipH="1" rot="-9254692">
              <a:off x="8909172" y="1390069"/>
              <a:ext cx="42526" cy="188771"/>
            </a:xfrm>
            <a:prstGeom prst="rect">
              <a:avLst/>
            </a:prstGeom>
            <a:noFill/>
            <a:ln>
              <a:noFill/>
            </a:ln>
          </p:spPr>
        </p:pic>
        <p:pic>
          <p:nvPicPr>
            <p:cNvPr id="627" name="Google Shape;627;p19"/>
            <p:cNvPicPr preferRelativeResize="0"/>
            <p:nvPr/>
          </p:nvPicPr>
          <p:blipFill>
            <a:blip r:embed="rId6">
              <a:alphaModFix/>
            </a:blip>
            <a:stretch>
              <a:fillRect/>
            </a:stretch>
          </p:blipFill>
          <p:spPr>
            <a:xfrm flipH="1" rot="6415511">
              <a:off x="8735732" y="908053"/>
              <a:ext cx="105543" cy="188775"/>
            </a:xfrm>
            <a:prstGeom prst="rect">
              <a:avLst/>
            </a:prstGeom>
            <a:noFill/>
            <a:ln>
              <a:noFill/>
            </a:ln>
          </p:spPr>
        </p:pic>
        <p:pic>
          <p:nvPicPr>
            <p:cNvPr id="628" name="Google Shape;628;p19"/>
            <p:cNvPicPr preferRelativeResize="0"/>
            <p:nvPr/>
          </p:nvPicPr>
          <p:blipFill>
            <a:blip r:embed="rId6">
              <a:alphaModFix/>
            </a:blip>
            <a:stretch>
              <a:fillRect/>
            </a:stretch>
          </p:blipFill>
          <p:spPr>
            <a:xfrm flipH="1" rot="6415456">
              <a:off x="8764347" y="1218356"/>
              <a:ext cx="48310" cy="86405"/>
            </a:xfrm>
            <a:prstGeom prst="rect">
              <a:avLst/>
            </a:prstGeom>
            <a:noFill/>
            <a:ln>
              <a:noFill/>
            </a:ln>
          </p:spPr>
        </p:pic>
        <p:grpSp>
          <p:nvGrpSpPr>
            <p:cNvPr id="629" name="Google Shape;629;p19"/>
            <p:cNvGrpSpPr/>
            <p:nvPr/>
          </p:nvGrpSpPr>
          <p:grpSpPr>
            <a:xfrm>
              <a:off x="1195583" y="184003"/>
              <a:ext cx="441386" cy="273288"/>
              <a:chOff x="2943558" y="92766"/>
              <a:chExt cx="441386" cy="273288"/>
            </a:xfrm>
          </p:grpSpPr>
          <p:pic>
            <p:nvPicPr>
              <p:cNvPr id="630" name="Google Shape;630;p19"/>
              <p:cNvPicPr preferRelativeResize="0"/>
              <p:nvPr/>
            </p:nvPicPr>
            <p:blipFill>
              <a:blip r:embed="rId6">
                <a:alphaModFix/>
              </a:blip>
              <a:stretch>
                <a:fillRect/>
              </a:stretch>
            </p:blipFill>
            <p:spPr>
              <a:xfrm flipH="1" rot="10800000">
                <a:off x="2943558" y="92766"/>
                <a:ext cx="105543" cy="188774"/>
              </a:xfrm>
              <a:prstGeom prst="rect">
                <a:avLst/>
              </a:prstGeom>
              <a:noFill/>
              <a:ln>
                <a:noFill/>
              </a:ln>
            </p:spPr>
          </p:pic>
          <p:pic>
            <p:nvPicPr>
              <p:cNvPr id="631" name="Google Shape;631;p19"/>
              <p:cNvPicPr preferRelativeResize="0"/>
              <p:nvPr/>
            </p:nvPicPr>
            <p:blipFill>
              <a:blip r:embed="rId7">
                <a:alphaModFix/>
              </a:blip>
              <a:stretch>
                <a:fillRect/>
              </a:stretch>
            </p:blipFill>
            <p:spPr>
              <a:xfrm flipH="1" rot="-7340693">
                <a:off x="3272561" y="203204"/>
                <a:ext cx="42527" cy="188775"/>
              </a:xfrm>
              <a:prstGeom prst="rect">
                <a:avLst/>
              </a:prstGeom>
              <a:noFill/>
              <a:ln>
                <a:noFill/>
              </a:ln>
            </p:spPr>
          </p:pic>
        </p:grpSp>
        <p:pic>
          <p:nvPicPr>
            <p:cNvPr id="632" name="Google Shape;632;p19"/>
            <p:cNvPicPr preferRelativeResize="0"/>
            <p:nvPr/>
          </p:nvPicPr>
          <p:blipFill>
            <a:blip r:embed="rId6">
              <a:alphaModFix/>
            </a:blip>
            <a:stretch>
              <a:fillRect/>
            </a:stretch>
          </p:blipFill>
          <p:spPr>
            <a:xfrm flipH="1" rot="10800000">
              <a:off x="7538883" y="276341"/>
              <a:ext cx="105543" cy="188774"/>
            </a:xfrm>
            <a:prstGeom prst="rect">
              <a:avLst/>
            </a:prstGeom>
            <a:noFill/>
            <a:ln>
              <a:noFill/>
            </a:ln>
          </p:spPr>
        </p:pic>
        <p:grpSp>
          <p:nvGrpSpPr>
            <p:cNvPr id="633" name="Google Shape;633;p19"/>
            <p:cNvGrpSpPr/>
            <p:nvPr/>
          </p:nvGrpSpPr>
          <p:grpSpPr>
            <a:xfrm rot="-260152">
              <a:off x="8480451" y="3547451"/>
              <a:ext cx="307744" cy="654204"/>
              <a:chOff x="8614629" y="2666150"/>
              <a:chExt cx="307756" cy="654229"/>
            </a:xfrm>
          </p:grpSpPr>
          <p:pic>
            <p:nvPicPr>
              <p:cNvPr id="634" name="Google Shape;634;p19"/>
              <p:cNvPicPr preferRelativeResize="0"/>
              <p:nvPr/>
            </p:nvPicPr>
            <p:blipFill>
              <a:blip r:embed="rId7">
                <a:alphaModFix/>
              </a:blip>
              <a:stretch>
                <a:fillRect/>
              </a:stretch>
            </p:blipFill>
            <p:spPr>
              <a:xfrm flipH="1" rot="-9254692">
                <a:off x="8840959" y="3131744"/>
                <a:ext cx="42526" cy="188771"/>
              </a:xfrm>
              <a:prstGeom prst="rect">
                <a:avLst/>
              </a:prstGeom>
              <a:noFill/>
              <a:ln>
                <a:noFill/>
              </a:ln>
            </p:spPr>
          </p:pic>
          <p:pic>
            <p:nvPicPr>
              <p:cNvPr id="635" name="Google Shape;635;p19"/>
              <p:cNvPicPr preferRelativeResize="0"/>
              <p:nvPr/>
            </p:nvPicPr>
            <p:blipFill>
              <a:blip r:embed="rId6">
                <a:alphaModFix/>
              </a:blip>
              <a:stretch>
                <a:fillRect/>
              </a:stretch>
            </p:blipFill>
            <p:spPr>
              <a:xfrm flipH="1" rot="6415511">
                <a:off x="8667520" y="2649728"/>
                <a:ext cx="105543" cy="188775"/>
              </a:xfrm>
              <a:prstGeom prst="rect">
                <a:avLst/>
              </a:prstGeom>
              <a:noFill/>
              <a:ln>
                <a:noFill/>
              </a:ln>
            </p:spPr>
          </p:pic>
          <p:pic>
            <p:nvPicPr>
              <p:cNvPr id="636" name="Google Shape;636;p19"/>
              <p:cNvPicPr preferRelativeResize="0"/>
              <p:nvPr/>
            </p:nvPicPr>
            <p:blipFill>
              <a:blip r:embed="rId6">
                <a:alphaModFix/>
              </a:blip>
              <a:stretch>
                <a:fillRect/>
              </a:stretch>
            </p:blipFill>
            <p:spPr>
              <a:xfrm flipH="1" rot="6415456">
                <a:off x="8696134" y="2960031"/>
                <a:ext cx="48310" cy="86405"/>
              </a:xfrm>
              <a:prstGeom prst="rect">
                <a:avLst/>
              </a:prstGeom>
              <a:noFill/>
              <a:ln>
                <a:noFill/>
              </a:ln>
            </p:spPr>
          </p:pic>
        </p:grpSp>
        <p:pic>
          <p:nvPicPr>
            <p:cNvPr id="637" name="Google Shape;637;p19"/>
            <p:cNvPicPr preferRelativeResize="0"/>
            <p:nvPr/>
          </p:nvPicPr>
          <p:blipFill>
            <a:blip r:embed="rId7">
              <a:alphaModFix/>
            </a:blip>
            <a:stretch>
              <a:fillRect/>
            </a:stretch>
          </p:blipFill>
          <p:spPr>
            <a:xfrm rot="4098951">
              <a:off x="248950" y="1429691"/>
              <a:ext cx="42527" cy="188775"/>
            </a:xfrm>
            <a:prstGeom prst="rect">
              <a:avLst/>
            </a:prstGeom>
            <a:noFill/>
            <a:ln>
              <a:noFill/>
            </a:ln>
          </p:spPr>
        </p:pic>
        <p:grpSp>
          <p:nvGrpSpPr>
            <p:cNvPr id="638" name="Google Shape;638;p19"/>
            <p:cNvGrpSpPr/>
            <p:nvPr/>
          </p:nvGrpSpPr>
          <p:grpSpPr>
            <a:xfrm>
              <a:off x="7425726" y="4848030"/>
              <a:ext cx="714375" cy="216248"/>
              <a:chOff x="5636076" y="4769080"/>
              <a:chExt cx="714375" cy="216248"/>
            </a:xfrm>
          </p:grpSpPr>
          <p:pic>
            <p:nvPicPr>
              <p:cNvPr id="639" name="Google Shape;639;p19"/>
              <p:cNvPicPr preferRelativeResize="0"/>
              <p:nvPr/>
            </p:nvPicPr>
            <p:blipFill>
              <a:blip r:embed="rId7">
                <a:alphaModFix/>
              </a:blip>
              <a:stretch>
                <a:fillRect/>
              </a:stretch>
            </p:blipFill>
            <p:spPr>
              <a:xfrm flipH="1" rot="-4551152">
                <a:off x="5711535" y="4782840"/>
                <a:ext cx="42527" cy="188775"/>
              </a:xfrm>
              <a:prstGeom prst="rect">
                <a:avLst/>
              </a:prstGeom>
              <a:noFill/>
              <a:ln>
                <a:noFill/>
              </a:ln>
            </p:spPr>
          </p:pic>
          <p:pic>
            <p:nvPicPr>
              <p:cNvPr id="640" name="Google Shape;640;p19"/>
              <p:cNvPicPr preferRelativeResize="0"/>
              <p:nvPr/>
            </p:nvPicPr>
            <p:blipFill>
              <a:blip r:embed="rId6">
                <a:alphaModFix/>
              </a:blip>
              <a:stretch>
                <a:fillRect/>
              </a:stretch>
            </p:blipFill>
            <p:spPr>
              <a:xfrm rot="-9109059">
                <a:off x="6206581" y="4782813"/>
                <a:ext cx="105547" cy="188781"/>
              </a:xfrm>
              <a:prstGeom prst="rect">
                <a:avLst/>
              </a:prstGeom>
              <a:noFill/>
              <a:ln>
                <a:noFill/>
              </a:ln>
            </p:spPr>
          </p:pic>
        </p:grpSp>
        <p:pic>
          <p:nvPicPr>
            <p:cNvPr id="641" name="Google Shape;641;p19"/>
            <p:cNvPicPr preferRelativeResize="0"/>
            <p:nvPr/>
          </p:nvPicPr>
          <p:blipFill>
            <a:blip r:embed="rId6">
              <a:alphaModFix/>
            </a:blip>
            <a:stretch>
              <a:fillRect/>
            </a:stretch>
          </p:blipFill>
          <p:spPr>
            <a:xfrm flipH="1" rot="6650757">
              <a:off x="2373281" y="4897315"/>
              <a:ext cx="105545" cy="188776"/>
            </a:xfrm>
            <a:prstGeom prst="rect">
              <a:avLst/>
            </a:prstGeom>
            <a:noFill/>
            <a:ln>
              <a:noFill/>
            </a:ln>
          </p:spPr>
        </p:pic>
      </p:grpSp>
      <p:pic>
        <p:nvPicPr>
          <p:cNvPr id="642" name="Google Shape;642;p19"/>
          <p:cNvPicPr preferRelativeResize="0"/>
          <p:nvPr/>
        </p:nvPicPr>
        <p:blipFill>
          <a:blip r:embed="rId8">
            <a:alphaModFix/>
          </a:blip>
          <a:stretch>
            <a:fillRect/>
          </a:stretch>
        </p:blipFill>
        <p:spPr>
          <a:xfrm>
            <a:off x="8385963" y="215200"/>
            <a:ext cx="588100" cy="6068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CUSTOM_10_1_1_1_1">
    <p:spTree>
      <p:nvGrpSpPr>
        <p:cNvPr id="643" name="Shape 643"/>
        <p:cNvGrpSpPr/>
        <p:nvPr/>
      </p:nvGrpSpPr>
      <p:grpSpPr>
        <a:xfrm>
          <a:off x="0" y="0"/>
          <a:ext cx="0" cy="0"/>
          <a:chOff x="0" y="0"/>
          <a:chExt cx="0" cy="0"/>
        </a:xfrm>
      </p:grpSpPr>
      <p:sp>
        <p:nvSpPr>
          <p:cNvPr id="644" name="Google Shape;644;p20"/>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45" name="Google Shape;645;p20"/>
          <p:cNvGrpSpPr/>
          <p:nvPr/>
        </p:nvGrpSpPr>
        <p:grpSpPr>
          <a:xfrm>
            <a:off x="5812" y="-61229"/>
            <a:ext cx="9241278" cy="5322117"/>
            <a:chOff x="5812" y="-61229"/>
            <a:chExt cx="9241278" cy="5322117"/>
          </a:xfrm>
        </p:grpSpPr>
        <p:pic>
          <p:nvPicPr>
            <p:cNvPr id="646" name="Google Shape;646;p20"/>
            <p:cNvPicPr preferRelativeResize="0"/>
            <p:nvPr/>
          </p:nvPicPr>
          <p:blipFill>
            <a:blip r:embed="rId2">
              <a:alphaModFix/>
            </a:blip>
            <a:stretch>
              <a:fillRect/>
            </a:stretch>
          </p:blipFill>
          <p:spPr>
            <a:xfrm rot="1531937">
              <a:off x="137324" y="4370150"/>
              <a:ext cx="719926" cy="773349"/>
            </a:xfrm>
            <a:prstGeom prst="rect">
              <a:avLst/>
            </a:prstGeom>
            <a:noFill/>
            <a:ln>
              <a:noFill/>
            </a:ln>
          </p:spPr>
        </p:pic>
        <p:pic>
          <p:nvPicPr>
            <p:cNvPr id="647" name="Google Shape;647;p20"/>
            <p:cNvPicPr preferRelativeResize="0"/>
            <p:nvPr/>
          </p:nvPicPr>
          <p:blipFill>
            <a:blip r:embed="rId2">
              <a:alphaModFix/>
            </a:blip>
            <a:stretch>
              <a:fillRect/>
            </a:stretch>
          </p:blipFill>
          <p:spPr>
            <a:xfrm flipH="1" rot="-8763873">
              <a:off x="8424148" y="65899"/>
              <a:ext cx="677499" cy="727776"/>
            </a:xfrm>
            <a:prstGeom prst="rect">
              <a:avLst/>
            </a:prstGeom>
            <a:noFill/>
            <a:ln>
              <a:noFill/>
            </a:ln>
          </p:spPr>
        </p:pic>
      </p:grpSp>
      <p:pic>
        <p:nvPicPr>
          <p:cNvPr id="648" name="Google Shape;648;p20"/>
          <p:cNvPicPr preferRelativeResize="0"/>
          <p:nvPr/>
        </p:nvPicPr>
        <p:blipFill>
          <a:blip r:embed="rId3">
            <a:alphaModFix/>
          </a:blip>
          <a:stretch>
            <a:fillRect/>
          </a:stretch>
        </p:blipFill>
        <p:spPr>
          <a:xfrm rot="-9665872">
            <a:off x="-79065" y="-107676"/>
            <a:ext cx="966157" cy="1005954"/>
          </a:xfrm>
          <a:prstGeom prst="rect">
            <a:avLst/>
          </a:prstGeom>
          <a:noFill/>
          <a:ln>
            <a:noFill/>
          </a:ln>
        </p:spPr>
      </p:pic>
      <p:pic>
        <p:nvPicPr>
          <p:cNvPr id="649" name="Google Shape;649;p20"/>
          <p:cNvPicPr preferRelativeResize="0"/>
          <p:nvPr/>
        </p:nvPicPr>
        <p:blipFill>
          <a:blip r:embed="rId4">
            <a:alphaModFix/>
          </a:blip>
          <a:stretch>
            <a:fillRect/>
          </a:stretch>
        </p:blipFill>
        <p:spPr>
          <a:xfrm rot="-7527120">
            <a:off x="8338501" y="4210416"/>
            <a:ext cx="996448" cy="1015263"/>
          </a:xfrm>
          <a:prstGeom prst="rect">
            <a:avLst/>
          </a:prstGeom>
          <a:noFill/>
          <a:ln>
            <a:noFill/>
          </a:ln>
        </p:spPr>
      </p:pic>
      <p:grpSp>
        <p:nvGrpSpPr>
          <p:cNvPr id="650" name="Google Shape;650;p20"/>
          <p:cNvGrpSpPr/>
          <p:nvPr/>
        </p:nvGrpSpPr>
        <p:grpSpPr>
          <a:xfrm>
            <a:off x="1466251" y="-311934"/>
            <a:ext cx="7524350" cy="5746494"/>
            <a:chOff x="1612401" y="-265922"/>
            <a:chExt cx="7524350" cy="5746494"/>
          </a:xfrm>
        </p:grpSpPr>
        <p:pic>
          <p:nvPicPr>
            <p:cNvPr id="651" name="Google Shape;651;p20"/>
            <p:cNvPicPr preferRelativeResize="0"/>
            <p:nvPr/>
          </p:nvPicPr>
          <p:blipFill>
            <a:blip r:embed="rId5">
              <a:alphaModFix/>
            </a:blip>
            <a:stretch>
              <a:fillRect/>
            </a:stretch>
          </p:blipFill>
          <p:spPr>
            <a:xfrm rot="-1891742">
              <a:off x="1770289" y="4614104"/>
              <a:ext cx="587421" cy="769691"/>
            </a:xfrm>
            <a:prstGeom prst="rect">
              <a:avLst/>
            </a:prstGeom>
            <a:noFill/>
            <a:ln>
              <a:noFill/>
            </a:ln>
          </p:spPr>
        </p:pic>
        <p:pic>
          <p:nvPicPr>
            <p:cNvPr id="652" name="Google Shape;652;p20"/>
            <p:cNvPicPr preferRelativeResize="0"/>
            <p:nvPr/>
          </p:nvPicPr>
          <p:blipFill>
            <a:blip r:embed="rId5">
              <a:alphaModFix/>
            </a:blip>
            <a:stretch>
              <a:fillRect/>
            </a:stretch>
          </p:blipFill>
          <p:spPr>
            <a:xfrm flipH="1" rot="-1393044">
              <a:off x="8621117" y="2601370"/>
              <a:ext cx="423419" cy="554813"/>
            </a:xfrm>
            <a:prstGeom prst="rect">
              <a:avLst/>
            </a:prstGeom>
            <a:noFill/>
            <a:ln>
              <a:noFill/>
            </a:ln>
          </p:spPr>
        </p:pic>
        <p:pic>
          <p:nvPicPr>
            <p:cNvPr id="653" name="Google Shape;653;p20"/>
            <p:cNvPicPr preferRelativeResize="0"/>
            <p:nvPr/>
          </p:nvPicPr>
          <p:blipFill>
            <a:blip r:embed="rId5">
              <a:alphaModFix/>
            </a:blip>
            <a:stretch>
              <a:fillRect/>
            </a:stretch>
          </p:blipFill>
          <p:spPr>
            <a:xfrm rot="-1853588">
              <a:off x="5842467" y="-170032"/>
              <a:ext cx="585465" cy="767119"/>
            </a:xfrm>
            <a:prstGeom prst="rect">
              <a:avLst/>
            </a:prstGeom>
            <a:noFill/>
            <a:ln>
              <a:noFill/>
            </a:ln>
          </p:spPr>
        </p:pic>
      </p:grpSp>
      <p:pic>
        <p:nvPicPr>
          <p:cNvPr id="654" name="Google Shape;654;p20"/>
          <p:cNvPicPr preferRelativeResize="0"/>
          <p:nvPr/>
        </p:nvPicPr>
        <p:blipFill>
          <a:blip r:embed="rId6">
            <a:alphaModFix/>
          </a:blip>
          <a:stretch>
            <a:fillRect/>
          </a:stretch>
        </p:blipFill>
        <p:spPr>
          <a:xfrm flipH="1" rot="1165256">
            <a:off x="-5216" y="3307411"/>
            <a:ext cx="480159" cy="777302"/>
          </a:xfrm>
          <a:prstGeom prst="rect">
            <a:avLst/>
          </a:prstGeom>
          <a:noFill/>
          <a:ln>
            <a:noFill/>
          </a:ln>
        </p:spPr>
      </p:pic>
      <p:grpSp>
        <p:nvGrpSpPr>
          <p:cNvPr id="655" name="Google Shape;655;p20"/>
          <p:cNvGrpSpPr/>
          <p:nvPr/>
        </p:nvGrpSpPr>
        <p:grpSpPr>
          <a:xfrm>
            <a:off x="140695" y="155953"/>
            <a:ext cx="8849903" cy="4908325"/>
            <a:chOff x="140695" y="155953"/>
            <a:chExt cx="8849903" cy="4908325"/>
          </a:xfrm>
        </p:grpSpPr>
        <p:grpSp>
          <p:nvGrpSpPr>
            <p:cNvPr id="656" name="Google Shape;656;p20"/>
            <p:cNvGrpSpPr/>
            <p:nvPr/>
          </p:nvGrpSpPr>
          <p:grpSpPr>
            <a:xfrm>
              <a:off x="484620" y="4074891"/>
              <a:ext cx="803661" cy="756438"/>
              <a:chOff x="-190492" y="924128"/>
              <a:chExt cx="803661" cy="756438"/>
            </a:xfrm>
          </p:grpSpPr>
          <p:pic>
            <p:nvPicPr>
              <p:cNvPr id="657" name="Google Shape;657;p20"/>
              <p:cNvPicPr preferRelativeResize="0"/>
              <p:nvPr/>
            </p:nvPicPr>
            <p:blipFill>
              <a:blip r:embed="rId7">
                <a:alphaModFix/>
              </a:blip>
              <a:stretch>
                <a:fillRect/>
              </a:stretch>
            </p:blipFill>
            <p:spPr>
              <a:xfrm flipH="1" rot="10800000">
                <a:off x="-190492" y="924128"/>
                <a:ext cx="105543" cy="188774"/>
              </a:xfrm>
              <a:prstGeom prst="rect">
                <a:avLst/>
              </a:prstGeom>
              <a:noFill/>
              <a:ln>
                <a:noFill/>
              </a:ln>
            </p:spPr>
          </p:pic>
          <p:pic>
            <p:nvPicPr>
              <p:cNvPr id="658" name="Google Shape;658;p20"/>
              <p:cNvPicPr preferRelativeResize="0"/>
              <p:nvPr/>
            </p:nvPicPr>
            <p:blipFill>
              <a:blip r:embed="rId8">
                <a:alphaModFix/>
              </a:blip>
              <a:stretch>
                <a:fillRect/>
              </a:stretch>
            </p:blipFill>
            <p:spPr>
              <a:xfrm flipH="1" rot="-7340693">
                <a:off x="500786" y="1517716"/>
                <a:ext cx="42527" cy="188775"/>
              </a:xfrm>
              <a:prstGeom prst="rect">
                <a:avLst/>
              </a:prstGeom>
              <a:noFill/>
              <a:ln>
                <a:noFill/>
              </a:ln>
            </p:spPr>
          </p:pic>
        </p:grpSp>
        <p:grpSp>
          <p:nvGrpSpPr>
            <p:cNvPr id="659" name="Google Shape;659;p20"/>
            <p:cNvGrpSpPr/>
            <p:nvPr/>
          </p:nvGrpSpPr>
          <p:grpSpPr>
            <a:xfrm>
              <a:off x="140695" y="2092591"/>
              <a:ext cx="236281" cy="783056"/>
              <a:chOff x="140695" y="2248766"/>
              <a:chExt cx="236281" cy="783056"/>
            </a:xfrm>
          </p:grpSpPr>
          <p:pic>
            <p:nvPicPr>
              <p:cNvPr id="660" name="Google Shape;660;p20"/>
              <p:cNvPicPr preferRelativeResize="0"/>
              <p:nvPr/>
            </p:nvPicPr>
            <p:blipFill>
              <a:blip r:embed="rId7">
                <a:alphaModFix/>
              </a:blip>
              <a:stretch>
                <a:fillRect/>
              </a:stretch>
            </p:blipFill>
            <p:spPr>
              <a:xfrm flipH="1" rot="8258944">
                <a:off x="190508" y="2832129"/>
                <a:ext cx="105544" cy="188773"/>
              </a:xfrm>
              <a:prstGeom prst="rect">
                <a:avLst/>
              </a:prstGeom>
              <a:noFill/>
              <a:ln>
                <a:noFill/>
              </a:ln>
            </p:spPr>
          </p:pic>
          <p:pic>
            <p:nvPicPr>
              <p:cNvPr id="661" name="Google Shape;661;p20"/>
              <p:cNvPicPr preferRelativeResize="0"/>
              <p:nvPr/>
            </p:nvPicPr>
            <p:blipFill>
              <a:blip r:embed="rId7">
                <a:alphaModFix/>
              </a:blip>
              <a:stretch>
                <a:fillRect/>
              </a:stretch>
            </p:blipFill>
            <p:spPr>
              <a:xfrm flipH="1" rot="10800000">
                <a:off x="271433" y="2248766"/>
                <a:ext cx="105543" cy="188774"/>
              </a:xfrm>
              <a:prstGeom prst="rect">
                <a:avLst/>
              </a:prstGeom>
              <a:noFill/>
              <a:ln>
                <a:noFill/>
              </a:ln>
            </p:spPr>
          </p:pic>
        </p:grpSp>
        <p:pic>
          <p:nvPicPr>
            <p:cNvPr id="662" name="Google Shape;662;p20"/>
            <p:cNvPicPr preferRelativeResize="0"/>
            <p:nvPr/>
          </p:nvPicPr>
          <p:blipFill>
            <a:blip r:embed="rId8">
              <a:alphaModFix/>
            </a:blip>
            <a:stretch>
              <a:fillRect/>
            </a:stretch>
          </p:blipFill>
          <p:spPr>
            <a:xfrm flipH="1" rot="-8446953">
              <a:off x="6836647" y="226266"/>
              <a:ext cx="42527" cy="188775"/>
            </a:xfrm>
            <a:prstGeom prst="rect">
              <a:avLst/>
            </a:prstGeom>
            <a:noFill/>
            <a:ln>
              <a:noFill/>
            </a:ln>
          </p:spPr>
        </p:pic>
        <p:pic>
          <p:nvPicPr>
            <p:cNvPr id="663" name="Google Shape;663;p20"/>
            <p:cNvPicPr preferRelativeResize="0"/>
            <p:nvPr/>
          </p:nvPicPr>
          <p:blipFill>
            <a:blip r:embed="rId7">
              <a:alphaModFix/>
            </a:blip>
            <a:stretch>
              <a:fillRect/>
            </a:stretch>
          </p:blipFill>
          <p:spPr>
            <a:xfrm rot="-6568285">
              <a:off x="8868696" y="149623"/>
              <a:ext cx="50743" cy="90771"/>
            </a:xfrm>
            <a:prstGeom prst="rect">
              <a:avLst/>
            </a:prstGeom>
            <a:noFill/>
            <a:ln>
              <a:noFill/>
            </a:ln>
          </p:spPr>
        </p:pic>
        <p:pic>
          <p:nvPicPr>
            <p:cNvPr id="664" name="Google Shape;664;p20"/>
            <p:cNvPicPr preferRelativeResize="0"/>
            <p:nvPr/>
          </p:nvPicPr>
          <p:blipFill>
            <a:blip r:embed="rId8">
              <a:alphaModFix/>
            </a:blip>
            <a:stretch>
              <a:fillRect/>
            </a:stretch>
          </p:blipFill>
          <p:spPr>
            <a:xfrm flipH="1" rot="-9254692">
              <a:off x="8909172" y="1390069"/>
              <a:ext cx="42526" cy="188771"/>
            </a:xfrm>
            <a:prstGeom prst="rect">
              <a:avLst/>
            </a:prstGeom>
            <a:noFill/>
            <a:ln>
              <a:noFill/>
            </a:ln>
          </p:spPr>
        </p:pic>
        <p:pic>
          <p:nvPicPr>
            <p:cNvPr id="665" name="Google Shape;665;p20"/>
            <p:cNvPicPr preferRelativeResize="0"/>
            <p:nvPr/>
          </p:nvPicPr>
          <p:blipFill>
            <a:blip r:embed="rId7">
              <a:alphaModFix/>
            </a:blip>
            <a:stretch>
              <a:fillRect/>
            </a:stretch>
          </p:blipFill>
          <p:spPr>
            <a:xfrm flipH="1" rot="6415511">
              <a:off x="8735732" y="908053"/>
              <a:ext cx="105543" cy="188775"/>
            </a:xfrm>
            <a:prstGeom prst="rect">
              <a:avLst/>
            </a:prstGeom>
            <a:noFill/>
            <a:ln>
              <a:noFill/>
            </a:ln>
          </p:spPr>
        </p:pic>
        <p:pic>
          <p:nvPicPr>
            <p:cNvPr id="666" name="Google Shape;666;p20"/>
            <p:cNvPicPr preferRelativeResize="0"/>
            <p:nvPr/>
          </p:nvPicPr>
          <p:blipFill>
            <a:blip r:embed="rId7">
              <a:alphaModFix/>
            </a:blip>
            <a:stretch>
              <a:fillRect/>
            </a:stretch>
          </p:blipFill>
          <p:spPr>
            <a:xfrm flipH="1" rot="6415456">
              <a:off x="8764347" y="1218356"/>
              <a:ext cx="48310" cy="86405"/>
            </a:xfrm>
            <a:prstGeom prst="rect">
              <a:avLst/>
            </a:prstGeom>
            <a:noFill/>
            <a:ln>
              <a:noFill/>
            </a:ln>
          </p:spPr>
        </p:pic>
        <p:grpSp>
          <p:nvGrpSpPr>
            <p:cNvPr id="667" name="Google Shape;667;p20"/>
            <p:cNvGrpSpPr/>
            <p:nvPr/>
          </p:nvGrpSpPr>
          <p:grpSpPr>
            <a:xfrm>
              <a:off x="1195583" y="184003"/>
              <a:ext cx="441386" cy="273288"/>
              <a:chOff x="2943558" y="92766"/>
              <a:chExt cx="441386" cy="273288"/>
            </a:xfrm>
          </p:grpSpPr>
          <p:pic>
            <p:nvPicPr>
              <p:cNvPr id="668" name="Google Shape;668;p20"/>
              <p:cNvPicPr preferRelativeResize="0"/>
              <p:nvPr/>
            </p:nvPicPr>
            <p:blipFill>
              <a:blip r:embed="rId7">
                <a:alphaModFix/>
              </a:blip>
              <a:stretch>
                <a:fillRect/>
              </a:stretch>
            </p:blipFill>
            <p:spPr>
              <a:xfrm flipH="1" rot="10800000">
                <a:off x="2943558" y="92766"/>
                <a:ext cx="105543" cy="188774"/>
              </a:xfrm>
              <a:prstGeom prst="rect">
                <a:avLst/>
              </a:prstGeom>
              <a:noFill/>
              <a:ln>
                <a:noFill/>
              </a:ln>
            </p:spPr>
          </p:pic>
          <p:pic>
            <p:nvPicPr>
              <p:cNvPr id="669" name="Google Shape;669;p20"/>
              <p:cNvPicPr preferRelativeResize="0"/>
              <p:nvPr/>
            </p:nvPicPr>
            <p:blipFill>
              <a:blip r:embed="rId8">
                <a:alphaModFix/>
              </a:blip>
              <a:stretch>
                <a:fillRect/>
              </a:stretch>
            </p:blipFill>
            <p:spPr>
              <a:xfrm flipH="1" rot="-7340693">
                <a:off x="3272561" y="203204"/>
                <a:ext cx="42527" cy="188775"/>
              </a:xfrm>
              <a:prstGeom prst="rect">
                <a:avLst/>
              </a:prstGeom>
              <a:noFill/>
              <a:ln>
                <a:noFill/>
              </a:ln>
            </p:spPr>
          </p:pic>
        </p:grpSp>
        <p:pic>
          <p:nvPicPr>
            <p:cNvPr id="670" name="Google Shape;670;p20"/>
            <p:cNvPicPr preferRelativeResize="0"/>
            <p:nvPr/>
          </p:nvPicPr>
          <p:blipFill>
            <a:blip r:embed="rId7">
              <a:alphaModFix/>
            </a:blip>
            <a:stretch>
              <a:fillRect/>
            </a:stretch>
          </p:blipFill>
          <p:spPr>
            <a:xfrm flipH="1" rot="10800000">
              <a:off x="7538883" y="276341"/>
              <a:ext cx="105543" cy="188774"/>
            </a:xfrm>
            <a:prstGeom prst="rect">
              <a:avLst/>
            </a:prstGeom>
            <a:noFill/>
            <a:ln>
              <a:noFill/>
            </a:ln>
          </p:spPr>
        </p:pic>
        <p:grpSp>
          <p:nvGrpSpPr>
            <p:cNvPr id="671" name="Google Shape;671;p20"/>
            <p:cNvGrpSpPr/>
            <p:nvPr/>
          </p:nvGrpSpPr>
          <p:grpSpPr>
            <a:xfrm rot="-260152">
              <a:off x="8480451" y="3547451"/>
              <a:ext cx="307744" cy="654204"/>
              <a:chOff x="8614629" y="2666150"/>
              <a:chExt cx="307756" cy="654229"/>
            </a:xfrm>
          </p:grpSpPr>
          <p:pic>
            <p:nvPicPr>
              <p:cNvPr id="672" name="Google Shape;672;p20"/>
              <p:cNvPicPr preferRelativeResize="0"/>
              <p:nvPr/>
            </p:nvPicPr>
            <p:blipFill>
              <a:blip r:embed="rId8">
                <a:alphaModFix/>
              </a:blip>
              <a:stretch>
                <a:fillRect/>
              </a:stretch>
            </p:blipFill>
            <p:spPr>
              <a:xfrm flipH="1" rot="-9254692">
                <a:off x="8840959" y="3131744"/>
                <a:ext cx="42526" cy="188771"/>
              </a:xfrm>
              <a:prstGeom prst="rect">
                <a:avLst/>
              </a:prstGeom>
              <a:noFill/>
              <a:ln>
                <a:noFill/>
              </a:ln>
            </p:spPr>
          </p:pic>
          <p:pic>
            <p:nvPicPr>
              <p:cNvPr id="673" name="Google Shape;673;p20"/>
              <p:cNvPicPr preferRelativeResize="0"/>
              <p:nvPr/>
            </p:nvPicPr>
            <p:blipFill>
              <a:blip r:embed="rId7">
                <a:alphaModFix/>
              </a:blip>
              <a:stretch>
                <a:fillRect/>
              </a:stretch>
            </p:blipFill>
            <p:spPr>
              <a:xfrm flipH="1" rot="6415511">
                <a:off x="8667520" y="2649728"/>
                <a:ext cx="105543" cy="188775"/>
              </a:xfrm>
              <a:prstGeom prst="rect">
                <a:avLst/>
              </a:prstGeom>
              <a:noFill/>
              <a:ln>
                <a:noFill/>
              </a:ln>
            </p:spPr>
          </p:pic>
          <p:pic>
            <p:nvPicPr>
              <p:cNvPr id="674" name="Google Shape;674;p20"/>
              <p:cNvPicPr preferRelativeResize="0"/>
              <p:nvPr/>
            </p:nvPicPr>
            <p:blipFill>
              <a:blip r:embed="rId7">
                <a:alphaModFix/>
              </a:blip>
              <a:stretch>
                <a:fillRect/>
              </a:stretch>
            </p:blipFill>
            <p:spPr>
              <a:xfrm flipH="1" rot="6415456">
                <a:off x="8696134" y="2960031"/>
                <a:ext cx="48310" cy="86405"/>
              </a:xfrm>
              <a:prstGeom prst="rect">
                <a:avLst/>
              </a:prstGeom>
              <a:noFill/>
              <a:ln>
                <a:noFill/>
              </a:ln>
            </p:spPr>
          </p:pic>
        </p:grpSp>
        <p:pic>
          <p:nvPicPr>
            <p:cNvPr id="675" name="Google Shape;675;p20"/>
            <p:cNvPicPr preferRelativeResize="0"/>
            <p:nvPr/>
          </p:nvPicPr>
          <p:blipFill>
            <a:blip r:embed="rId8">
              <a:alphaModFix/>
            </a:blip>
            <a:stretch>
              <a:fillRect/>
            </a:stretch>
          </p:blipFill>
          <p:spPr>
            <a:xfrm rot="4098951">
              <a:off x="248950" y="1429691"/>
              <a:ext cx="42527" cy="188775"/>
            </a:xfrm>
            <a:prstGeom prst="rect">
              <a:avLst/>
            </a:prstGeom>
            <a:noFill/>
            <a:ln>
              <a:noFill/>
            </a:ln>
          </p:spPr>
        </p:pic>
        <p:grpSp>
          <p:nvGrpSpPr>
            <p:cNvPr id="676" name="Google Shape;676;p20"/>
            <p:cNvGrpSpPr/>
            <p:nvPr/>
          </p:nvGrpSpPr>
          <p:grpSpPr>
            <a:xfrm>
              <a:off x="7425726" y="4848030"/>
              <a:ext cx="714375" cy="216248"/>
              <a:chOff x="5636076" y="4769080"/>
              <a:chExt cx="714375" cy="216248"/>
            </a:xfrm>
          </p:grpSpPr>
          <p:pic>
            <p:nvPicPr>
              <p:cNvPr id="677" name="Google Shape;677;p20"/>
              <p:cNvPicPr preferRelativeResize="0"/>
              <p:nvPr/>
            </p:nvPicPr>
            <p:blipFill>
              <a:blip r:embed="rId8">
                <a:alphaModFix/>
              </a:blip>
              <a:stretch>
                <a:fillRect/>
              </a:stretch>
            </p:blipFill>
            <p:spPr>
              <a:xfrm flipH="1" rot="-4551152">
                <a:off x="5711535" y="4782840"/>
                <a:ext cx="42527" cy="188775"/>
              </a:xfrm>
              <a:prstGeom prst="rect">
                <a:avLst/>
              </a:prstGeom>
              <a:noFill/>
              <a:ln>
                <a:noFill/>
              </a:ln>
            </p:spPr>
          </p:pic>
          <p:pic>
            <p:nvPicPr>
              <p:cNvPr id="678" name="Google Shape;678;p20"/>
              <p:cNvPicPr preferRelativeResize="0"/>
              <p:nvPr/>
            </p:nvPicPr>
            <p:blipFill>
              <a:blip r:embed="rId7">
                <a:alphaModFix/>
              </a:blip>
              <a:stretch>
                <a:fillRect/>
              </a:stretch>
            </p:blipFill>
            <p:spPr>
              <a:xfrm rot="-9109059">
                <a:off x="6206581" y="4782813"/>
                <a:ext cx="105547" cy="188781"/>
              </a:xfrm>
              <a:prstGeom prst="rect">
                <a:avLst/>
              </a:prstGeom>
              <a:noFill/>
              <a:ln>
                <a:noFill/>
              </a:ln>
            </p:spPr>
          </p:pic>
        </p:grpSp>
        <p:pic>
          <p:nvPicPr>
            <p:cNvPr id="679" name="Google Shape;679;p20"/>
            <p:cNvPicPr preferRelativeResize="0"/>
            <p:nvPr/>
          </p:nvPicPr>
          <p:blipFill>
            <a:blip r:embed="rId7">
              <a:alphaModFix/>
            </a:blip>
            <a:stretch>
              <a:fillRect/>
            </a:stretch>
          </p:blipFill>
          <p:spPr>
            <a:xfrm flipH="1" rot="6650757">
              <a:off x="2711106" y="4735215"/>
              <a:ext cx="105545" cy="188776"/>
            </a:xfrm>
            <a:prstGeom prst="rect">
              <a:avLst/>
            </a:prstGeom>
            <a:noFill/>
            <a:ln>
              <a:noFill/>
            </a:ln>
          </p:spPr>
        </p:pic>
        <p:pic>
          <p:nvPicPr>
            <p:cNvPr id="680" name="Google Shape;680;p20"/>
            <p:cNvPicPr preferRelativeResize="0"/>
            <p:nvPr/>
          </p:nvPicPr>
          <p:blipFill>
            <a:blip r:embed="rId8">
              <a:alphaModFix/>
            </a:blip>
            <a:stretch>
              <a:fillRect/>
            </a:stretch>
          </p:blipFill>
          <p:spPr>
            <a:xfrm flipH="1" rot="-5703070">
              <a:off x="4384533" y="4592508"/>
              <a:ext cx="42527" cy="188769"/>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1pPr>
            <a:lvl2pPr lvl="1"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2pPr>
            <a:lvl3pPr lvl="2"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3pPr>
            <a:lvl4pPr lvl="3"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4pPr>
            <a:lvl5pPr lvl="4"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5pPr>
            <a:lvl6pPr lvl="5"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6pPr>
            <a:lvl7pPr lvl="6"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7pPr>
            <a:lvl8pPr lvl="7"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8pPr>
            <a:lvl9pPr lvl="8" rtl="0" algn="ctr">
              <a:spcBef>
                <a:spcPts val="0"/>
              </a:spcBef>
              <a:spcAft>
                <a:spcPts val="0"/>
              </a:spcAft>
              <a:buClr>
                <a:schemeClr val="dk2"/>
              </a:buClr>
              <a:buSzPts val="3000"/>
              <a:buFont typeface="Dela Gothic One"/>
              <a:buNone/>
              <a:defRPr sz="3000">
                <a:solidFill>
                  <a:schemeClr val="dk2"/>
                </a:solidFill>
                <a:latin typeface="Dela Gothic One"/>
                <a:ea typeface="Dela Gothic One"/>
                <a:cs typeface="Dela Gothic One"/>
                <a:sym typeface="Dela Gothic One"/>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lt1"/>
              </a:buClr>
              <a:buSzPts val="1400"/>
              <a:buFont typeface="Cabin"/>
              <a:buChar char="●"/>
              <a:defRPr>
                <a:solidFill>
                  <a:schemeClr val="lt1"/>
                </a:solidFill>
                <a:latin typeface="Cabin"/>
                <a:ea typeface="Cabin"/>
                <a:cs typeface="Cabin"/>
                <a:sym typeface="Cabin"/>
              </a:defRPr>
            </a:lvl1pPr>
            <a:lvl2pPr indent="-317500" lvl="1" marL="914400">
              <a:lnSpc>
                <a:spcPct val="100000"/>
              </a:lnSpc>
              <a:spcBef>
                <a:spcPts val="1600"/>
              </a:spcBef>
              <a:spcAft>
                <a:spcPts val="0"/>
              </a:spcAft>
              <a:buClr>
                <a:schemeClr val="lt1"/>
              </a:buClr>
              <a:buSzPts val="1400"/>
              <a:buFont typeface="Cabin"/>
              <a:buChar char="○"/>
              <a:defRPr>
                <a:solidFill>
                  <a:schemeClr val="lt1"/>
                </a:solidFill>
                <a:latin typeface="Cabin"/>
                <a:ea typeface="Cabin"/>
                <a:cs typeface="Cabin"/>
                <a:sym typeface="Cabin"/>
              </a:defRPr>
            </a:lvl2pPr>
            <a:lvl3pPr indent="-317500" lvl="2" marL="1371600">
              <a:lnSpc>
                <a:spcPct val="100000"/>
              </a:lnSpc>
              <a:spcBef>
                <a:spcPts val="1600"/>
              </a:spcBef>
              <a:spcAft>
                <a:spcPts val="0"/>
              </a:spcAft>
              <a:buClr>
                <a:schemeClr val="lt1"/>
              </a:buClr>
              <a:buSzPts val="1400"/>
              <a:buFont typeface="Cabin"/>
              <a:buChar char="■"/>
              <a:defRPr>
                <a:solidFill>
                  <a:schemeClr val="lt1"/>
                </a:solidFill>
                <a:latin typeface="Cabin"/>
                <a:ea typeface="Cabin"/>
                <a:cs typeface="Cabin"/>
                <a:sym typeface="Cabin"/>
              </a:defRPr>
            </a:lvl3pPr>
            <a:lvl4pPr indent="-317500" lvl="3" marL="1828800">
              <a:lnSpc>
                <a:spcPct val="100000"/>
              </a:lnSpc>
              <a:spcBef>
                <a:spcPts val="1600"/>
              </a:spcBef>
              <a:spcAft>
                <a:spcPts val="0"/>
              </a:spcAft>
              <a:buClr>
                <a:schemeClr val="lt1"/>
              </a:buClr>
              <a:buSzPts val="1400"/>
              <a:buFont typeface="Cabin"/>
              <a:buChar char="●"/>
              <a:defRPr>
                <a:solidFill>
                  <a:schemeClr val="lt1"/>
                </a:solidFill>
                <a:latin typeface="Cabin"/>
                <a:ea typeface="Cabin"/>
                <a:cs typeface="Cabin"/>
                <a:sym typeface="Cabin"/>
              </a:defRPr>
            </a:lvl4pPr>
            <a:lvl5pPr indent="-317500" lvl="4" marL="2286000">
              <a:lnSpc>
                <a:spcPct val="100000"/>
              </a:lnSpc>
              <a:spcBef>
                <a:spcPts val="1600"/>
              </a:spcBef>
              <a:spcAft>
                <a:spcPts val="0"/>
              </a:spcAft>
              <a:buClr>
                <a:schemeClr val="lt1"/>
              </a:buClr>
              <a:buSzPts val="1400"/>
              <a:buFont typeface="Cabin"/>
              <a:buChar char="○"/>
              <a:defRPr>
                <a:solidFill>
                  <a:schemeClr val="lt1"/>
                </a:solidFill>
                <a:latin typeface="Cabin"/>
                <a:ea typeface="Cabin"/>
                <a:cs typeface="Cabin"/>
                <a:sym typeface="Cabin"/>
              </a:defRPr>
            </a:lvl5pPr>
            <a:lvl6pPr indent="-317500" lvl="5" marL="2743200">
              <a:lnSpc>
                <a:spcPct val="100000"/>
              </a:lnSpc>
              <a:spcBef>
                <a:spcPts val="1600"/>
              </a:spcBef>
              <a:spcAft>
                <a:spcPts val="0"/>
              </a:spcAft>
              <a:buClr>
                <a:schemeClr val="lt1"/>
              </a:buClr>
              <a:buSzPts val="1400"/>
              <a:buFont typeface="Cabin"/>
              <a:buChar char="■"/>
              <a:defRPr>
                <a:solidFill>
                  <a:schemeClr val="lt1"/>
                </a:solidFill>
                <a:latin typeface="Cabin"/>
                <a:ea typeface="Cabin"/>
                <a:cs typeface="Cabin"/>
                <a:sym typeface="Cabin"/>
              </a:defRPr>
            </a:lvl6pPr>
            <a:lvl7pPr indent="-317500" lvl="6" marL="3200400">
              <a:lnSpc>
                <a:spcPct val="100000"/>
              </a:lnSpc>
              <a:spcBef>
                <a:spcPts val="1600"/>
              </a:spcBef>
              <a:spcAft>
                <a:spcPts val="0"/>
              </a:spcAft>
              <a:buClr>
                <a:schemeClr val="lt1"/>
              </a:buClr>
              <a:buSzPts val="1400"/>
              <a:buFont typeface="Cabin"/>
              <a:buChar char="●"/>
              <a:defRPr>
                <a:solidFill>
                  <a:schemeClr val="lt1"/>
                </a:solidFill>
                <a:latin typeface="Cabin"/>
                <a:ea typeface="Cabin"/>
                <a:cs typeface="Cabin"/>
                <a:sym typeface="Cabin"/>
              </a:defRPr>
            </a:lvl7pPr>
            <a:lvl8pPr indent="-317500" lvl="7" marL="3657600">
              <a:lnSpc>
                <a:spcPct val="100000"/>
              </a:lnSpc>
              <a:spcBef>
                <a:spcPts val="1600"/>
              </a:spcBef>
              <a:spcAft>
                <a:spcPts val="0"/>
              </a:spcAft>
              <a:buClr>
                <a:schemeClr val="lt1"/>
              </a:buClr>
              <a:buSzPts val="1400"/>
              <a:buFont typeface="Cabin"/>
              <a:buChar char="○"/>
              <a:defRPr>
                <a:solidFill>
                  <a:schemeClr val="lt1"/>
                </a:solidFill>
                <a:latin typeface="Cabin"/>
                <a:ea typeface="Cabin"/>
                <a:cs typeface="Cabin"/>
                <a:sym typeface="Cabin"/>
              </a:defRPr>
            </a:lvl8pPr>
            <a:lvl9pPr indent="-317500" lvl="8" marL="4114800">
              <a:lnSpc>
                <a:spcPct val="100000"/>
              </a:lnSpc>
              <a:spcBef>
                <a:spcPts val="1600"/>
              </a:spcBef>
              <a:spcAft>
                <a:spcPts val="1600"/>
              </a:spcAft>
              <a:buClr>
                <a:schemeClr val="lt1"/>
              </a:buClr>
              <a:buSzPts val="1400"/>
              <a:buFont typeface="Cabin"/>
              <a:buChar char="■"/>
              <a:defRPr>
                <a:solidFill>
                  <a:schemeClr val="lt1"/>
                </a:solidFill>
                <a:latin typeface="Cabin"/>
                <a:ea typeface="Cabin"/>
                <a:cs typeface="Cabin"/>
                <a:sym typeface="Cabi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1.png"/><Relationship Id="rId4" Type="http://schemas.openxmlformats.org/officeDocument/2006/relationships/image" Target="../media/image4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30.png"/><Relationship Id="rId5"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42.png"/><Relationship Id="rId4" Type="http://schemas.openxmlformats.org/officeDocument/2006/relationships/hyperlink" Target="http://gestion.cte.sep.gob.mx/insumos/docs/2425_s2_orientaciones_Tema3.pdf" TargetMode="External"/><Relationship Id="rId5" Type="http://schemas.openxmlformats.org/officeDocument/2006/relationships/image" Target="../media/image29.png"/><Relationship Id="rId6"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4.png"/><Relationship Id="rId4" Type="http://schemas.openxmlformats.org/officeDocument/2006/relationships/image" Target="../media/image36.png"/><Relationship Id="rId5" Type="http://schemas.openxmlformats.org/officeDocument/2006/relationships/image" Target="../media/image31.png"/><Relationship Id="rId6" Type="http://schemas.openxmlformats.org/officeDocument/2006/relationships/image" Target="../media/image33.png"/><Relationship Id="rId7" Type="http://schemas.openxmlformats.org/officeDocument/2006/relationships/image" Target="../media/image38.png"/><Relationship Id="rId8" Type="http://schemas.openxmlformats.org/officeDocument/2006/relationships/image" Target="../media/image44.png"/></Relationships>
</file>

<file path=ppt/slides/_rels/slide5.xml.rels><?xml version="1.0" encoding="UTF-8" standalone="yes"?><Relationships xmlns="http://schemas.openxmlformats.org/package/2006/relationships"><Relationship Id="rId10" Type="http://schemas.openxmlformats.org/officeDocument/2006/relationships/image" Target="../media/image39.png"/><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hyperlink" Target="https://heyzine.com/flip-book/09199d2172.html" TargetMode="External"/><Relationship Id="rId4" Type="http://schemas.openxmlformats.org/officeDocument/2006/relationships/image" Target="../media/image75.png"/><Relationship Id="rId9" Type="http://schemas.openxmlformats.org/officeDocument/2006/relationships/image" Target="../media/image74.png"/><Relationship Id="rId5" Type="http://schemas.openxmlformats.org/officeDocument/2006/relationships/image" Target="../media/image34.png"/><Relationship Id="rId6" Type="http://schemas.openxmlformats.org/officeDocument/2006/relationships/image" Target="../media/image129.png"/><Relationship Id="rId7" Type="http://schemas.openxmlformats.org/officeDocument/2006/relationships/image" Target="../media/image35.png"/><Relationship Id="rId8" Type="http://schemas.openxmlformats.org/officeDocument/2006/relationships/hyperlink" Target="https://heyzine.com/flip-book/09199d2172.html" TargetMode="External"/></Relationships>
</file>

<file path=ppt/slides/_rels/slide6.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45.png"/><Relationship Id="rId12" Type="http://schemas.openxmlformats.org/officeDocument/2006/relationships/image" Target="../media/image54.png"/><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5" Type="http://schemas.openxmlformats.org/officeDocument/2006/relationships/image" Target="../media/image57.png"/><Relationship Id="rId6" Type="http://schemas.openxmlformats.org/officeDocument/2006/relationships/image" Target="../media/image48.png"/><Relationship Id="rId7" Type="http://schemas.openxmlformats.org/officeDocument/2006/relationships/hyperlink" Target="https://drive.google.com/file/d/1BfS3Nm5a05ObMKInscOYy3yNYFlinmcL/view?usp=sharing" TargetMode="External"/><Relationship Id="rId8" Type="http://schemas.openxmlformats.org/officeDocument/2006/relationships/image" Target="../media/image49.png"/></Relationships>
</file>

<file path=ppt/slides/_rels/slide7.xml.rels><?xml version="1.0" encoding="UTF-8" standalone="yes"?><Relationships xmlns="http://schemas.openxmlformats.org/package/2006/relationships"><Relationship Id="rId11" Type="http://schemas.openxmlformats.org/officeDocument/2006/relationships/image" Target="../media/image43.png"/><Relationship Id="rId10" Type="http://schemas.openxmlformats.org/officeDocument/2006/relationships/hyperlink" Target="http://drive.google.com/file/d/1CjKBNwsU_sEn23wpQoiXKlPPta65RdkF/view" TargetMode="External"/><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79.png"/><Relationship Id="rId4" Type="http://schemas.openxmlformats.org/officeDocument/2006/relationships/hyperlink" Target="https://www.mejoredu.gob.mx/images/publicaciones/fasciculo3_aprendamos-comunidad.pdf" TargetMode="External"/><Relationship Id="rId9" Type="http://schemas.openxmlformats.org/officeDocument/2006/relationships/image" Target="../media/image39.png"/><Relationship Id="rId5" Type="http://schemas.openxmlformats.org/officeDocument/2006/relationships/image" Target="../media/image55.png"/><Relationship Id="rId6" Type="http://schemas.openxmlformats.org/officeDocument/2006/relationships/image" Target="../media/image59.png"/><Relationship Id="rId7" Type="http://schemas.openxmlformats.org/officeDocument/2006/relationships/hyperlink" Target="https://heyzine.com/flip-book/09199d2172.html" TargetMode="External"/><Relationship Id="rId8" Type="http://schemas.openxmlformats.org/officeDocument/2006/relationships/image" Target="../media/image8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58.png"/><Relationship Id="rId4" Type="http://schemas.openxmlformats.org/officeDocument/2006/relationships/hyperlink" Target="http://www.youtube.com/watch?v=ZgvoQQ-XV6k" TargetMode="External"/><Relationship Id="rId5" Type="http://schemas.openxmlformats.org/officeDocument/2006/relationships/image" Target="../media/image5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hyperlink" Target="https://vimeo.com/341698795" TargetMode="External"/><Relationship Id="rId6" Type="http://schemas.openxmlformats.org/officeDocument/2006/relationships/image" Target="../media/image82.png"/><Relationship Id="rId7"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60.png"/><Relationship Id="rId4" Type="http://schemas.openxmlformats.org/officeDocument/2006/relationships/hyperlink" Target="https://drive.google.com/file/d/1Pm2VF9bw2TraS3tc_xW93bYVzIpV3gnE/view?usp=drive_link" TargetMode="External"/><Relationship Id="rId5" Type="http://schemas.openxmlformats.org/officeDocument/2006/relationships/image" Target="../media/image64.png"/><Relationship Id="rId6" Type="http://schemas.openxmlformats.org/officeDocument/2006/relationships/image" Target="../media/image63.png"/><Relationship Id="rId7" Type="http://schemas.openxmlformats.org/officeDocument/2006/relationships/image" Target="../media/image67.png"/><Relationship Id="rId8" Type="http://schemas.openxmlformats.org/officeDocument/2006/relationships/image" Target="../media/image6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0.png"/><Relationship Id="rId4" Type="http://schemas.openxmlformats.org/officeDocument/2006/relationships/image" Target="../media/image68.png"/><Relationship Id="rId9" Type="http://schemas.openxmlformats.org/officeDocument/2006/relationships/image" Target="../media/image101.png"/><Relationship Id="rId5" Type="http://schemas.openxmlformats.org/officeDocument/2006/relationships/image" Target="../media/image69.png"/><Relationship Id="rId6" Type="http://schemas.openxmlformats.org/officeDocument/2006/relationships/image" Target="../media/image65.png"/><Relationship Id="rId7" Type="http://schemas.openxmlformats.org/officeDocument/2006/relationships/image" Target="../media/image66.png"/><Relationship Id="rId8" Type="http://schemas.openxmlformats.org/officeDocument/2006/relationships/hyperlink" Target="https://heyzine.com/flip-book/09199d2172.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mejoredu.gob.mx/images/publicaciones/fasciculo4_aprendamos-comunidad.pdf" TargetMode="External"/><Relationship Id="rId4" Type="http://schemas.openxmlformats.org/officeDocument/2006/relationships/image" Target="../media/image70.png"/><Relationship Id="rId5" Type="http://schemas.openxmlformats.org/officeDocument/2006/relationships/image" Target="../media/image73.png"/><Relationship Id="rId6" Type="http://schemas.openxmlformats.org/officeDocument/2006/relationships/image" Target="../media/image39.png"/><Relationship Id="rId7" Type="http://schemas.openxmlformats.org/officeDocument/2006/relationships/image" Target="../media/image72.png"/><Relationship Id="rId8" Type="http://schemas.openxmlformats.org/officeDocument/2006/relationships/hyperlink" Target="https://www.canva.com/design/DAFWwqnyPHM/Z6aTeg9E32jtY_ZsQ4fBtQ/view?utm_content=DAFWwqnyPHM&amp;utm_campaign=designshare&amp;utm_medium=link&amp;utm_source=edito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1.png"/><Relationship Id="rId4" Type="http://schemas.openxmlformats.org/officeDocument/2006/relationships/hyperlink" Target="https://heyzine.com/flip-book/09199d2172.html" TargetMode="External"/><Relationship Id="rId5" Type="http://schemas.openxmlformats.org/officeDocument/2006/relationships/image" Target="../media/image99.png"/></Relationships>
</file>

<file path=ppt/slides/_rels/slide14.xml.rels><?xml version="1.0" encoding="UTF-8" standalone="yes"?><Relationships xmlns="http://schemas.openxmlformats.org/package/2006/relationships"><Relationship Id="rId11" Type="http://schemas.openxmlformats.org/officeDocument/2006/relationships/hyperlink" Target="https://www.sev.gob.mx/educacion-basica/actualizacion-magisterial/wp-content/uploads/sites/19/2023/08/Metodologias-sociocriticas.pdf" TargetMode="External"/><Relationship Id="rId10" Type="http://schemas.openxmlformats.org/officeDocument/2006/relationships/image" Target="../media/image106.png"/><Relationship Id="rId13" Type="http://schemas.openxmlformats.org/officeDocument/2006/relationships/image" Target="../media/image85.png"/><Relationship Id="rId12" Type="http://schemas.openxmlformats.org/officeDocument/2006/relationships/hyperlink" Target="https://view.genially.com/6715d4b4b63c61840013b7f7/interactive-content-la-ensenanza-por-proyectos" TargetMode="External"/><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hyperlink" Target="https://heyzine.com/flip-book/09199d2172.html" TargetMode="External"/><Relationship Id="rId4" Type="http://schemas.openxmlformats.org/officeDocument/2006/relationships/image" Target="../media/image87.png"/><Relationship Id="rId9" Type="http://schemas.openxmlformats.org/officeDocument/2006/relationships/hyperlink" Target="https://heyzine.com/flip-book/09199d2172.html" TargetMode="External"/><Relationship Id="rId15" Type="http://schemas.openxmlformats.org/officeDocument/2006/relationships/image" Target="../media/image44.png"/><Relationship Id="rId14" Type="http://schemas.openxmlformats.org/officeDocument/2006/relationships/image" Target="../media/image77.png"/><Relationship Id="rId17" Type="http://schemas.openxmlformats.org/officeDocument/2006/relationships/image" Target="../media/image131.png"/><Relationship Id="rId16" Type="http://schemas.openxmlformats.org/officeDocument/2006/relationships/image" Target="../media/image76.png"/><Relationship Id="rId5" Type="http://schemas.openxmlformats.org/officeDocument/2006/relationships/hyperlink" Target="https://heyzine.com/flip-book/09199d2172.html" TargetMode="External"/><Relationship Id="rId6" Type="http://schemas.openxmlformats.org/officeDocument/2006/relationships/image" Target="../media/image97.png"/><Relationship Id="rId7" Type="http://schemas.openxmlformats.org/officeDocument/2006/relationships/hyperlink" Target="https://heyzine.com/flip-book/09199d2172.html" TargetMode="External"/><Relationship Id="rId8" Type="http://schemas.openxmlformats.org/officeDocument/2006/relationships/image" Target="../media/image10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81.png"/><Relationship Id="rId4" Type="http://schemas.openxmlformats.org/officeDocument/2006/relationships/image" Target="../media/image128.jpg"/></Relationships>
</file>

<file path=ppt/slides/_rels/slide16.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hyperlink" Target="https://drive.google.com/file/d/1hoTlYu33BdqI6zFooLRHd6Pnhg3F97EO/view?usp=sharing" TargetMode="External"/><Relationship Id="rId12" Type="http://schemas.openxmlformats.org/officeDocument/2006/relationships/image" Target="../media/image39.png"/><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3.png"/><Relationship Id="rId4" Type="http://schemas.openxmlformats.org/officeDocument/2006/relationships/image" Target="../media/image88.png"/><Relationship Id="rId9" Type="http://schemas.openxmlformats.org/officeDocument/2006/relationships/image" Target="../media/image109.png"/><Relationship Id="rId5" Type="http://schemas.openxmlformats.org/officeDocument/2006/relationships/image" Target="../media/image83.png"/><Relationship Id="rId6" Type="http://schemas.openxmlformats.org/officeDocument/2006/relationships/image" Target="../media/image89.png"/><Relationship Id="rId7" Type="http://schemas.openxmlformats.org/officeDocument/2006/relationships/image" Target="../media/image98.png"/><Relationship Id="rId8" Type="http://schemas.openxmlformats.org/officeDocument/2006/relationships/image" Target="../media/image9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drive.google.com/file/d/18lmj3r0sGWMiTeH0uYaP1Q9YjrJTpdbR/view?usp=drive_link" TargetMode="External"/><Relationship Id="rId4" Type="http://schemas.openxmlformats.org/officeDocument/2006/relationships/image" Target="../media/image54.png"/><Relationship Id="rId5"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drive.google.com/file/d/104d8wXjzdGC4Jv6B1MNKqqDkzT6wAf_-/view?usp=sharing" TargetMode="External"/><Relationship Id="rId4" Type="http://schemas.openxmlformats.org/officeDocument/2006/relationships/image" Target="../media/image47.png"/><Relationship Id="rId5"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drive.google.com/file/d/16m0O1BPe_zx01CF_qYjchOhgCIrEAL7x/view?usp=sharing" TargetMode="External"/><Relationship Id="rId4" Type="http://schemas.openxmlformats.org/officeDocument/2006/relationships/image" Target="../media/image45.png"/><Relationship Id="rId5" Type="http://schemas.openxmlformats.org/officeDocument/2006/relationships/image" Target="../media/image39.png"/></Relationships>
</file>

<file path=ppt/slides/_rels/slide20.xml.rels><?xml version="1.0" encoding="UTF-8" standalone="yes"?><Relationships xmlns="http://schemas.openxmlformats.org/package/2006/relationships"><Relationship Id="rId20" Type="http://schemas.openxmlformats.org/officeDocument/2006/relationships/image" Target="../media/image107.png"/><Relationship Id="rId22" Type="http://schemas.openxmlformats.org/officeDocument/2006/relationships/hyperlink" Target="https://drive.google.com/file/d/1MrNzgWQVcUPVvehnpR-2Q9F-6QGukOEb/view?usp=sharing" TargetMode="External"/><Relationship Id="rId21" Type="http://schemas.openxmlformats.org/officeDocument/2006/relationships/image" Target="../media/image108.png"/><Relationship Id="rId24" Type="http://schemas.openxmlformats.org/officeDocument/2006/relationships/hyperlink" Target="https://drive.google.com/file/d/1pZnCpC9x3_32oeistz1jkJmKagTVcLmb/view?usp=share_link" TargetMode="External"/><Relationship Id="rId23" Type="http://schemas.openxmlformats.org/officeDocument/2006/relationships/image" Target="../media/image110.png"/><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hyperlink" Target="https://www.fao.org/fileadmin/user_upload/red-icean/docs/Crear_y_manejar_un_huerto_escolar_-_FAO.pdf" TargetMode="External"/><Relationship Id="rId4" Type="http://schemas.openxmlformats.org/officeDocument/2006/relationships/image" Target="../media/image116.png"/><Relationship Id="rId9" Type="http://schemas.openxmlformats.org/officeDocument/2006/relationships/hyperlink" Target="http://redhuertos.org/Labvida/wp-content/uploads/2017/12/Morales-etal-17-manual-huertos-escolares-2a-ed-comp.pdf" TargetMode="External"/><Relationship Id="rId26" Type="http://schemas.openxmlformats.org/officeDocument/2006/relationships/hyperlink" Target="https://www.aprendizajeservicio.net/wp-content/uploads/2019/12/100-buenas-prc3a1cticas-de-aprendizaje-servicio-102342.pdf" TargetMode="External"/><Relationship Id="rId25" Type="http://schemas.openxmlformats.org/officeDocument/2006/relationships/image" Target="../media/image114.png"/><Relationship Id="rId27" Type="http://schemas.openxmlformats.org/officeDocument/2006/relationships/image" Target="../media/image125.png"/><Relationship Id="rId5" Type="http://schemas.openxmlformats.org/officeDocument/2006/relationships/hyperlink" Target="https://www.fao.org/ag/humannutrition/21877-061e61334701c700e0f53684791ad06ed.pdf" TargetMode="External"/><Relationship Id="rId6" Type="http://schemas.openxmlformats.org/officeDocument/2006/relationships/image" Target="../media/image104.png"/><Relationship Id="rId7" Type="http://schemas.openxmlformats.org/officeDocument/2006/relationships/hyperlink" Target="https://heliconia.es/wp-content/uploads/2017/09/Gu%C3%ADa-Huertos-escolares-online.pdf" TargetMode="External"/><Relationship Id="rId8" Type="http://schemas.openxmlformats.org/officeDocument/2006/relationships/image" Target="../media/image100.png"/><Relationship Id="rId11" Type="http://schemas.openxmlformats.org/officeDocument/2006/relationships/hyperlink" Target="https://drive.google.com/file/d/1cUv7qguA49Wd9bsxGvdKaOMNPx8_9RIE/view?usp=sharing" TargetMode="External"/><Relationship Id="rId10" Type="http://schemas.openxmlformats.org/officeDocument/2006/relationships/image" Target="../media/image103.png"/><Relationship Id="rId13" Type="http://schemas.openxmlformats.org/officeDocument/2006/relationships/hyperlink" Target="https://drive.google.com/file/d/1ixEVxylzYHuC9ycVp3AH1apCCeauEtZw/view?usp=sharing" TargetMode="External"/><Relationship Id="rId12" Type="http://schemas.openxmlformats.org/officeDocument/2006/relationships/image" Target="../media/image102.png"/><Relationship Id="rId15" Type="http://schemas.openxmlformats.org/officeDocument/2006/relationships/hyperlink" Target="https://drive.google.com/file/d/1amguobUzUEvPTLpgZBWcPNtn_0S247ic/view?usp=sharing" TargetMode="External"/><Relationship Id="rId14" Type="http://schemas.openxmlformats.org/officeDocument/2006/relationships/image" Target="../media/image111.png"/><Relationship Id="rId17" Type="http://schemas.openxmlformats.org/officeDocument/2006/relationships/hyperlink" Target="https://drive.google.com/file/d/1LvtliMz4Cdcu5LxZ0rYb8E7aHVrOcdNh/view?usp=sharing" TargetMode="External"/><Relationship Id="rId16" Type="http://schemas.openxmlformats.org/officeDocument/2006/relationships/image" Target="../media/image115.png"/><Relationship Id="rId19" Type="http://schemas.openxmlformats.org/officeDocument/2006/relationships/hyperlink" Target="https://drive.google.com/drive/folders/1Q1laMynmJ7HWlLeRQFRTKGSrFJNV7U5L" TargetMode="External"/><Relationship Id="rId18" Type="http://schemas.openxmlformats.org/officeDocument/2006/relationships/image" Target="../media/image1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escuelalibredeviolencia.sep.gob.mx/" TargetMode="External"/><Relationship Id="rId4" Type="http://schemas.openxmlformats.org/officeDocument/2006/relationships/hyperlink" Target="https://escuelalibredeviolencia.sep.gob.mx/storage/recursos/Lineamientos/Y2XpMQlBvC-Lineamientos.pdf" TargetMode="External"/><Relationship Id="rId9" Type="http://schemas.openxmlformats.org/officeDocument/2006/relationships/image" Target="../media/image120.png"/><Relationship Id="rId5" Type="http://schemas.openxmlformats.org/officeDocument/2006/relationships/image" Target="../media/image113.png"/><Relationship Id="rId6" Type="http://schemas.openxmlformats.org/officeDocument/2006/relationships/hyperlink" Target="https://drive.google.com/file/d/1xW6dnMrIjC2sUUwpilVE6Y8NNsuR7WgY/view?usp=drive_link" TargetMode="External"/><Relationship Id="rId7" Type="http://schemas.openxmlformats.org/officeDocument/2006/relationships/image" Target="../media/image117.png"/><Relationship Id="rId8" Type="http://schemas.openxmlformats.org/officeDocument/2006/relationships/hyperlink" Target="https://drive.google.com/file/d/1ZxWow2JID9GuqdDnw-wB7Koei63i52Of/view?usp=drive_link" TargetMode="External"/><Relationship Id="rId11" Type="http://schemas.openxmlformats.org/officeDocument/2006/relationships/hyperlink" Target="https://drive.google.com/file/d/1ZauhYxcWyqhnof8IfiS_XCgL1K6-KAYT/view?usp=drive_link" TargetMode="External"/><Relationship Id="rId10" Type="http://schemas.openxmlformats.org/officeDocument/2006/relationships/image" Target="../media/image119.png"/><Relationship Id="rId13" Type="http://schemas.openxmlformats.org/officeDocument/2006/relationships/image" Target="../media/image39.png"/><Relationship Id="rId12" Type="http://schemas.openxmlformats.org/officeDocument/2006/relationships/image" Target="../media/image1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4.png"/><Relationship Id="rId4" Type="http://schemas.openxmlformats.org/officeDocument/2006/relationships/image" Target="../media/image32.png"/><Relationship Id="rId5" Type="http://schemas.openxmlformats.org/officeDocument/2006/relationships/image" Target="../media/image130.png"/><Relationship Id="rId6" Type="http://schemas.openxmlformats.org/officeDocument/2006/relationships/hyperlink" Target="https://heyzine.com/flip-book/09199d2172.html" TargetMode="External"/><Relationship Id="rId7" Type="http://schemas.openxmlformats.org/officeDocument/2006/relationships/image" Target="../media/image1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121.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grpSp>
        <p:nvGrpSpPr>
          <p:cNvPr id="685" name="Google Shape;685;p21"/>
          <p:cNvGrpSpPr/>
          <p:nvPr/>
        </p:nvGrpSpPr>
        <p:grpSpPr>
          <a:xfrm>
            <a:off x="1909900" y="2288475"/>
            <a:ext cx="5230808" cy="1423025"/>
            <a:chOff x="1956600" y="2072225"/>
            <a:chExt cx="5230808" cy="1423025"/>
          </a:xfrm>
        </p:grpSpPr>
        <p:sp>
          <p:nvSpPr>
            <p:cNvPr id="686" name="Google Shape;686;p21"/>
            <p:cNvSpPr/>
            <p:nvPr/>
          </p:nvSpPr>
          <p:spPr>
            <a:xfrm>
              <a:off x="1956600" y="2072225"/>
              <a:ext cx="5230808" cy="791826"/>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rgbClr val="E76A28"/>
                  </a:solidFill>
                  <a:latin typeface="Dela Gothic One"/>
                </a:rPr>
                <a:t>CONSEJO</a:t>
              </a:r>
            </a:p>
          </p:txBody>
        </p:sp>
        <p:sp>
          <p:nvSpPr>
            <p:cNvPr id="687" name="Google Shape;687;p21"/>
            <p:cNvSpPr txBox="1"/>
            <p:nvPr/>
          </p:nvSpPr>
          <p:spPr>
            <a:xfrm>
              <a:off x="2050525" y="2864050"/>
              <a:ext cx="49608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900">
                  <a:solidFill>
                    <a:srgbClr val="E76A28"/>
                  </a:solidFill>
                  <a:latin typeface="Dela Gothic One"/>
                  <a:ea typeface="Dela Gothic One"/>
                  <a:cs typeface="Dela Gothic One"/>
                  <a:sym typeface="Dela Gothic One"/>
                </a:rPr>
                <a:t>TÉCNICO  ESCOLAR</a:t>
              </a:r>
              <a:endParaRPr b="1" sz="2900">
                <a:solidFill>
                  <a:srgbClr val="E76A28"/>
                </a:solidFill>
                <a:latin typeface="Dela Gothic One"/>
                <a:ea typeface="Dela Gothic One"/>
                <a:cs typeface="Dela Gothic One"/>
                <a:sym typeface="Dela Gothic One"/>
              </a:endParaRPr>
            </a:p>
          </p:txBody>
        </p:sp>
      </p:grpSp>
      <p:sp>
        <p:nvSpPr>
          <p:cNvPr id="688" name="Google Shape;688;p21"/>
          <p:cNvSpPr/>
          <p:nvPr/>
        </p:nvSpPr>
        <p:spPr>
          <a:xfrm>
            <a:off x="2587575" y="3892450"/>
            <a:ext cx="4080900" cy="420300"/>
          </a:xfrm>
          <a:prstGeom prst="roundRect">
            <a:avLst>
              <a:gd fmla="val 16084" name="adj"/>
            </a:avLst>
          </a:prstGeom>
          <a:solidFill>
            <a:srgbClr val="7F3F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chemeClr val="dk1"/>
                </a:solidFill>
                <a:latin typeface="Changa One"/>
                <a:ea typeface="Changa One"/>
                <a:cs typeface="Changa One"/>
                <a:sym typeface="Changa One"/>
              </a:rPr>
              <a:t>SEGUNDA SESIÓN ORDINARIA</a:t>
            </a:r>
            <a:endParaRPr sz="2300">
              <a:solidFill>
                <a:schemeClr val="dk1"/>
              </a:solidFill>
              <a:latin typeface="Changa One"/>
              <a:ea typeface="Changa One"/>
              <a:cs typeface="Changa One"/>
              <a:sym typeface="Changa One"/>
            </a:endParaRPr>
          </a:p>
        </p:txBody>
      </p:sp>
      <p:sp>
        <p:nvSpPr>
          <p:cNvPr id="689" name="Google Shape;689;p21"/>
          <p:cNvSpPr/>
          <p:nvPr/>
        </p:nvSpPr>
        <p:spPr>
          <a:xfrm>
            <a:off x="1974174" y="3711501"/>
            <a:ext cx="838673" cy="897843"/>
          </a:xfrm>
          <a:custGeom>
            <a:rect b="b" l="l" r="r" t="t"/>
            <a:pathLst>
              <a:path extrusionOk="0" h="1617735" w="1644457">
                <a:moveTo>
                  <a:pt x="0" y="0"/>
                </a:moveTo>
                <a:lnTo>
                  <a:pt x="1644457" y="0"/>
                </a:lnTo>
                <a:lnTo>
                  <a:pt x="1644457" y="1617734"/>
                </a:lnTo>
                <a:lnTo>
                  <a:pt x="0" y="1617734"/>
                </a:lnTo>
                <a:lnTo>
                  <a:pt x="0" y="0"/>
                </a:lnTo>
                <a:close/>
              </a:path>
            </a:pathLst>
          </a:custGeom>
          <a:blipFill rotWithShape="1">
            <a:blip r:embed="rId3">
              <a:alphaModFix/>
            </a:blip>
            <a:stretch>
              <a:fillRect b="0" l="0" r="0" t="0"/>
            </a:stretch>
          </a:blipFill>
          <a:ln>
            <a:noFill/>
          </a:ln>
        </p:spPr>
      </p:sp>
      <p:sp>
        <p:nvSpPr>
          <p:cNvPr id="690" name="Google Shape;690;p21"/>
          <p:cNvSpPr/>
          <p:nvPr/>
        </p:nvSpPr>
        <p:spPr>
          <a:xfrm>
            <a:off x="8331575" y="4410749"/>
            <a:ext cx="486878" cy="524805"/>
          </a:xfrm>
          <a:custGeom>
            <a:rect b="b" l="l" r="r" t="t"/>
            <a:pathLst>
              <a:path extrusionOk="0" h="1764050" w="1693488">
                <a:moveTo>
                  <a:pt x="0" y="0"/>
                </a:moveTo>
                <a:lnTo>
                  <a:pt x="1693488" y="0"/>
                </a:lnTo>
                <a:lnTo>
                  <a:pt x="1693488" y="1764050"/>
                </a:lnTo>
                <a:lnTo>
                  <a:pt x="0" y="1764050"/>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22"/>
          <p:cNvSpPr txBox="1"/>
          <p:nvPr>
            <p:ph type="title"/>
          </p:nvPr>
        </p:nvSpPr>
        <p:spPr>
          <a:xfrm>
            <a:off x="728250" y="266075"/>
            <a:ext cx="3441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Presentación</a:t>
            </a:r>
            <a:endParaRPr/>
          </a:p>
          <a:p>
            <a:pPr indent="0" lvl="0" marL="0" rtl="0" algn="ctr">
              <a:spcBef>
                <a:spcPts val="0"/>
              </a:spcBef>
              <a:spcAft>
                <a:spcPts val="0"/>
              </a:spcAft>
              <a:buNone/>
            </a:pPr>
            <a:r>
              <a:t/>
            </a:r>
            <a:endParaRPr/>
          </a:p>
        </p:txBody>
      </p:sp>
      <p:pic>
        <p:nvPicPr>
          <p:cNvPr id="696" name="Google Shape;696;p22"/>
          <p:cNvPicPr preferRelativeResize="0"/>
          <p:nvPr/>
        </p:nvPicPr>
        <p:blipFill>
          <a:blip r:embed="rId3">
            <a:alphaModFix/>
          </a:blip>
          <a:stretch>
            <a:fillRect/>
          </a:stretch>
        </p:blipFill>
        <p:spPr>
          <a:xfrm rot="1045949">
            <a:off x="8587324" y="1458126"/>
            <a:ext cx="947579" cy="986600"/>
          </a:xfrm>
          <a:prstGeom prst="rect">
            <a:avLst/>
          </a:prstGeom>
          <a:noFill/>
          <a:ln>
            <a:noFill/>
          </a:ln>
        </p:spPr>
      </p:pic>
      <p:sp>
        <p:nvSpPr>
          <p:cNvPr id="697" name="Google Shape;697;p22"/>
          <p:cNvSpPr txBox="1"/>
          <p:nvPr/>
        </p:nvSpPr>
        <p:spPr>
          <a:xfrm>
            <a:off x="611850" y="708750"/>
            <a:ext cx="3979200" cy="369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rgbClr val="BF9000"/>
                </a:solidFill>
                <a:latin typeface="Days One"/>
                <a:ea typeface="Days One"/>
                <a:cs typeface="Days One"/>
                <a:sym typeface="Days One"/>
              </a:rPr>
              <a:t>M</a:t>
            </a:r>
            <a:r>
              <a:rPr lang="en" sz="1200">
                <a:solidFill>
                  <a:srgbClr val="BF9000"/>
                </a:solidFill>
                <a:latin typeface="Days One"/>
                <a:ea typeface="Days One"/>
                <a:cs typeface="Days One"/>
                <a:sym typeface="Days One"/>
              </a:rPr>
              <a:t>aestras, m</a:t>
            </a:r>
            <a:r>
              <a:rPr lang="en" sz="1200">
                <a:solidFill>
                  <a:srgbClr val="BF9000"/>
                </a:solidFill>
                <a:latin typeface="Days One"/>
                <a:ea typeface="Days One"/>
                <a:cs typeface="Days One"/>
                <a:sym typeface="Days One"/>
              </a:rPr>
              <a:t>aestros y agentes educativos: </a:t>
            </a:r>
            <a:endParaRPr sz="1200">
              <a:solidFill>
                <a:srgbClr val="BF9000"/>
              </a:solidFill>
              <a:latin typeface="Days One"/>
              <a:ea typeface="Days One"/>
              <a:cs typeface="Days One"/>
              <a:sym typeface="Days One"/>
            </a:endParaRPr>
          </a:p>
        </p:txBody>
      </p:sp>
      <p:sp>
        <p:nvSpPr>
          <p:cNvPr id="698" name="Google Shape;698;p22"/>
          <p:cNvSpPr txBox="1"/>
          <p:nvPr/>
        </p:nvSpPr>
        <p:spPr>
          <a:xfrm>
            <a:off x="4754525" y="4358400"/>
            <a:ext cx="3529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2"/>
                </a:solidFill>
                <a:latin typeface="Changa One"/>
                <a:ea typeface="Changa One"/>
                <a:cs typeface="Changa One"/>
                <a:sym typeface="Changa One"/>
              </a:rPr>
              <a:t>Que tengan una excelente sesión de CTE</a:t>
            </a:r>
            <a:endParaRPr sz="1300">
              <a:solidFill>
                <a:schemeClr val="dk2"/>
              </a:solidFill>
              <a:latin typeface="Changa One"/>
              <a:ea typeface="Changa One"/>
              <a:cs typeface="Changa One"/>
              <a:sym typeface="Changa One"/>
            </a:endParaRPr>
          </a:p>
        </p:txBody>
      </p:sp>
      <p:sp>
        <p:nvSpPr>
          <p:cNvPr id="699" name="Google Shape;699;p22"/>
          <p:cNvSpPr/>
          <p:nvPr/>
        </p:nvSpPr>
        <p:spPr>
          <a:xfrm flipH="1">
            <a:off x="179342" y="884775"/>
            <a:ext cx="901983" cy="1041431"/>
          </a:xfrm>
          <a:custGeom>
            <a:rect b="b" l="l" r="r" t="t"/>
            <a:pathLst>
              <a:path extrusionOk="0" h="2524681" w="2327697">
                <a:moveTo>
                  <a:pt x="0" y="0"/>
                </a:moveTo>
                <a:lnTo>
                  <a:pt x="2327697" y="0"/>
                </a:lnTo>
                <a:lnTo>
                  <a:pt x="2327697" y="2524681"/>
                </a:lnTo>
                <a:lnTo>
                  <a:pt x="0" y="2524681"/>
                </a:lnTo>
                <a:lnTo>
                  <a:pt x="0" y="0"/>
                </a:lnTo>
                <a:close/>
              </a:path>
            </a:pathLst>
          </a:custGeom>
          <a:blipFill rotWithShape="1">
            <a:blip r:embed="rId4">
              <a:alphaModFix/>
            </a:blip>
            <a:stretch>
              <a:fillRect b="0" l="0" r="0" t="0"/>
            </a:stretch>
          </a:blipFill>
          <a:ln>
            <a:noFill/>
          </a:ln>
        </p:spPr>
      </p:sp>
      <p:sp>
        <p:nvSpPr>
          <p:cNvPr id="700" name="Google Shape;700;p22"/>
          <p:cNvSpPr txBox="1"/>
          <p:nvPr/>
        </p:nvSpPr>
        <p:spPr>
          <a:xfrm>
            <a:off x="459450" y="1880400"/>
            <a:ext cx="4174800" cy="2955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Para ello, el trabajo en el CTE debe reflejar la voluntad del colectivo docente a propósito de atender los retos pedagógicos y sociales que entraña la formación de niñas, niños y adolescentes en el marco de la comunidad como núcleo integrador de los procesos educativos. </a:t>
            </a:r>
            <a:endParaRPr sz="1200">
              <a:latin typeface="Albert Sans"/>
              <a:ea typeface="Albert Sans"/>
              <a:cs typeface="Albert Sans"/>
              <a:sym typeface="Albert Sans"/>
            </a:endParaRPr>
          </a:p>
          <a:p>
            <a:pPr indent="0" lvl="0" marL="0" rtl="0" algn="just">
              <a:spcBef>
                <a:spcPts val="0"/>
              </a:spcBef>
              <a:spcAft>
                <a:spcPts val="0"/>
              </a:spcAft>
              <a:buNone/>
            </a:pPr>
            <a:r>
              <a:t/>
            </a:r>
            <a:endParaRPr sz="1200">
              <a:latin typeface="Albert Sans"/>
              <a:ea typeface="Albert Sans"/>
              <a:cs typeface="Albert Sans"/>
              <a:sym typeface="Albert Sans"/>
            </a:endParaRPr>
          </a:p>
          <a:p>
            <a:pPr indent="0" lvl="0" marL="0" rtl="0" algn="just">
              <a:spcBef>
                <a:spcPts val="0"/>
              </a:spcBef>
              <a:spcAft>
                <a:spcPts val="0"/>
              </a:spcAft>
              <a:buNone/>
            </a:pPr>
            <a:r>
              <a:rPr lang="en" sz="1200">
                <a:latin typeface="Albert Sans"/>
                <a:ea typeface="Albert Sans"/>
                <a:cs typeface="Albert Sans"/>
                <a:sym typeface="Albert Sans"/>
              </a:rPr>
              <a:t>C</a:t>
            </a:r>
            <a:r>
              <a:rPr lang="en" sz="1200">
                <a:latin typeface="Albert Sans"/>
                <a:ea typeface="Albert Sans"/>
                <a:cs typeface="Albert Sans"/>
                <a:sym typeface="Albert Sans"/>
              </a:rPr>
              <a:t>omo piedra angular de esta administración: menos escritorio y más territorio, se trata de que el CTE sea el espacio genuino para el ejercicio de la autonomía profesional; para que maestros y agentes educativos, pongan en juego sus capacidades, conocimientos, experiencias y saberes “para formar niñas, niños y adolescentes felices; ciudadanos críticos del mundo que les rodea, emancipados, capaces de tomar decisiones que beneficien sus vidas y las de los demás”¹. </a:t>
            </a:r>
            <a:endParaRPr sz="1200">
              <a:latin typeface="Albert Sans"/>
              <a:ea typeface="Albert Sans"/>
              <a:cs typeface="Albert Sans"/>
              <a:sym typeface="Albert Sans"/>
            </a:endParaRPr>
          </a:p>
        </p:txBody>
      </p:sp>
      <p:sp>
        <p:nvSpPr>
          <p:cNvPr id="701" name="Google Shape;701;p22"/>
          <p:cNvSpPr txBox="1"/>
          <p:nvPr/>
        </p:nvSpPr>
        <p:spPr>
          <a:xfrm>
            <a:off x="4808500" y="884775"/>
            <a:ext cx="3652800" cy="3478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Como espacio auténtico en donde el colectivo docente dialoga, comparte, reflexiona, toma acuerdos y asume decisiones en torno a lo sustantivo del trabajo educativo, el CTE se convierte a la vez, en una comunidad de aprendizaje centrada en la formación de niñas, niños y adolescentes, que transforma pedagógica y socialmente a quienes participan en él.</a:t>
            </a:r>
            <a:endParaRPr sz="1200">
              <a:latin typeface="Albert Sans"/>
              <a:ea typeface="Albert Sans"/>
              <a:cs typeface="Albert Sans"/>
              <a:sym typeface="Albert Sans"/>
            </a:endParaRPr>
          </a:p>
          <a:p>
            <a:pPr indent="0" lvl="0" marL="0" rtl="0" algn="just">
              <a:spcBef>
                <a:spcPts val="0"/>
              </a:spcBef>
              <a:spcAft>
                <a:spcPts val="0"/>
              </a:spcAft>
              <a:buNone/>
            </a:pPr>
            <a:r>
              <a:t/>
            </a:r>
            <a:endParaRPr sz="1000">
              <a:latin typeface="Albert Sans"/>
              <a:ea typeface="Albert Sans"/>
              <a:cs typeface="Albert Sans"/>
              <a:sym typeface="Albert Sans"/>
            </a:endParaRPr>
          </a:p>
          <a:p>
            <a:pPr indent="0" lvl="0" marL="0" rtl="0" algn="just">
              <a:spcBef>
                <a:spcPts val="0"/>
              </a:spcBef>
              <a:spcAft>
                <a:spcPts val="0"/>
              </a:spcAft>
              <a:buNone/>
            </a:pPr>
            <a:r>
              <a:rPr lang="en" sz="1200">
                <a:latin typeface="Albert Sans"/>
                <a:ea typeface="Albert Sans"/>
                <a:cs typeface="Albert Sans"/>
                <a:sym typeface="Albert Sans"/>
              </a:rPr>
              <a:t>Finalmente, estimados maestros y agentes educativos, para dar continuidad al gran trabajo que han desarrollado hasta ahora para construir la NEM, sigamos trabajando por una educación humanista, científica, inclusiva, que promueva estilos de vida saludable y profundamente comprometida con nuestras niñas, niños y adolescentes. </a:t>
            </a:r>
            <a:endParaRPr b="1" sz="1300">
              <a:solidFill>
                <a:schemeClr val="accent1"/>
              </a:solidFill>
              <a:latin typeface="Albert Sans"/>
              <a:ea typeface="Albert Sans"/>
              <a:cs typeface="Albert Sans"/>
              <a:sym typeface="Albert Sans"/>
            </a:endParaRPr>
          </a:p>
        </p:txBody>
      </p:sp>
      <p:sp>
        <p:nvSpPr>
          <p:cNvPr id="702" name="Google Shape;702;p22"/>
          <p:cNvSpPr/>
          <p:nvPr/>
        </p:nvSpPr>
        <p:spPr>
          <a:xfrm rot="231038">
            <a:off x="8338125" y="3730992"/>
            <a:ext cx="940140" cy="1096705"/>
          </a:xfrm>
          <a:custGeom>
            <a:rect b="b" l="l" r="r" t="t"/>
            <a:pathLst>
              <a:path extrusionOk="0" h="1670845" w="1803881">
                <a:moveTo>
                  <a:pt x="0" y="0"/>
                </a:moveTo>
                <a:lnTo>
                  <a:pt x="1803881" y="0"/>
                </a:lnTo>
                <a:lnTo>
                  <a:pt x="1803881" y="1670845"/>
                </a:lnTo>
                <a:lnTo>
                  <a:pt x="0" y="1670845"/>
                </a:lnTo>
                <a:lnTo>
                  <a:pt x="0" y="0"/>
                </a:lnTo>
                <a:close/>
              </a:path>
            </a:pathLst>
          </a:custGeom>
          <a:blipFill rotWithShape="1">
            <a:blip r:embed="rId5">
              <a:alphaModFix/>
            </a:blip>
            <a:stretch>
              <a:fillRect b="0" l="0" r="0" t="0"/>
            </a:stretch>
          </a:blipFill>
          <a:ln>
            <a:noFill/>
          </a:ln>
        </p:spPr>
      </p:sp>
      <p:sp>
        <p:nvSpPr>
          <p:cNvPr id="703" name="Google Shape;703;p22"/>
          <p:cNvSpPr txBox="1"/>
          <p:nvPr/>
        </p:nvSpPr>
        <p:spPr>
          <a:xfrm>
            <a:off x="1105050" y="1109775"/>
            <a:ext cx="3529200" cy="73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La Segunda Sesión Ordinaria del Consejo Técnico Escolar (CTE) se realiza en el marco del nuevo Gobierno de México.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23"/>
          <p:cNvSpPr/>
          <p:nvPr/>
        </p:nvSpPr>
        <p:spPr>
          <a:xfrm>
            <a:off x="365674" y="1475848"/>
            <a:ext cx="2760997" cy="2296230"/>
          </a:xfrm>
          <a:custGeom>
            <a:rect b="b" l="l" r="r" t="t"/>
            <a:pathLst>
              <a:path extrusionOk="0" h="2943884" w="3539740">
                <a:moveTo>
                  <a:pt x="0" y="0"/>
                </a:moveTo>
                <a:lnTo>
                  <a:pt x="3539740" y="0"/>
                </a:lnTo>
                <a:lnTo>
                  <a:pt x="3539740" y="2943884"/>
                </a:lnTo>
                <a:lnTo>
                  <a:pt x="0" y="2943884"/>
                </a:lnTo>
                <a:lnTo>
                  <a:pt x="0" y="0"/>
                </a:lnTo>
                <a:close/>
              </a:path>
            </a:pathLst>
          </a:custGeom>
          <a:blipFill rotWithShape="1">
            <a:blip r:embed="rId3">
              <a:alphaModFix/>
            </a:blip>
            <a:stretch>
              <a:fillRect b="0" l="0" r="0" t="0"/>
            </a:stretch>
          </a:blipFill>
          <a:ln>
            <a:noFill/>
          </a:ln>
        </p:spPr>
      </p:sp>
      <p:sp>
        <p:nvSpPr>
          <p:cNvPr id="709" name="Google Shape;709;p23"/>
          <p:cNvSpPr txBox="1"/>
          <p:nvPr>
            <p:ph type="title"/>
          </p:nvPr>
        </p:nvSpPr>
        <p:spPr>
          <a:xfrm>
            <a:off x="510225" y="471550"/>
            <a:ext cx="7611300" cy="37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8B390A"/>
                </a:solidFill>
              </a:rPr>
              <a:t>SUGERENCIAS PARA EL DESARROLLO DE LA SESIÓN</a:t>
            </a:r>
            <a:endParaRPr sz="1700"/>
          </a:p>
        </p:txBody>
      </p:sp>
      <p:sp>
        <p:nvSpPr>
          <p:cNvPr id="710" name="Google Shape;710;p23"/>
          <p:cNvSpPr txBox="1"/>
          <p:nvPr/>
        </p:nvSpPr>
        <p:spPr>
          <a:xfrm>
            <a:off x="637825" y="897350"/>
            <a:ext cx="7611300" cy="52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Albert Sans"/>
                <a:ea typeface="Albert Sans"/>
                <a:cs typeface="Albert Sans"/>
                <a:sym typeface="Albert Sans"/>
              </a:rPr>
              <a:t>Las sesiones del Consejo Técnico Escolar son espacios para que el colectivo docente dialogue acerca de los aspectos que son importantes para la escuela y tome decisiones orientadas a la mejora del servicio educativo. </a:t>
            </a:r>
            <a:endParaRPr sz="1100">
              <a:latin typeface="Albert Sans"/>
              <a:ea typeface="Albert Sans"/>
              <a:cs typeface="Albert Sans"/>
              <a:sym typeface="Albert Sans"/>
            </a:endParaRPr>
          </a:p>
        </p:txBody>
      </p:sp>
      <p:grpSp>
        <p:nvGrpSpPr>
          <p:cNvPr id="711" name="Google Shape;711;p23"/>
          <p:cNvGrpSpPr/>
          <p:nvPr/>
        </p:nvGrpSpPr>
        <p:grpSpPr>
          <a:xfrm>
            <a:off x="868225" y="2998575"/>
            <a:ext cx="2975100" cy="1913100"/>
            <a:chOff x="106225" y="2007975"/>
            <a:chExt cx="2975100" cy="1913100"/>
          </a:xfrm>
        </p:grpSpPr>
        <p:sp>
          <p:nvSpPr>
            <p:cNvPr id="712" name="Google Shape;712;p23"/>
            <p:cNvSpPr/>
            <p:nvPr/>
          </p:nvSpPr>
          <p:spPr>
            <a:xfrm rot="-141767">
              <a:off x="142041" y="2067060"/>
              <a:ext cx="2903468" cy="1794930"/>
            </a:xfrm>
            <a:prstGeom prst="roundRect">
              <a:avLst>
                <a:gd fmla="val 113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713" name="Google Shape;713;p23"/>
            <p:cNvSpPr/>
            <p:nvPr/>
          </p:nvSpPr>
          <p:spPr>
            <a:xfrm rot="-155020">
              <a:off x="195342" y="2124437"/>
              <a:ext cx="2808455" cy="1679616"/>
            </a:xfrm>
            <a:prstGeom prst="roundRect">
              <a:avLst>
                <a:gd fmla="val 9807" name="adj"/>
              </a:avLst>
            </a:prstGeom>
            <a:solidFill>
              <a:schemeClr val="dk1"/>
            </a:solid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lang="en" sz="1200">
                  <a:latin typeface="Albert Sans"/>
                  <a:ea typeface="Albert Sans"/>
                  <a:cs typeface="Albert Sans"/>
                  <a:sym typeface="Albert Sans"/>
                </a:rPr>
                <a:t>En el quehacer docente es esencial dialogar, intercambiar experiencias, expresar inquietudes y buscar soluciones en torno a los aspectos didácticos, metodológicos y emocionales, entre otros, que son relevantes en los procesos de enseñanza y aprendizaje. </a:t>
              </a:r>
              <a:endParaRPr>
                <a:latin typeface="Cabin"/>
                <a:ea typeface="Cabin"/>
                <a:cs typeface="Cabin"/>
                <a:sym typeface="Cabin"/>
              </a:endParaRPr>
            </a:p>
          </p:txBody>
        </p:sp>
      </p:grpSp>
      <p:pic>
        <p:nvPicPr>
          <p:cNvPr id="714" name="Google Shape;714;p23">
            <a:hlinkClick r:id="rId4"/>
          </p:cNvPr>
          <p:cNvPicPr preferRelativeResize="0"/>
          <p:nvPr/>
        </p:nvPicPr>
        <p:blipFill>
          <a:blip r:embed="rId5">
            <a:alphaModFix/>
          </a:blip>
          <a:stretch>
            <a:fillRect/>
          </a:stretch>
        </p:blipFill>
        <p:spPr>
          <a:xfrm rot="-249513">
            <a:off x="4133977" y="2721197"/>
            <a:ext cx="3694326" cy="1937416"/>
          </a:xfrm>
          <a:prstGeom prst="roundRect">
            <a:avLst>
              <a:gd fmla="val 6905" name="adj"/>
            </a:avLst>
          </a:prstGeom>
          <a:noFill/>
          <a:ln cap="flat" cmpd="sng" w="28575">
            <a:solidFill>
              <a:schemeClr val="dk2"/>
            </a:solidFill>
            <a:prstDash val="solid"/>
            <a:round/>
            <a:headEnd len="sm" w="sm" type="none"/>
            <a:tailEnd len="sm" w="sm" type="none"/>
          </a:ln>
        </p:spPr>
      </p:pic>
      <p:sp>
        <p:nvSpPr>
          <p:cNvPr id="715" name="Google Shape;715;p23"/>
          <p:cNvSpPr/>
          <p:nvPr/>
        </p:nvSpPr>
        <p:spPr>
          <a:xfrm flipH="1">
            <a:off x="7584037" y="2269900"/>
            <a:ext cx="1210512" cy="2431690"/>
          </a:xfrm>
          <a:custGeom>
            <a:rect b="b" l="l" r="r" t="t"/>
            <a:pathLst>
              <a:path extrusionOk="0" h="4266122" w="2133061">
                <a:moveTo>
                  <a:pt x="0" y="0"/>
                </a:moveTo>
                <a:lnTo>
                  <a:pt x="2133061" y="0"/>
                </a:lnTo>
                <a:lnTo>
                  <a:pt x="2133061" y="4266122"/>
                </a:lnTo>
                <a:lnTo>
                  <a:pt x="0" y="4266122"/>
                </a:lnTo>
                <a:lnTo>
                  <a:pt x="0" y="0"/>
                </a:lnTo>
                <a:close/>
              </a:path>
            </a:pathLst>
          </a:custGeom>
          <a:blipFill rotWithShape="1">
            <a:blip r:embed="rId6">
              <a:alphaModFix/>
            </a:blip>
            <a:stretch>
              <a:fillRect b="0" l="0" r="0" t="0"/>
            </a:stretch>
          </a:blipFill>
          <a:ln>
            <a:noFill/>
          </a:ln>
        </p:spPr>
      </p:sp>
      <p:sp>
        <p:nvSpPr>
          <p:cNvPr id="716" name="Google Shape;716;p23"/>
          <p:cNvSpPr txBox="1"/>
          <p:nvPr/>
        </p:nvSpPr>
        <p:spPr>
          <a:xfrm>
            <a:off x="3295775" y="1475850"/>
            <a:ext cx="5206500" cy="1000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latin typeface="Albert Sans"/>
                <a:ea typeface="Albert Sans"/>
                <a:cs typeface="Albert Sans"/>
                <a:sym typeface="Albert Sans"/>
              </a:rPr>
              <a:t>A</a:t>
            </a:r>
            <a:r>
              <a:rPr lang="en" sz="1000">
                <a:latin typeface="Albert Sans"/>
                <a:ea typeface="Albert Sans"/>
                <a:cs typeface="Albert Sans"/>
                <a:sym typeface="Albert Sans"/>
              </a:rPr>
              <a:t> partir de los 10 temas sugeridos, los colectivos docentes elegirían los de su interés y de acuerdo a los resultados de votación colectiva se abordaría apoyándolos en la creación de materiales e insumos para el trabajo en las escuelas </a:t>
            </a:r>
            <a:r>
              <a:rPr lang="en" sz="1100">
                <a:latin typeface="Albert Sans"/>
                <a:ea typeface="Albert Sans"/>
                <a:cs typeface="Albert Sans"/>
                <a:sym typeface="Albert Sans"/>
              </a:rPr>
              <a:t>para acompañar el desarrollo de la sesión</a:t>
            </a:r>
            <a:r>
              <a:rPr b="1" lang="en" sz="1100">
                <a:latin typeface="Albert Sans"/>
                <a:ea typeface="Albert Sans"/>
                <a:cs typeface="Albert Sans"/>
                <a:sym typeface="Albert Sans"/>
              </a:rPr>
              <a:t> </a:t>
            </a:r>
            <a:r>
              <a:rPr lang="en" sz="1100">
                <a:latin typeface="Albert Sans"/>
                <a:ea typeface="Albert Sans"/>
                <a:cs typeface="Albert Sans"/>
                <a:sym typeface="Albert Sans"/>
              </a:rPr>
              <a:t>con la finalidad de apoyar, propiciar el diálogo y la reflexión.</a:t>
            </a:r>
            <a:endParaRPr sz="1000">
              <a:latin typeface="Albert Sans"/>
              <a:ea typeface="Albert Sans"/>
              <a:cs typeface="Albert Sans"/>
              <a:sym typeface="Albert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24"/>
          <p:cNvSpPr txBox="1"/>
          <p:nvPr/>
        </p:nvSpPr>
        <p:spPr>
          <a:xfrm>
            <a:off x="117600" y="3537600"/>
            <a:ext cx="8431500" cy="1385400"/>
          </a:xfrm>
          <a:prstGeom prst="rect">
            <a:avLst/>
          </a:prstGeom>
          <a:noFill/>
          <a:ln cap="flat" cmpd="sng" w="9525">
            <a:solidFill>
              <a:schemeClr val="lt2"/>
            </a:solidFill>
            <a:prstDash val="dot"/>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En los ciclos escolares previos, los colectivos docentes han revisado diversos insumos que describen las características de las metodologías de trabajo por proyectos, sus etapas y momentos, asimismo, han recuperado proyectos propuestos en los Libros de Texto Gratuitos o bien han diseñado proyectos propios a partir de sus saberes, experiencia docente y características de su comunidad. </a:t>
            </a:r>
            <a:r>
              <a:rPr b="1" lang="en" sz="1300">
                <a:latin typeface="Albert Sans"/>
                <a:ea typeface="Albert Sans"/>
                <a:cs typeface="Albert Sans"/>
                <a:sym typeface="Albert Sans"/>
              </a:rPr>
              <a:t>En este tema, se propone profundizar en la comprensión de algunos elementos del trabajo por proyectos que son distintivos en el planteamiento de la NEM.</a:t>
            </a:r>
            <a:endParaRPr b="1" sz="1300">
              <a:latin typeface="Albert Sans"/>
              <a:ea typeface="Albert Sans"/>
              <a:cs typeface="Albert Sans"/>
              <a:sym typeface="Albert Sans"/>
            </a:endParaRPr>
          </a:p>
        </p:txBody>
      </p:sp>
      <p:sp>
        <p:nvSpPr>
          <p:cNvPr id="722" name="Google Shape;722;p24"/>
          <p:cNvSpPr/>
          <p:nvPr/>
        </p:nvSpPr>
        <p:spPr>
          <a:xfrm>
            <a:off x="426275" y="1355250"/>
            <a:ext cx="3915900" cy="1781400"/>
          </a:xfrm>
          <a:prstGeom prst="roundRect">
            <a:avLst>
              <a:gd fmla="val 28219" name="adj"/>
            </a:avLst>
          </a:prstGeom>
          <a:no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pic>
        <p:nvPicPr>
          <p:cNvPr id="723" name="Google Shape;723;p24"/>
          <p:cNvPicPr preferRelativeResize="0"/>
          <p:nvPr/>
        </p:nvPicPr>
        <p:blipFill>
          <a:blip r:embed="rId3">
            <a:alphaModFix/>
          </a:blip>
          <a:stretch>
            <a:fillRect/>
          </a:stretch>
        </p:blipFill>
        <p:spPr>
          <a:xfrm flipH="1" rot="-7032947">
            <a:off x="-215451" y="2294436"/>
            <a:ext cx="532692" cy="554628"/>
          </a:xfrm>
          <a:prstGeom prst="rect">
            <a:avLst/>
          </a:prstGeom>
          <a:noFill/>
          <a:ln>
            <a:noFill/>
          </a:ln>
        </p:spPr>
      </p:pic>
      <p:grpSp>
        <p:nvGrpSpPr>
          <p:cNvPr id="724" name="Google Shape;724;p24"/>
          <p:cNvGrpSpPr/>
          <p:nvPr/>
        </p:nvGrpSpPr>
        <p:grpSpPr>
          <a:xfrm>
            <a:off x="469200" y="323400"/>
            <a:ext cx="7338850" cy="878425"/>
            <a:chOff x="469200" y="323400"/>
            <a:chExt cx="7338850" cy="878425"/>
          </a:xfrm>
        </p:grpSpPr>
        <p:sp>
          <p:nvSpPr>
            <p:cNvPr id="725" name="Google Shape;725;p24"/>
            <p:cNvSpPr txBox="1"/>
            <p:nvPr/>
          </p:nvSpPr>
          <p:spPr>
            <a:xfrm>
              <a:off x="469200" y="323400"/>
              <a:ext cx="2303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chemeClr val="dk2"/>
                  </a:solidFill>
                  <a:latin typeface="Dela Gothic One"/>
                  <a:ea typeface="Dela Gothic One"/>
                  <a:cs typeface="Dela Gothic One"/>
                  <a:sym typeface="Dela Gothic One"/>
                </a:rPr>
                <a:t>TEMA 3</a:t>
              </a:r>
              <a:endParaRPr b="1" sz="2400">
                <a:solidFill>
                  <a:schemeClr val="dk2"/>
                </a:solidFill>
                <a:latin typeface="Dela Gothic One"/>
                <a:ea typeface="Dela Gothic One"/>
                <a:cs typeface="Dela Gothic One"/>
                <a:sym typeface="Dela Gothic One"/>
              </a:endParaRPr>
            </a:p>
          </p:txBody>
        </p:sp>
        <p:cxnSp>
          <p:nvCxnSpPr>
            <p:cNvPr id="726" name="Google Shape;726;p24"/>
            <p:cNvCxnSpPr/>
            <p:nvPr/>
          </p:nvCxnSpPr>
          <p:spPr>
            <a:xfrm flipH="1" rot="10800000">
              <a:off x="690850" y="755425"/>
              <a:ext cx="6976200" cy="35400"/>
            </a:xfrm>
            <a:prstGeom prst="straightConnector1">
              <a:avLst/>
            </a:prstGeom>
            <a:noFill/>
            <a:ln cap="flat" cmpd="sng" w="19050">
              <a:solidFill>
                <a:srgbClr val="E76A28"/>
              </a:solidFill>
              <a:prstDash val="solid"/>
              <a:round/>
              <a:headEnd len="med" w="med" type="none"/>
              <a:tailEnd len="med" w="med" type="none"/>
            </a:ln>
          </p:spPr>
        </p:cxnSp>
        <p:sp>
          <p:nvSpPr>
            <p:cNvPr id="727" name="Google Shape;727;p24"/>
            <p:cNvSpPr txBox="1"/>
            <p:nvPr/>
          </p:nvSpPr>
          <p:spPr>
            <a:xfrm>
              <a:off x="690850" y="755425"/>
              <a:ext cx="71172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accent1"/>
                  </a:solidFill>
                  <a:latin typeface="Days One"/>
                  <a:ea typeface="Days One"/>
                  <a:cs typeface="Days One"/>
                  <a:sym typeface="Days One"/>
                </a:rPr>
                <a:t>METODOLOGÍAS PARA EL TRABAJO POR PROYECTOS</a:t>
              </a:r>
              <a:endParaRPr b="1" sz="3000">
                <a:solidFill>
                  <a:schemeClr val="accent1"/>
                </a:solidFill>
                <a:latin typeface="Dela Gothic One"/>
                <a:ea typeface="Dela Gothic One"/>
                <a:cs typeface="Dela Gothic One"/>
                <a:sym typeface="Dela Gothic One"/>
              </a:endParaRPr>
            </a:p>
          </p:txBody>
        </p:sp>
      </p:grpSp>
      <p:sp>
        <p:nvSpPr>
          <p:cNvPr id="728" name="Google Shape;728;p24"/>
          <p:cNvSpPr txBox="1"/>
          <p:nvPr/>
        </p:nvSpPr>
        <p:spPr>
          <a:xfrm>
            <a:off x="555575" y="1819650"/>
            <a:ext cx="3742500" cy="1277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Albert Sans"/>
                <a:ea typeface="Albert Sans"/>
                <a:cs typeface="Albert Sans"/>
                <a:sym typeface="Albert Sans"/>
              </a:rPr>
              <a:t>Reflexionar en torno al desarrollo de proyectos como una metodología de trabajo didáctico, desde una postura sociocrítica que busca que la enseñanza sea situada y el aprendizaje significativo</a:t>
            </a:r>
            <a:r>
              <a:rPr lang="en" sz="1500"/>
              <a:t>.</a:t>
            </a:r>
            <a:endParaRPr sz="1500"/>
          </a:p>
        </p:txBody>
      </p:sp>
      <p:sp>
        <p:nvSpPr>
          <p:cNvPr id="729" name="Google Shape;729;p24"/>
          <p:cNvSpPr txBox="1"/>
          <p:nvPr>
            <p:ph type="title"/>
          </p:nvPr>
        </p:nvSpPr>
        <p:spPr>
          <a:xfrm>
            <a:off x="832900" y="1306150"/>
            <a:ext cx="29961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8B390A"/>
                </a:solidFill>
              </a:rPr>
              <a:t>Propósitos</a:t>
            </a:r>
            <a:endParaRPr>
              <a:solidFill>
                <a:srgbClr val="8B390A"/>
              </a:solidFill>
            </a:endParaRPr>
          </a:p>
          <a:p>
            <a:pPr indent="0" lvl="0" marL="0" rtl="0" algn="ctr">
              <a:spcBef>
                <a:spcPts val="0"/>
              </a:spcBef>
              <a:spcAft>
                <a:spcPts val="0"/>
              </a:spcAft>
              <a:buNone/>
            </a:pPr>
            <a:r>
              <a:t/>
            </a:r>
            <a:endParaRPr>
              <a:solidFill>
                <a:srgbClr val="8B390A"/>
              </a:solidFill>
            </a:endParaRPr>
          </a:p>
          <a:p>
            <a:pPr indent="0" lvl="0" marL="0" rtl="0" algn="ctr">
              <a:spcBef>
                <a:spcPts val="0"/>
              </a:spcBef>
              <a:spcAft>
                <a:spcPts val="0"/>
              </a:spcAft>
              <a:buNone/>
            </a:pPr>
            <a:r>
              <a:t/>
            </a:r>
            <a:endParaRPr/>
          </a:p>
        </p:txBody>
      </p:sp>
      <p:sp>
        <p:nvSpPr>
          <p:cNvPr id="730" name="Google Shape;730;p24"/>
          <p:cNvSpPr/>
          <p:nvPr/>
        </p:nvSpPr>
        <p:spPr>
          <a:xfrm>
            <a:off x="117600" y="1000424"/>
            <a:ext cx="810484" cy="876709"/>
          </a:xfrm>
          <a:custGeom>
            <a:rect b="b" l="l" r="r" t="t"/>
            <a:pathLst>
              <a:path extrusionOk="0" h="1677912" w="1581432">
                <a:moveTo>
                  <a:pt x="0" y="0"/>
                </a:moveTo>
                <a:lnTo>
                  <a:pt x="1581432" y="0"/>
                </a:lnTo>
                <a:lnTo>
                  <a:pt x="1581432" y="1677911"/>
                </a:lnTo>
                <a:lnTo>
                  <a:pt x="0" y="1677911"/>
                </a:lnTo>
                <a:lnTo>
                  <a:pt x="0" y="0"/>
                </a:lnTo>
                <a:close/>
              </a:path>
            </a:pathLst>
          </a:custGeom>
          <a:blipFill rotWithShape="1">
            <a:blip r:embed="rId4">
              <a:alphaModFix/>
            </a:blip>
            <a:stretch>
              <a:fillRect b="0" l="0" r="0" t="0"/>
            </a:stretch>
          </a:blipFill>
          <a:ln>
            <a:noFill/>
          </a:ln>
        </p:spPr>
      </p:sp>
      <p:pic>
        <p:nvPicPr>
          <p:cNvPr id="731" name="Google Shape;731;p24"/>
          <p:cNvPicPr preferRelativeResize="0"/>
          <p:nvPr/>
        </p:nvPicPr>
        <p:blipFill>
          <a:blip r:embed="rId5">
            <a:alphaModFix/>
          </a:blip>
          <a:stretch>
            <a:fillRect/>
          </a:stretch>
        </p:blipFill>
        <p:spPr>
          <a:xfrm>
            <a:off x="5076225" y="1418910"/>
            <a:ext cx="2035975" cy="1273925"/>
          </a:xfrm>
          <a:prstGeom prst="rect">
            <a:avLst/>
          </a:prstGeom>
          <a:noFill/>
          <a:ln cap="flat" cmpd="sng" w="19050">
            <a:solidFill>
              <a:schemeClr val="accent1"/>
            </a:solidFill>
            <a:prstDash val="solid"/>
            <a:round/>
            <a:headEnd len="sm" w="sm" type="none"/>
            <a:tailEnd len="sm" w="sm" type="none"/>
          </a:ln>
        </p:spPr>
      </p:pic>
      <p:sp>
        <p:nvSpPr>
          <p:cNvPr id="732" name="Google Shape;732;p24"/>
          <p:cNvSpPr txBox="1"/>
          <p:nvPr/>
        </p:nvSpPr>
        <p:spPr>
          <a:xfrm>
            <a:off x="4708500" y="2692825"/>
            <a:ext cx="2883900" cy="5232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dk1"/>
                </a:solidFill>
                <a:latin typeface="Actor"/>
                <a:ea typeface="Actor"/>
                <a:cs typeface="Actor"/>
                <a:sym typeface="Actor"/>
              </a:rPr>
              <a:t>Mensaje del Maestro Mario Delgado Carrillo</a:t>
            </a:r>
            <a:endParaRPr sz="1100">
              <a:solidFill>
                <a:schemeClr val="dk1"/>
              </a:solidFill>
              <a:latin typeface="Actor"/>
              <a:ea typeface="Actor"/>
              <a:cs typeface="Actor"/>
              <a:sym typeface="Actor"/>
            </a:endParaRPr>
          </a:p>
          <a:p>
            <a:pPr indent="0" lvl="0" marL="0" rtl="0" algn="ctr">
              <a:spcBef>
                <a:spcPts val="0"/>
              </a:spcBef>
              <a:spcAft>
                <a:spcPts val="0"/>
              </a:spcAft>
              <a:buNone/>
            </a:pPr>
            <a:r>
              <a:rPr lang="en" sz="1100">
                <a:solidFill>
                  <a:schemeClr val="dk1"/>
                </a:solidFill>
                <a:latin typeface="Actor"/>
                <a:ea typeface="Actor"/>
                <a:cs typeface="Actor"/>
                <a:sym typeface="Actor"/>
              </a:rPr>
              <a:t>Secretario de Educación Pública.</a:t>
            </a:r>
            <a:endParaRPr sz="1100">
              <a:solidFill>
                <a:schemeClr val="dk1"/>
              </a:solidFill>
              <a:latin typeface="Actor"/>
              <a:ea typeface="Actor"/>
              <a:cs typeface="Actor"/>
              <a:sym typeface="Actor"/>
            </a:endParaRPr>
          </a:p>
        </p:txBody>
      </p:sp>
      <p:sp>
        <p:nvSpPr>
          <p:cNvPr id="733" name="Google Shape;733;p24"/>
          <p:cNvSpPr/>
          <p:nvPr/>
        </p:nvSpPr>
        <p:spPr>
          <a:xfrm rot="198112">
            <a:off x="7177108" y="1046926"/>
            <a:ext cx="1683656" cy="2220483"/>
          </a:xfrm>
          <a:custGeom>
            <a:rect b="b" l="l" r="r" t="t"/>
            <a:pathLst>
              <a:path extrusionOk="0" h="3788923" w="2585940">
                <a:moveTo>
                  <a:pt x="0" y="0"/>
                </a:moveTo>
                <a:lnTo>
                  <a:pt x="2585940" y="0"/>
                </a:lnTo>
                <a:lnTo>
                  <a:pt x="2585940" y="3788922"/>
                </a:lnTo>
                <a:lnTo>
                  <a:pt x="0" y="3788922"/>
                </a:lnTo>
                <a:lnTo>
                  <a:pt x="0" y="0"/>
                </a:lnTo>
                <a:close/>
              </a:path>
            </a:pathLst>
          </a:custGeom>
          <a:blipFill rotWithShape="1">
            <a:blip r:embed="rId6">
              <a:alphaModFix/>
            </a:blip>
            <a:stretch>
              <a:fillRect b="0" l="0" r="0" t="0"/>
            </a:stretch>
          </a:blipFill>
          <a:ln>
            <a:noFill/>
          </a:ln>
        </p:spPr>
      </p:sp>
      <p:sp>
        <p:nvSpPr>
          <p:cNvPr id="734" name="Google Shape;734;p24"/>
          <p:cNvSpPr txBox="1"/>
          <p:nvPr/>
        </p:nvSpPr>
        <p:spPr>
          <a:xfrm>
            <a:off x="348750" y="321602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Days One"/>
                <a:ea typeface="Days One"/>
                <a:cs typeface="Days One"/>
                <a:sym typeface="Days One"/>
              </a:rPr>
              <a:t>Ideas centrales</a:t>
            </a:r>
            <a:endParaRPr sz="1700">
              <a:solidFill>
                <a:schemeClr val="dk2"/>
              </a:solidFill>
            </a:endParaRPr>
          </a:p>
        </p:txBody>
      </p:sp>
      <p:sp>
        <p:nvSpPr>
          <p:cNvPr id="735" name="Google Shape;735;p24"/>
          <p:cNvSpPr/>
          <p:nvPr/>
        </p:nvSpPr>
        <p:spPr>
          <a:xfrm rot="170327">
            <a:off x="2504762" y="259085"/>
            <a:ext cx="456825" cy="545346"/>
          </a:xfrm>
          <a:custGeom>
            <a:rect b="b" l="l" r="r" t="t"/>
            <a:pathLst>
              <a:path extrusionOk="0" h="2055622" w="1508313">
                <a:moveTo>
                  <a:pt x="0" y="0"/>
                </a:moveTo>
                <a:lnTo>
                  <a:pt x="1508313" y="0"/>
                </a:lnTo>
                <a:lnTo>
                  <a:pt x="1508313" y="2055622"/>
                </a:lnTo>
                <a:lnTo>
                  <a:pt x="0" y="2055622"/>
                </a:lnTo>
                <a:lnTo>
                  <a:pt x="0" y="0"/>
                </a:lnTo>
                <a:close/>
              </a:path>
            </a:pathLst>
          </a:custGeom>
          <a:blipFill rotWithShape="1">
            <a:blip r:embed="rId7">
              <a:alphaModFix/>
            </a:blip>
            <a:stretch>
              <a:fillRect b="0" l="0" r="0" t="0"/>
            </a:stretch>
          </a:blipFill>
          <a:ln>
            <a:noFill/>
          </a:ln>
        </p:spPr>
      </p:sp>
      <p:sp>
        <p:nvSpPr>
          <p:cNvPr id="736" name="Google Shape;736;p24"/>
          <p:cNvSpPr/>
          <p:nvPr/>
        </p:nvSpPr>
        <p:spPr>
          <a:xfrm>
            <a:off x="2666050" y="3136649"/>
            <a:ext cx="486878" cy="524805"/>
          </a:xfrm>
          <a:custGeom>
            <a:rect b="b" l="l" r="r" t="t"/>
            <a:pathLst>
              <a:path extrusionOk="0" h="1764050" w="1693488">
                <a:moveTo>
                  <a:pt x="0" y="0"/>
                </a:moveTo>
                <a:lnTo>
                  <a:pt x="1693488" y="0"/>
                </a:lnTo>
                <a:lnTo>
                  <a:pt x="1693488" y="1764050"/>
                </a:lnTo>
                <a:lnTo>
                  <a:pt x="0" y="1764050"/>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pic>
        <p:nvPicPr>
          <p:cNvPr id="741" name="Google Shape;741;p25">
            <a:hlinkClick r:id="rId3"/>
          </p:cNvPr>
          <p:cNvPicPr preferRelativeResize="0"/>
          <p:nvPr/>
        </p:nvPicPr>
        <p:blipFill>
          <a:blip r:embed="rId4">
            <a:alphaModFix/>
          </a:blip>
          <a:stretch>
            <a:fillRect/>
          </a:stretch>
        </p:blipFill>
        <p:spPr>
          <a:xfrm rot="-396931">
            <a:off x="7448474" y="3010058"/>
            <a:ext cx="1135176" cy="1786133"/>
          </a:xfrm>
          <a:prstGeom prst="rect">
            <a:avLst/>
          </a:prstGeom>
          <a:noFill/>
          <a:ln cap="flat" cmpd="sng" w="19050">
            <a:solidFill>
              <a:srgbClr val="9E9E9E"/>
            </a:solidFill>
            <a:prstDash val="solid"/>
            <a:round/>
            <a:headEnd len="sm" w="sm" type="none"/>
            <a:tailEnd len="sm" w="sm" type="none"/>
          </a:ln>
        </p:spPr>
      </p:pic>
      <p:sp>
        <p:nvSpPr>
          <p:cNvPr id="742" name="Google Shape;742;p25"/>
          <p:cNvSpPr/>
          <p:nvPr/>
        </p:nvSpPr>
        <p:spPr>
          <a:xfrm>
            <a:off x="2062300" y="448425"/>
            <a:ext cx="5767800" cy="1995900"/>
          </a:xfrm>
          <a:prstGeom prst="wedgeRectCallout">
            <a:avLst>
              <a:gd fmla="val 32642" name="adj1"/>
              <a:gd fmla="val 66990" name="adj2"/>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sp>
        <p:nvSpPr>
          <p:cNvPr id="743" name="Google Shape;743;p25"/>
          <p:cNvSpPr txBox="1"/>
          <p:nvPr/>
        </p:nvSpPr>
        <p:spPr>
          <a:xfrm>
            <a:off x="2165475" y="448425"/>
            <a:ext cx="5767800" cy="199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000">
                <a:solidFill>
                  <a:srgbClr val="005051"/>
                </a:solidFill>
                <a:latin typeface="Gantari ExtraBold"/>
                <a:ea typeface="Gantari ExtraBold"/>
                <a:cs typeface="Gantari ExtraBold"/>
                <a:sym typeface="Gantari ExtraBold"/>
              </a:rPr>
              <a:t>¿Qué entendemos </a:t>
            </a:r>
            <a:endParaRPr sz="5000">
              <a:solidFill>
                <a:srgbClr val="005051"/>
              </a:solidFill>
              <a:latin typeface="Gantari ExtraBold"/>
              <a:ea typeface="Gantari ExtraBold"/>
              <a:cs typeface="Gantari ExtraBold"/>
              <a:sym typeface="Gantari ExtraBold"/>
            </a:endParaRPr>
          </a:p>
          <a:p>
            <a:pPr indent="0" lvl="0" marL="0" rtl="0" algn="ctr">
              <a:spcBef>
                <a:spcPts val="0"/>
              </a:spcBef>
              <a:spcAft>
                <a:spcPts val="0"/>
              </a:spcAft>
              <a:buNone/>
            </a:pPr>
            <a:r>
              <a:rPr lang="en" sz="5000">
                <a:solidFill>
                  <a:srgbClr val="005051"/>
                </a:solidFill>
                <a:latin typeface="Gantari ExtraBold"/>
                <a:ea typeface="Gantari ExtraBold"/>
                <a:cs typeface="Gantari ExtraBold"/>
                <a:sym typeface="Gantari ExtraBold"/>
              </a:rPr>
              <a:t>por </a:t>
            </a:r>
            <a:r>
              <a:rPr lang="en" sz="5000">
                <a:solidFill>
                  <a:srgbClr val="FBFEE9"/>
                </a:solidFill>
                <a:highlight>
                  <a:srgbClr val="C7404E"/>
                </a:highlight>
                <a:latin typeface="Gantari ExtraBold"/>
                <a:ea typeface="Gantari ExtraBold"/>
                <a:cs typeface="Gantari ExtraBold"/>
                <a:sym typeface="Gantari ExtraBold"/>
              </a:rPr>
              <a:t>proyectos </a:t>
            </a:r>
            <a:r>
              <a:rPr lang="en" sz="5000">
                <a:solidFill>
                  <a:srgbClr val="005051"/>
                </a:solidFill>
                <a:latin typeface="Gantari ExtraBold"/>
                <a:ea typeface="Gantari ExtraBold"/>
                <a:cs typeface="Gantari ExtraBold"/>
                <a:sym typeface="Gantari ExtraBold"/>
              </a:rPr>
              <a:t>?</a:t>
            </a:r>
            <a:endParaRPr sz="5000">
              <a:solidFill>
                <a:srgbClr val="005051"/>
              </a:solidFill>
              <a:latin typeface="Gantari ExtraBold"/>
              <a:ea typeface="Gantari ExtraBold"/>
              <a:cs typeface="Gantari ExtraBold"/>
              <a:sym typeface="Gantari ExtraBold"/>
            </a:endParaRPr>
          </a:p>
        </p:txBody>
      </p:sp>
      <p:grpSp>
        <p:nvGrpSpPr>
          <p:cNvPr id="744" name="Google Shape;744;p25"/>
          <p:cNvGrpSpPr/>
          <p:nvPr/>
        </p:nvGrpSpPr>
        <p:grpSpPr>
          <a:xfrm>
            <a:off x="4272042" y="2079454"/>
            <a:ext cx="5171220" cy="3958979"/>
            <a:chOff x="4228417" y="2119154"/>
            <a:chExt cx="5171220" cy="3958979"/>
          </a:xfrm>
        </p:grpSpPr>
        <p:sp>
          <p:nvSpPr>
            <p:cNvPr id="745" name="Google Shape;745;p25"/>
            <p:cNvSpPr/>
            <p:nvPr/>
          </p:nvSpPr>
          <p:spPr>
            <a:xfrm rot="367800">
              <a:off x="4285305" y="3427363"/>
              <a:ext cx="2609923" cy="1208075"/>
            </a:xfrm>
            <a:prstGeom prst="rect">
              <a:avLst/>
            </a:prstGeom>
            <a:solidFill>
              <a:schemeClr val="accent6"/>
            </a:solidFill>
            <a:ln cap="flat" cmpd="sng" w="19050">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746" name="Google Shape;746;p25"/>
            <p:cNvSpPr/>
            <p:nvPr/>
          </p:nvSpPr>
          <p:spPr>
            <a:xfrm flipH="1" rot="158553">
              <a:off x="6757096" y="2176048"/>
              <a:ext cx="2555742" cy="3845192"/>
            </a:xfrm>
            <a:custGeom>
              <a:rect b="b" l="l" r="r" t="t"/>
              <a:pathLst>
                <a:path extrusionOk="0" h="5037570" w="3142184">
                  <a:moveTo>
                    <a:pt x="0" y="0"/>
                  </a:moveTo>
                  <a:lnTo>
                    <a:pt x="3142184" y="0"/>
                  </a:lnTo>
                  <a:lnTo>
                    <a:pt x="3142184" y="5037570"/>
                  </a:lnTo>
                  <a:lnTo>
                    <a:pt x="0" y="5037570"/>
                  </a:lnTo>
                  <a:lnTo>
                    <a:pt x="0" y="0"/>
                  </a:lnTo>
                  <a:close/>
                </a:path>
              </a:pathLst>
            </a:custGeom>
            <a:blipFill rotWithShape="1">
              <a:blip r:embed="rId5">
                <a:alphaModFix/>
              </a:blip>
              <a:stretch>
                <a:fillRect b="0" l="0" r="0" t="0"/>
              </a:stretch>
            </a:blipFill>
            <a:ln>
              <a:noFill/>
            </a:ln>
          </p:spPr>
        </p:sp>
        <p:sp>
          <p:nvSpPr>
            <p:cNvPr id="747" name="Google Shape;747;p25"/>
            <p:cNvSpPr/>
            <p:nvPr/>
          </p:nvSpPr>
          <p:spPr>
            <a:xfrm rot="362240">
              <a:off x="6625623" y="3570614"/>
              <a:ext cx="476342" cy="1188272"/>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grpSp>
      <p:sp>
        <p:nvSpPr>
          <p:cNvPr id="748" name="Google Shape;748;p25"/>
          <p:cNvSpPr txBox="1"/>
          <p:nvPr/>
        </p:nvSpPr>
        <p:spPr>
          <a:xfrm rot="360655">
            <a:off x="4314678" y="3550982"/>
            <a:ext cx="3758665" cy="101593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Changa One"/>
                <a:ea typeface="Changa One"/>
                <a:cs typeface="Changa One"/>
                <a:sym typeface="Changa One"/>
              </a:rPr>
              <a:t>ELEMENTOS </a:t>
            </a:r>
            <a:r>
              <a:rPr lang="en" sz="1500">
                <a:latin typeface="Changa One"/>
                <a:ea typeface="Changa One"/>
                <a:cs typeface="Changa One"/>
                <a:sym typeface="Changa One"/>
              </a:rPr>
              <a:t>DEL TRABAJO POR PROYECTOS </a:t>
            </a:r>
            <a:r>
              <a:rPr lang="en" sz="2000">
                <a:latin typeface="Changa One"/>
                <a:ea typeface="Changa One"/>
                <a:cs typeface="Changa One"/>
                <a:sym typeface="Changa One"/>
              </a:rPr>
              <a:t>QUE SON DISTINTIVOS </a:t>
            </a:r>
            <a:endParaRPr sz="2000">
              <a:latin typeface="Changa One"/>
              <a:ea typeface="Changa One"/>
              <a:cs typeface="Changa One"/>
              <a:sym typeface="Changa One"/>
            </a:endParaRPr>
          </a:p>
          <a:p>
            <a:pPr indent="0" lvl="0" marL="0" rtl="0" algn="ctr">
              <a:spcBef>
                <a:spcPts val="0"/>
              </a:spcBef>
              <a:spcAft>
                <a:spcPts val="0"/>
              </a:spcAft>
              <a:buNone/>
            </a:pPr>
            <a:r>
              <a:rPr lang="en" sz="1800">
                <a:latin typeface="Changa One"/>
                <a:ea typeface="Changa One"/>
                <a:cs typeface="Changa One"/>
                <a:sym typeface="Changa One"/>
              </a:rPr>
              <a:t>EN EL PLANTEAMIENTO DE LA NEM</a:t>
            </a:r>
            <a:endParaRPr sz="1800">
              <a:latin typeface="Changa One"/>
              <a:ea typeface="Changa One"/>
              <a:cs typeface="Changa One"/>
              <a:sym typeface="Changa One"/>
            </a:endParaRPr>
          </a:p>
        </p:txBody>
      </p:sp>
      <p:sp>
        <p:nvSpPr>
          <p:cNvPr id="749" name="Google Shape;749;p25"/>
          <p:cNvSpPr/>
          <p:nvPr/>
        </p:nvSpPr>
        <p:spPr>
          <a:xfrm>
            <a:off x="3145675" y="2246701"/>
            <a:ext cx="1319889" cy="3312839"/>
          </a:xfrm>
          <a:custGeom>
            <a:rect b="b" l="l" r="r" t="t"/>
            <a:pathLst>
              <a:path extrusionOk="0" h="5279425" w="2388940">
                <a:moveTo>
                  <a:pt x="0" y="0"/>
                </a:moveTo>
                <a:lnTo>
                  <a:pt x="2388940" y="0"/>
                </a:lnTo>
                <a:lnTo>
                  <a:pt x="2388940" y="5279425"/>
                </a:lnTo>
                <a:lnTo>
                  <a:pt x="0" y="5279425"/>
                </a:lnTo>
                <a:lnTo>
                  <a:pt x="0" y="0"/>
                </a:lnTo>
                <a:close/>
              </a:path>
            </a:pathLst>
          </a:custGeom>
          <a:blipFill rotWithShape="1">
            <a:blip r:embed="rId6">
              <a:alphaModFix/>
            </a:blip>
            <a:stretch>
              <a:fillRect b="0" l="0" r="0" t="0"/>
            </a:stretch>
          </a:blipFill>
          <a:ln>
            <a:noFill/>
          </a:ln>
        </p:spPr>
      </p:sp>
      <p:sp>
        <p:nvSpPr>
          <p:cNvPr id="750" name="Google Shape;750;p25"/>
          <p:cNvSpPr/>
          <p:nvPr/>
        </p:nvSpPr>
        <p:spPr>
          <a:xfrm flipH="1">
            <a:off x="-29642" y="2042950"/>
            <a:ext cx="3861917" cy="3230106"/>
          </a:xfrm>
          <a:custGeom>
            <a:rect b="b" l="l" r="r" t="t"/>
            <a:pathLst>
              <a:path extrusionOk="0" h="4141162" w="4753128">
                <a:moveTo>
                  <a:pt x="0" y="0"/>
                </a:moveTo>
                <a:lnTo>
                  <a:pt x="4753128" y="0"/>
                </a:lnTo>
                <a:lnTo>
                  <a:pt x="4753128" y="4141162"/>
                </a:lnTo>
                <a:lnTo>
                  <a:pt x="0" y="4141162"/>
                </a:lnTo>
                <a:lnTo>
                  <a:pt x="0" y="0"/>
                </a:lnTo>
                <a:close/>
              </a:path>
            </a:pathLst>
          </a:custGeom>
          <a:blipFill rotWithShape="1">
            <a:blip r:embed="rId7">
              <a:alphaModFix/>
            </a:blip>
            <a:stretch>
              <a:fillRect b="0" l="0" r="0" t="0"/>
            </a:stretch>
          </a:blipFill>
          <a:ln>
            <a:noFill/>
          </a:ln>
        </p:spPr>
      </p:sp>
      <p:pic>
        <p:nvPicPr>
          <p:cNvPr id="751" name="Google Shape;751;p25">
            <a:hlinkClick r:id="rId8"/>
          </p:cNvPr>
          <p:cNvPicPr preferRelativeResize="0"/>
          <p:nvPr/>
        </p:nvPicPr>
        <p:blipFill>
          <a:blip r:embed="rId9">
            <a:alphaModFix/>
          </a:blip>
          <a:stretch>
            <a:fillRect/>
          </a:stretch>
        </p:blipFill>
        <p:spPr>
          <a:xfrm rot="-336372">
            <a:off x="344022" y="763533"/>
            <a:ext cx="1074625" cy="1680785"/>
          </a:xfrm>
          <a:prstGeom prst="rect">
            <a:avLst/>
          </a:prstGeom>
          <a:noFill/>
          <a:ln cap="flat" cmpd="sng" w="9525">
            <a:solidFill>
              <a:srgbClr val="9E9E9E"/>
            </a:solidFill>
            <a:prstDash val="solid"/>
            <a:round/>
            <a:headEnd len="sm" w="sm" type="none"/>
            <a:tailEnd len="sm" w="sm" type="none"/>
          </a:ln>
        </p:spPr>
      </p:pic>
      <p:pic>
        <p:nvPicPr>
          <p:cNvPr id="752" name="Google Shape;752;p25"/>
          <p:cNvPicPr preferRelativeResize="0"/>
          <p:nvPr/>
        </p:nvPicPr>
        <p:blipFill>
          <a:blip r:embed="rId10">
            <a:alphaModFix/>
          </a:blip>
          <a:stretch>
            <a:fillRect/>
          </a:stretch>
        </p:blipFill>
        <p:spPr>
          <a:xfrm>
            <a:off x="1142511" y="2246701"/>
            <a:ext cx="276145" cy="3860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26"/>
          <p:cNvSpPr/>
          <p:nvPr/>
        </p:nvSpPr>
        <p:spPr>
          <a:xfrm>
            <a:off x="5666375" y="1330475"/>
            <a:ext cx="2322865" cy="3398911"/>
          </a:xfrm>
          <a:custGeom>
            <a:rect b="b" l="l" r="r" t="t"/>
            <a:pathLst>
              <a:path extrusionOk="0" h="132395" w="82393">
                <a:moveTo>
                  <a:pt x="82393" y="9866"/>
                </a:moveTo>
                <a:cubicBezTo>
                  <a:pt x="77044" y="8638"/>
                  <a:pt x="60557" y="-5481"/>
                  <a:pt x="50296" y="2499"/>
                </a:cubicBezTo>
                <a:cubicBezTo>
                  <a:pt x="40035" y="10480"/>
                  <a:pt x="29160" y="46261"/>
                  <a:pt x="20829" y="57749"/>
                </a:cubicBezTo>
                <a:cubicBezTo>
                  <a:pt x="12498" y="69238"/>
                  <a:pt x="-1972" y="63186"/>
                  <a:pt x="308" y="71430"/>
                </a:cubicBezTo>
                <a:cubicBezTo>
                  <a:pt x="2588" y="79674"/>
                  <a:pt x="30476" y="97915"/>
                  <a:pt x="34510" y="107211"/>
                </a:cubicBezTo>
                <a:cubicBezTo>
                  <a:pt x="38544" y="116507"/>
                  <a:pt x="21531" y="123172"/>
                  <a:pt x="24513" y="127206"/>
                </a:cubicBezTo>
                <a:cubicBezTo>
                  <a:pt x="27495" y="131240"/>
                  <a:pt x="42754" y="133871"/>
                  <a:pt x="52401" y="131415"/>
                </a:cubicBezTo>
                <a:cubicBezTo>
                  <a:pt x="62048" y="128960"/>
                  <a:pt x="77394" y="115630"/>
                  <a:pt x="82393" y="112473"/>
                </a:cubicBezTo>
              </a:path>
            </a:pathLst>
          </a:custGeom>
          <a:noFill/>
          <a:ln cap="flat" cmpd="sng" w="28575">
            <a:solidFill>
              <a:srgbClr val="666666"/>
            </a:solidFill>
            <a:prstDash val="dot"/>
            <a:round/>
            <a:headEnd len="med" w="med" type="none"/>
            <a:tailEnd len="med" w="med" type="none"/>
          </a:ln>
        </p:spPr>
      </p:sp>
      <p:sp>
        <p:nvSpPr>
          <p:cNvPr id="758" name="Google Shape;758;p26"/>
          <p:cNvSpPr/>
          <p:nvPr/>
        </p:nvSpPr>
        <p:spPr>
          <a:xfrm flipH="1">
            <a:off x="3552267" y="329875"/>
            <a:ext cx="2671534" cy="5616702"/>
          </a:xfrm>
          <a:custGeom>
            <a:rect b="b" l="l" r="r" t="t"/>
            <a:pathLst>
              <a:path extrusionOk="0" h="8229600" w="3816477">
                <a:moveTo>
                  <a:pt x="0" y="0"/>
                </a:moveTo>
                <a:lnTo>
                  <a:pt x="3816477" y="0"/>
                </a:lnTo>
                <a:lnTo>
                  <a:pt x="3816477" y="8229600"/>
                </a:lnTo>
                <a:lnTo>
                  <a:pt x="0" y="8229600"/>
                </a:lnTo>
                <a:lnTo>
                  <a:pt x="0" y="0"/>
                </a:lnTo>
                <a:close/>
              </a:path>
            </a:pathLst>
          </a:custGeom>
          <a:blipFill rotWithShape="1">
            <a:blip r:embed="rId3">
              <a:alphaModFix/>
            </a:blip>
            <a:stretch>
              <a:fillRect b="0" l="0" r="0" t="0"/>
            </a:stretch>
          </a:blipFill>
          <a:ln>
            <a:noFill/>
          </a:ln>
        </p:spPr>
      </p:sp>
      <p:sp>
        <p:nvSpPr>
          <p:cNvPr id="759" name="Google Shape;759;p26"/>
          <p:cNvSpPr txBox="1"/>
          <p:nvPr/>
        </p:nvSpPr>
        <p:spPr>
          <a:xfrm>
            <a:off x="214850" y="1812975"/>
            <a:ext cx="3459600" cy="3063000"/>
          </a:xfrm>
          <a:prstGeom prst="rect">
            <a:avLst/>
          </a:prstGeom>
          <a:solidFill>
            <a:srgbClr val="FFFFFF">
              <a:alpha val="52830"/>
            </a:srgbClr>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700">
                <a:latin typeface="Albert Sans"/>
                <a:ea typeface="Albert Sans"/>
                <a:cs typeface="Albert Sans"/>
                <a:sym typeface="Albert Sans"/>
              </a:rPr>
              <a:t>Existen diversas metodologías </a:t>
            </a:r>
            <a:r>
              <a:rPr lang="en" sz="1700">
                <a:latin typeface="Albert Sans"/>
                <a:ea typeface="Albert Sans"/>
                <a:cs typeface="Albert Sans"/>
                <a:sym typeface="Albert Sans"/>
              </a:rPr>
              <a:t>para desarrollar proyectos que representan una posibilidad de acercamiento a </a:t>
            </a:r>
            <a:r>
              <a:rPr b="1" lang="en" sz="1700">
                <a:latin typeface="Albert Sans"/>
                <a:ea typeface="Albert Sans"/>
                <a:cs typeface="Albert Sans"/>
                <a:sym typeface="Albert Sans"/>
              </a:rPr>
              <a:t>los elementos disciplinares que integran cada Campo formativo, </a:t>
            </a:r>
            <a:r>
              <a:rPr lang="en" sz="1700">
                <a:latin typeface="Albert Sans"/>
                <a:ea typeface="Albert Sans"/>
                <a:cs typeface="Albert Sans"/>
                <a:sym typeface="Albert Sans"/>
              </a:rPr>
              <a:t>pero estas no pretenden ser un recetario que limite la creatividad, el desarrollo y la autonomía profesional del magisterio que expresa el Plan de Estudio</a:t>
            </a:r>
            <a:r>
              <a:rPr lang="en" sz="1500">
                <a:latin typeface="Albert Sans"/>
                <a:ea typeface="Albert Sans"/>
                <a:cs typeface="Albert Sans"/>
                <a:sym typeface="Albert Sans"/>
              </a:rPr>
              <a:t> </a:t>
            </a:r>
            <a:r>
              <a:rPr lang="en" sz="1600">
                <a:latin typeface="Albert Sans"/>
                <a:ea typeface="Albert Sans"/>
                <a:cs typeface="Albert Sans"/>
                <a:sym typeface="Albert Sans"/>
              </a:rPr>
              <a:t>2022 </a:t>
            </a:r>
            <a:r>
              <a:rPr b="1" lang="en" sz="1200">
                <a:latin typeface="Albert Sans"/>
                <a:ea typeface="Albert Sans"/>
                <a:cs typeface="Albert Sans"/>
                <a:sym typeface="Albert Sans"/>
              </a:rPr>
              <a:t>(SEP, 2024a, p. 74)</a:t>
            </a:r>
            <a:r>
              <a:rPr b="1" lang="en">
                <a:latin typeface="Albert Sans"/>
                <a:ea typeface="Albert Sans"/>
                <a:cs typeface="Albert Sans"/>
                <a:sym typeface="Albert Sans"/>
              </a:rPr>
              <a:t> </a:t>
            </a:r>
            <a:endParaRPr b="1">
              <a:latin typeface="Albert Sans"/>
              <a:ea typeface="Albert Sans"/>
              <a:cs typeface="Albert Sans"/>
              <a:sym typeface="Albert Sans"/>
            </a:endParaRPr>
          </a:p>
        </p:txBody>
      </p:sp>
      <p:sp>
        <p:nvSpPr>
          <p:cNvPr id="760" name="Google Shape;760;p26"/>
          <p:cNvSpPr/>
          <p:nvPr/>
        </p:nvSpPr>
        <p:spPr>
          <a:xfrm rot="-543473">
            <a:off x="6934671" y="464843"/>
            <a:ext cx="577522" cy="845430"/>
          </a:xfrm>
          <a:custGeom>
            <a:rect b="b" l="l" r="r" t="t"/>
            <a:pathLst>
              <a:path extrusionOk="0" h="2288029" w="1653101">
                <a:moveTo>
                  <a:pt x="0" y="0"/>
                </a:moveTo>
                <a:lnTo>
                  <a:pt x="1653101" y="0"/>
                </a:lnTo>
                <a:lnTo>
                  <a:pt x="1653101" y="2288029"/>
                </a:lnTo>
                <a:lnTo>
                  <a:pt x="0" y="2288029"/>
                </a:lnTo>
                <a:lnTo>
                  <a:pt x="0" y="0"/>
                </a:lnTo>
                <a:close/>
              </a:path>
            </a:pathLst>
          </a:custGeom>
          <a:blipFill rotWithShape="1">
            <a:blip r:embed="rId4">
              <a:alphaModFix/>
            </a:blip>
            <a:stretch>
              <a:fillRect b="0" l="0" r="0" t="0"/>
            </a:stretch>
          </a:blipFill>
          <a:ln>
            <a:noFill/>
          </a:ln>
        </p:spPr>
      </p:sp>
      <p:sp>
        <p:nvSpPr>
          <p:cNvPr id="761" name="Google Shape;761;p26"/>
          <p:cNvSpPr/>
          <p:nvPr/>
        </p:nvSpPr>
        <p:spPr>
          <a:xfrm>
            <a:off x="4533075" y="2620875"/>
            <a:ext cx="464966" cy="503050"/>
          </a:xfrm>
          <a:custGeom>
            <a:rect b="b" l="l" r="r" t="t"/>
            <a:pathLst>
              <a:path extrusionOk="0" h="1368843" w="1603330">
                <a:moveTo>
                  <a:pt x="0" y="0"/>
                </a:moveTo>
                <a:lnTo>
                  <a:pt x="1603329" y="0"/>
                </a:lnTo>
                <a:lnTo>
                  <a:pt x="1603329" y="1368842"/>
                </a:lnTo>
                <a:lnTo>
                  <a:pt x="0" y="1368842"/>
                </a:lnTo>
                <a:lnTo>
                  <a:pt x="0" y="0"/>
                </a:lnTo>
                <a:close/>
              </a:path>
            </a:pathLst>
          </a:custGeom>
          <a:blipFill rotWithShape="1">
            <a:blip r:embed="rId5">
              <a:alphaModFix/>
            </a:blip>
            <a:stretch>
              <a:fillRect b="0" l="0" r="0" t="0"/>
            </a:stretch>
          </a:blipFill>
          <a:ln>
            <a:noFill/>
          </a:ln>
        </p:spPr>
      </p:sp>
      <p:sp>
        <p:nvSpPr>
          <p:cNvPr id="762" name="Google Shape;762;p26"/>
          <p:cNvSpPr/>
          <p:nvPr/>
        </p:nvSpPr>
        <p:spPr>
          <a:xfrm>
            <a:off x="7312028" y="2496575"/>
            <a:ext cx="1750793" cy="3297972"/>
          </a:xfrm>
          <a:custGeom>
            <a:rect b="b" l="l" r="r" t="t"/>
            <a:pathLst>
              <a:path extrusionOk="0" h="4779670" w="2652717">
                <a:moveTo>
                  <a:pt x="0" y="0"/>
                </a:moveTo>
                <a:lnTo>
                  <a:pt x="2652717" y="0"/>
                </a:lnTo>
                <a:lnTo>
                  <a:pt x="2652717" y="4779670"/>
                </a:lnTo>
                <a:lnTo>
                  <a:pt x="0" y="4779670"/>
                </a:lnTo>
                <a:lnTo>
                  <a:pt x="0" y="0"/>
                </a:lnTo>
                <a:close/>
              </a:path>
            </a:pathLst>
          </a:custGeom>
          <a:blipFill rotWithShape="1">
            <a:blip r:embed="rId6">
              <a:alphaModFix/>
            </a:blip>
            <a:stretch>
              <a:fillRect b="0" l="0" r="0" t="0"/>
            </a:stretch>
          </a:blipFill>
          <a:ln>
            <a:noFill/>
          </a:ln>
        </p:spPr>
      </p:sp>
      <p:pic>
        <p:nvPicPr>
          <p:cNvPr id="763" name="Google Shape;763;p26">
            <a:hlinkClick r:id="rId7"/>
          </p:cNvPr>
          <p:cNvPicPr preferRelativeResize="0"/>
          <p:nvPr/>
        </p:nvPicPr>
        <p:blipFill>
          <a:blip r:embed="rId8">
            <a:alphaModFix/>
          </a:blip>
          <a:stretch>
            <a:fillRect/>
          </a:stretch>
        </p:blipFill>
        <p:spPr>
          <a:xfrm rot="-364010">
            <a:off x="6669935" y="2662528"/>
            <a:ext cx="847608" cy="1120543"/>
          </a:xfrm>
          <a:prstGeom prst="rect">
            <a:avLst/>
          </a:prstGeom>
          <a:noFill/>
          <a:ln>
            <a:noFill/>
          </a:ln>
        </p:spPr>
      </p:pic>
      <p:sp>
        <p:nvSpPr>
          <p:cNvPr id="764" name="Google Shape;764;p26"/>
          <p:cNvSpPr txBox="1"/>
          <p:nvPr/>
        </p:nvSpPr>
        <p:spPr>
          <a:xfrm>
            <a:off x="0" y="329875"/>
            <a:ext cx="4240500" cy="16167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b="1" lang="en" sz="1800">
                <a:solidFill>
                  <a:srgbClr val="1E111C"/>
                </a:solidFill>
                <a:latin typeface="Days One"/>
                <a:ea typeface="Days One"/>
                <a:cs typeface="Days One"/>
                <a:sym typeface="Days One"/>
              </a:rPr>
              <a:t>SUGERENCIAS </a:t>
            </a:r>
            <a:endParaRPr b="1" sz="1800">
              <a:solidFill>
                <a:srgbClr val="1E111C"/>
              </a:solidFill>
              <a:latin typeface="Days One"/>
              <a:ea typeface="Days One"/>
              <a:cs typeface="Days One"/>
              <a:sym typeface="Days One"/>
            </a:endParaRPr>
          </a:p>
          <a:p>
            <a:pPr indent="0" lvl="0" marL="0" rtl="0" algn="ctr">
              <a:lnSpc>
                <a:spcPct val="90000"/>
              </a:lnSpc>
              <a:spcBef>
                <a:spcPts val="0"/>
              </a:spcBef>
              <a:spcAft>
                <a:spcPts val="0"/>
              </a:spcAft>
              <a:buNone/>
            </a:pPr>
            <a:r>
              <a:rPr b="1" lang="en" sz="2900">
                <a:solidFill>
                  <a:srgbClr val="FF4D6C"/>
                </a:solidFill>
                <a:latin typeface="Days One"/>
                <a:ea typeface="Days One"/>
                <a:cs typeface="Days One"/>
                <a:sym typeface="Days One"/>
              </a:rPr>
              <a:t>METODOLÓGICAS</a:t>
            </a:r>
            <a:r>
              <a:rPr b="1" lang="en" sz="1800">
                <a:solidFill>
                  <a:srgbClr val="1E111C"/>
                </a:solidFill>
                <a:latin typeface="Days One"/>
                <a:ea typeface="Days One"/>
                <a:cs typeface="Days One"/>
                <a:sym typeface="Days One"/>
              </a:rPr>
              <a:t> </a:t>
            </a:r>
            <a:endParaRPr b="1" sz="1800">
              <a:solidFill>
                <a:srgbClr val="1E111C"/>
              </a:solidFill>
              <a:latin typeface="Days One"/>
              <a:ea typeface="Days One"/>
              <a:cs typeface="Days One"/>
              <a:sym typeface="Days One"/>
            </a:endParaRPr>
          </a:p>
          <a:p>
            <a:pPr indent="0" lvl="0" marL="0" rtl="0" algn="ctr">
              <a:lnSpc>
                <a:spcPct val="90000"/>
              </a:lnSpc>
              <a:spcBef>
                <a:spcPts val="0"/>
              </a:spcBef>
              <a:spcAft>
                <a:spcPts val="0"/>
              </a:spcAft>
              <a:buNone/>
            </a:pPr>
            <a:r>
              <a:rPr b="1" lang="en" sz="1600">
                <a:solidFill>
                  <a:srgbClr val="1E111C"/>
                </a:solidFill>
                <a:latin typeface="Days One"/>
                <a:ea typeface="Days One"/>
                <a:cs typeface="Days One"/>
                <a:sym typeface="Days One"/>
              </a:rPr>
              <a:t>PARA EL DESARROLLO DE</a:t>
            </a:r>
            <a:endParaRPr b="1" sz="1600">
              <a:solidFill>
                <a:srgbClr val="1E111C"/>
              </a:solidFill>
              <a:latin typeface="Days One"/>
              <a:ea typeface="Days One"/>
              <a:cs typeface="Days One"/>
              <a:sym typeface="Days One"/>
            </a:endParaRPr>
          </a:p>
          <a:p>
            <a:pPr indent="0" lvl="0" marL="0" rtl="0" algn="ctr">
              <a:lnSpc>
                <a:spcPct val="90000"/>
              </a:lnSpc>
              <a:spcBef>
                <a:spcPts val="0"/>
              </a:spcBef>
              <a:spcAft>
                <a:spcPts val="0"/>
              </a:spcAft>
              <a:buNone/>
            </a:pPr>
            <a:r>
              <a:rPr b="1" lang="en" sz="3300">
                <a:solidFill>
                  <a:srgbClr val="F1C232"/>
                </a:solidFill>
                <a:latin typeface="Days One"/>
                <a:ea typeface="Days One"/>
                <a:cs typeface="Days One"/>
                <a:sym typeface="Days One"/>
              </a:rPr>
              <a:t>PROYECTOS</a:t>
            </a:r>
            <a:endParaRPr b="1" sz="3300">
              <a:solidFill>
                <a:srgbClr val="F1C232"/>
              </a:solidFill>
              <a:latin typeface="Days One"/>
              <a:ea typeface="Days One"/>
              <a:cs typeface="Days One"/>
              <a:sym typeface="Days One"/>
            </a:endParaRPr>
          </a:p>
        </p:txBody>
      </p:sp>
      <p:pic>
        <p:nvPicPr>
          <p:cNvPr id="765" name="Google Shape;765;p26"/>
          <p:cNvPicPr preferRelativeResize="0"/>
          <p:nvPr/>
        </p:nvPicPr>
        <p:blipFill rotWithShape="1">
          <a:blip r:embed="rId9">
            <a:alphaModFix/>
          </a:blip>
          <a:srcRect b="11842" l="8929" r="8623" t="5287"/>
          <a:stretch/>
        </p:blipFill>
        <p:spPr>
          <a:xfrm rot="-432266">
            <a:off x="7698188" y="1373035"/>
            <a:ext cx="724822" cy="728469"/>
          </a:xfrm>
          <a:prstGeom prst="ellipse">
            <a:avLst/>
          </a:prstGeom>
          <a:noFill/>
          <a:ln>
            <a:noFill/>
          </a:ln>
        </p:spPr>
      </p:pic>
      <p:pic>
        <p:nvPicPr>
          <p:cNvPr id="766" name="Google Shape;766;p26"/>
          <p:cNvPicPr preferRelativeResize="0"/>
          <p:nvPr/>
        </p:nvPicPr>
        <p:blipFill rotWithShape="1">
          <a:blip r:embed="rId10">
            <a:alphaModFix/>
          </a:blip>
          <a:srcRect b="11993" l="8945" r="9288" t="5122"/>
          <a:stretch/>
        </p:blipFill>
        <p:spPr>
          <a:xfrm>
            <a:off x="6260300" y="4232049"/>
            <a:ext cx="696000" cy="705000"/>
          </a:xfrm>
          <a:prstGeom prst="ellipse">
            <a:avLst/>
          </a:prstGeom>
          <a:noFill/>
          <a:ln>
            <a:noFill/>
          </a:ln>
        </p:spPr>
      </p:pic>
      <p:pic>
        <p:nvPicPr>
          <p:cNvPr id="767" name="Google Shape;767;p26"/>
          <p:cNvPicPr preferRelativeResize="0"/>
          <p:nvPr/>
        </p:nvPicPr>
        <p:blipFill rotWithShape="1">
          <a:blip r:embed="rId11">
            <a:alphaModFix/>
          </a:blip>
          <a:srcRect b="11710" l="8407" r="9645" t="5590"/>
          <a:stretch/>
        </p:blipFill>
        <p:spPr>
          <a:xfrm>
            <a:off x="5564300" y="2866000"/>
            <a:ext cx="696000" cy="702300"/>
          </a:xfrm>
          <a:prstGeom prst="ellipse">
            <a:avLst/>
          </a:prstGeom>
          <a:noFill/>
          <a:ln>
            <a:noFill/>
          </a:ln>
        </p:spPr>
      </p:pic>
      <p:pic>
        <p:nvPicPr>
          <p:cNvPr id="768" name="Google Shape;768;p26"/>
          <p:cNvPicPr preferRelativeResize="0"/>
          <p:nvPr/>
        </p:nvPicPr>
        <p:blipFill rotWithShape="1">
          <a:blip r:embed="rId12">
            <a:alphaModFix/>
          </a:blip>
          <a:srcRect b="1378" l="16940" r="18300" t="2891"/>
          <a:stretch/>
        </p:blipFill>
        <p:spPr>
          <a:xfrm>
            <a:off x="6367025" y="1642675"/>
            <a:ext cx="696000" cy="686100"/>
          </a:xfrm>
          <a:prstGeom prst="ellipse">
            <a:avLst/>
          </a:prstGeom>
          <a:noFill/>
          <a:ln cap="flat" cmpd="sng" w="9525">
            <a:solidFill>
              <a:srgbClr val="3D85C6"/>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27"/>
          <p:cNvSpPr txBox="1"/>
          <p:nvPr/>
        </p:nvSpPr>
        <p:spPr>
          <a:xfrm>
            <a:off x="896175" y="266725"/>
            <a:ext cx="7411200" cy="846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solidFill>
                  <a:schemeClr val="accent1"/>
                </a:solidFill>
                <a:latin typeface="Dela Gothic One"/>
                <a:ea typeface="Dela Gothic One"/>
                <a:cs typeface="Dela Gothic One"/>
                <a:sym typeface="Dela Gothic One"/>
              </a:rPr>
              <a:t>LOS  CAMPOS  FORMATIVOS</a:t>
            </a:r>
            <a:r>
              <a:rPr lang="en" sz="2600">
                <a:latin typeface="Dela Gothic One"/>
                <a:ea typeface="Dela Gothic One"/>
                <a:cs typeface="Dela Gothic One"/>
                <a:sym typeface="Dela Gothic One"/>
              </a:rPr>
              <a:t> </a:t>
            </a:r>
            <a:endParaRPr sz="2600">
              <a:latin typeface="Dela Gothic One"/>
              <a:ea typeface="Dela Gothic One"/>
              <a:cs typeface="Dela Gothic One"/>
              <a:sym typeface="Dela Gothic One"/>
            </a:endParaRPr>
          </a:p>
          <a:p>
            <a:pPr indent="0" lvl="0" marL="0" rtl="0" algn="ctr">
              <a:spcBef>
                <a:spcPts val="0"/>
              </a:spcBef>
              <a:spcAft>
                <a:spcPts val="0"/>
              </a:spcAft>
              <a:buNone/>
            </a:pPr>
            <a:r>
              <a:rPr lang="en" sz="1600">
                <a:solidFill>
                  <a:schemeClr val="dk2"/>
                </a:solidFill>
                <a:latin typeface="Days One"/>
                <a:ea typeface="Days One"/>
                <a:cs typeface="Days One"/>
                <a:sym typeface="Days One"/>
              </a:rPr>
              <a:t>PARA COMPRENDER Y TRANSFORMAR NUESTRA REALIDAD</a:t>
            </a:r>
            <a:endParaRPr sz="1600">
              <a:solidFill>
                <a:schemeClr val="dk2"/>
              </a:solidFill>
              <a:latin typeface="Days One"/>
              <a:ea typeface="Days One"/>
              <a:cs typeface="Days One"/>
              <a:sym typeface="Days One"/>
            </a:endParaRPr>
          </a:p>
        </p:txBody>
      </p:sp>
      <p:sp>
        <p:nvSpPr>
          <p:cNvPr id="774" name="Google Shape;774;p27"/>
          <p:cNvSpPr txBox="1"/>
          <p:nvPr/>
        </p:nvSpPr>
        <p:spPr>
          <a:xfrm>
            <a:off x="1390975" y="1113325"/>
            <a:ext cx="3924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Days One"/>
                <a:ea typeface="Days One"/>
                <a:cs typeface="Days One"/>
                <a:sym typeface="Days One"/>
              </a:rPr>
              <a:t>Proceso de integración curricular</a:t>
            </a:r>
            <a:endParaRPr sz="1500">
              <a:latin typeface="Days One"/>
              <a:ea typeface="Days One"/>
              <a:cs typeface="Days One"/>
              <a:sym typeface="Days One"/>
            </a:endParaRPr>
          </a:p>
        </p:txBody>
      </p:sp>
      <p:pic>
        <p:nvPicPr>
          <p:cNvPr id="775" name="Google Shape;775;p27"/>
          <p:cNvPicPr preferRelativeResize="0"/>
          <p:nvPr/>
        </p:nvPicPr>
        <p:blipFill>
          <a:blip r:embed="rId3">
            <a:alphaModFix/>
          </a:blip>
          <a:stretch>
            <a:fillRect/>
          </a:stretch>
        </p:blipFill>
        <p:spPr>
          <a:xfrm>
            <a:off x="577325" y="1513525"/>
            <a:ext cx="5765875" cy="2666850"/>
          </a:xfrm>
          <a:prstGeom prst="rect">
            <a:avLst/>
          </a:prstGeom>
          <a:noFill/>
          <a:ln>
            <a:noFill/>
          </a:ln>
        </p:spPr>
      </p:pic>
      <p:pic>
        <p:nvPicPr>
          <p:cNvPr id="776" name="Google Shape;776;p27">
            <a:hlinkClick r:id="rId4"/>
          </p:cNvPr>
          <p:cNvPicPr preferRelativeResize="0"/>
          <p:nvPr/>
        </p:nvPicPr>
        <p:blipFill>
          <a:blip r:embed="rId5">
            <a:alphaModFix/>
          </a:blip>
          <a:stretch>
            <a:fillRect/>
          </a:stretch>
        </p:blipFill>
        <p:spPr>
          <a:xfrm rot="-275889">
            <a:off x="284581" y="2551318"/>
            <a:ext cx="977511" cy="1266839"/>
          </a:xfrm>
          <a:prstGeom prst="rect">
            <a:avLst/>
          </a:prstGeom>
          <a:noFill/>
          <a:ln cap="flat" cmpd="sng" w="19050">
            <a:solidFill>
              <a:srgbClr val="1155CC"/>
            </a:solidFill>
            <a:prstDash val="solid"/>
            <a:round/>
            <a:headEnd len="sm" w="sm" type="none"/>
            <a:tailEnd len="sm" w="sm" type="none"/>
          </a:ln>
        </p:spPr>
      </p:pic>
      <p:sp>
        <p:nvSpPr>
          <p:cNvPr id="777" name="Google Shape;777;p27"/>
          <p:cNvSpPr txBox="1"/>
          <p:nvPr/>
        </p:nvSpPr>
        <p:spPr>
          <a:xfrm>
            <a:off x="6343200" y="1513525"/>
            <a:ext cx="2395800" cy="2662800"/>
          </a:xfrm>
          <a:prstGeom prst="rect">
            <a:avLst/>
          </a:prstGeom>
          <a:solidFill>
            <a:schemeClr val="dk1"/>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t/>
            </a:r>
            <a:endParaRPr sz="600">
              <a:latin typeface="Epilogue"/>
              <a:ea typeface="Epilogue"/>
              <a:cs typeface="Epilogue"/>
              <a:sym typeface="Epilogue"/>
            </a:endParaRPr>
          </a:p>
          <a:p>
            <a:pPr indent="0" lvl="0" marL="0" marR="152594" rtl="0" algn="just">
              <a:spcBef>
                <a:spcPts val="0"/>
              </a:spcBef>
              <a:spcAft>
                <a:spcPts val="0"/>
              </a:spcAft>
              <a:buNone/>
            </a:pPr>
            <a:r>
              <a:rPr lang="en" sz="1100">
                <a:latin typeface="Epilogue"/>
                <a:ea typeface="Epilogue"/>
                <a:cs typeface="Epilogue"/>
                <a:sym typeface="Epilogue"/>
              </a:rPr>
              <a:t>El proceso de integración curricular es un ejercicio que realizan los colectivos docentes a partir de la vinculación de las situaciones o problemas identificados en la comunidad con los contenidos de los campos formativos y el aporte que brindan los ejes articuladores. </a:t>
            </a:r>
            <a:endParaRPr sz="1100">
              <a:latin typeface="Epilogue"/>
              <a:ea typeface="Epilogue"/>
              <a:cs typeface="Epilogue"/>
              <a:sym typeface="Epilogue"/>
            </a:endParaRPr>
          </a:p>
          <a:p>
            <a:pPr indent="0" lvl="0" marL="0" marR="152594" rtl="0" algn="just">
              <a:spcBef>
                <a:spcPts val="0"/>
              </a:spcBef>
              <a:spcAft>
                <a:spcPts val="0"/>
              </a:spcAft>
              <a:buNone/>
            </a:pPr>
            <a:r>
              <a:t/>
            </a:r>
            <a:endParaRPr sz="1100">
              <a:latin typeface="Epilogue"/>
              <a:ea typeface="Epilogue"/>
              <a:cs typeface="Epilogue"/>
              <a:sym typeface="Epilogue"/>
            </a:endParaRPr>
          </a:p>
          <a:p>
            <a:pPr indent="0" lvl="0" marL="0" rtl="0" algn="just">
              <a:spcBef>
                <a:spcPts val="0"/>
              </a:spcBef>
              <a:spcAft>
                <a:spcPts val="0"/>
              </a:spcAft>
              <a:buNone/>
            </a:pPr>
            <a:r>
              <a:t/>
            </a:r>
            <a:endParaRPr sz="1200">
              <a:latin typeface="Epilogue"/>
              <a:ea typeface="Epilogue"/>
              <a:cs typeface="Epilogue"/>
              <a:sym typeface="Epilogue"/>
            </a:endParaRPr>
          </a:p>
        </p:txBody>
      </p:sp>
      <p:sp>
        <p:nvSpPr>
          <p:cNvPr id="778" name="Google Shape;778;p27"/>
          <p:cNvSpPr/>
          <p:nvPr/>
        </p:nvSpPr>
        <p:spPr>
          <a:xfrm>
            <a:off x="3822575" y="3260723"/>
            <a:ext cx="2791689" cy="1915509"/>
          </a:xfrm>
          <a:custGeom>
            <a:rect b="b" l="l" r="r" t="t"/>
            <a:pathLst>
              <a:path extrusionOk="0" h="3547238" w="5122365">
                <a:moveTo>
                  <a:pt x="0" y="0"/>
                </a:moveTo>
                <a:lnTo>
                  <a:pt x="5122365" y="0"/>
                </a:lnTo>
                <a:lnTo>
                  <a:pt x="5122365" y="3547238"/>
                </a:lnTo>
                <a:lnTo>
                  <a:pt x="0" y="3547238"/>
                </a:lnTo>
                <a:lnTo>
                  <a:pt x="0" y="0"/>
                </a:lnTo>
                <a:close/>
              </a:path>
            </a:pathLst>
          </a:custGeom>
          <a:blipFill rotWithShape="1">
            <a:blip r:embed="rId6">
              <a:alphaModFix/>
            </a:blip>
            <a:stretch>
              <a:fillRect b="0" l="0" r="0" t="0"/>
            </a:stretch>
          </a:blipFill>
          <a:ln>
            <a:noFill/>
          </a:ln>
        </p:spPr>
      </p:sp>
      <p:pic>
        <p:nvPicPr>
          <p:cNvPr id="779" name="Google Shape;779;p27">
            <a:hlinkClick r:id="rId7"/>
          </p:cNvPr>
          <p:cNvPicPr preferRelativeResize="0"/>
          <p:nvPr/>
        </p:nvPicPr>
        <p:blipFill>
          <a:blip r:embed="rId8">
            <a:alphaModFix/>
          </a:blip>
          <a:stretch>
            <a:fillRect/>
          </a:stretch>
        </p:blipFill>
        <p:spPr>
          <a:xfrm rot="-198619">
            <a:off x="7663026" y="3657531"/>
            <a:ext cx="843823" cy="1296339"/>
          </a:xfrm>
          <a:prstGeom prst="rect">
            <a:avLst/>
          </a:prstGeom>
          <a:noFill/>
          <a:ln cap="flat" cmpd="sng" w="19050">
            <a:solidFill>
              <a:schemeClr val="accent2"/>
            </a:solidFill>
            <a:prstDash val="solid"/>
            <a:round/>
            <a:headEnd len="sm" w="sm" type="none"/>
            <a:tailEnd len="sm" w="sm" type="none"/>
          </a:ln>
        </p:spPr>
      </p:pic>
      <p:pic>
        <p:nvPicPr>
          <p:cNvPr id="780" name="Google Shape;780;p27"/>
          <p:cNvPicPr preferRelativeResize="0"/>
          <p:nvPr/>
        </p:nvPicPr>
        <p:blipFill>
          <a:blip r:embed="rId9">
            <a:alphaModFix/>
          </a:blip>
          <a:stretch>
            <a:fillRect/>
          </a:stretch>
        </p:blipFill>
        <p:spPr>
          <a:xfrm>
            <a:off x="446836" y="4297851"/>
            <a:ext cx="276145" cy="386049"/>
          </a:xfrm>
          <a:prstGeom prst="rect">
            <a:avLst/>
          </a:prstGeom>
          <a:noFill/>
          <a:ln>
            <a:noFill/>
          </a:ln>
        </p:spPr>
      </p:pic>
      <p:pic>
        <p:nvPicPr>
          <p:cNvPr id="781" name="Google Shape;781;p27" title="sintonia-capitulo3.mp3">
            <a:hlinkClick r:id="rId10"/>
          </p:cNvPr>
          <p:cNvPicPr preferRelativeResize="0"/>
          <p:nvPr/>
        </p:nvPicPr>
        <p:blipFill>
          <a:blip r:embed="rId11">
            <a:alphaModFix/>
          </a:blip>
          <a:stretch>
            <a:fillRect/>
          </a:stretch>
        </p:blipFill>
        <p:spPr>
          <a:xfrm>
            <a:off x="803725" y="4176325"/>
            <a:ext cx="507575" cy="507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28"/>
          <p:cNvSpPr/>
          <p:nvPr/>
        </p:nvSpPr>
        <p:spPr>
          <a:xfrm flipH="1" rot="-179823">
            <a:off x="3861200" y="1201537"/>
            <a:ext cx="1913910" cy="2234257"/>
          </a:xfrm>
          <a:custGeom>
            <a:rect b="b" l="l" r="r" t="t"/>
            <a:pathLst>
              <a:path extrusionOk="0" h="4374542" w="4002706">
                <a:moveTo>
                  <a:pt x="0" y="0"/>
                </a:moveTo>
                <a:lnTo>
                  <a:pt x="4002706" y="0"/>
                </a:lnTo>
                <a:lnTo>
                  <a:pt x="4002706" y="4374542"/>
                </a:lnTo>
                <a:lnTo>
                  <a:pt x="0" y="4374542"/>
                </a:lnTo>
                <a:lnTo>
                  <a:pt x="0" y="0"/>
                </a:lnTo>
                <a:close/>
              </a:path>
            </a:pathLst>
          </a:custGeom>
          <a:blipFill rotWithShape="1">
            <a:blip r:embed="rId3">
              <a:alphaModFix/>
            </a:blip>
            <a:stretch>
              <a:fillRect b="0" l="0" r="0" t="0"/>
            </a:stretch>
          </a:blipFill>
          <a:ln>
            <a:noFill/>
          </a:ln>
        </p:spPr>
      </p:sp>
      <p:sp>
        <p:nvSpPr>
          <p:cNvPr id="787" name="Google Shape;787;p28"/>
          <p:cNvSpPr txBox="1"/>
          <p:nvPr/>
        </p:nvSpPr>
        <p:spPr>
          <a:xfrm>
            <a:off x="646350" y="3523375"/>
            <a:ext cx="7851300" cy="1262100"/>
          </a:xfrm>
          <a:prstGeom prst="rect">
            <a:avLst/>
          </a:prstGeom>
          <a:solidFill>
            <a:schemeClr val="dk1"/>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Epilogue"/>
                <a:ea typeface="Epilogue"/>
                <a:cs typeface="Epilogue"/>
                <a:sym typeface="Epilogue"/>
              </a:rPr>
              <a:t>El nuevo plan de estudio sugiere </a:t>
            </a:r>
            <a:r>
              <a:rPr b="1" lang="en">
                <a:latin typeface="Epilogue"/>
                <a:ea typeface="Epilogue"/>
                <a:cs typeface="Epilogue"/>
                <a:sym typeface="Epilogue"/>
              </a:rPr>
              <a:t>transitar de una educación donde sólo se sumen contenidos, a una en la que se problematicen las relaciones de los seres humanos con el mundo, </a:t>
            </a:r>
            <a:r>
              <a:rPr lang="en">
                <a:latin typeface="Epilogue"/>
                <a:ea typeface="Epilogue"/>
                <a:cs typeface="Epilogue"/>
                <a:sym typeface="Epilogue"/>
              </a:rPr>
              <a:t>a fin de superar la contradicción educador-educando, para aprender uno del otro y con el otro, con el objetivo de que se perciban críticamente, y se estimule la reflexión sobre la realidad (Freire, 2005).</a:t>
            </a:r>
            <a:endParaRPr>
              <a:latin typeface="Epilogue"/>
              <a:ea typeface="Epilogue"/>
              <a:cs typeface="Epilogue"/>
              <a:sym typeface="Epilogue"/>
            </a:endParaRPr>
          </a:p>
        </p:txBody>
      </p:sp>
      <p:sp>
        <p:nvSpPr>
          <p:cNvPr id="788" name="Google Shape;788;p28"/>
          <p:cNvSpPr/>
          <p:nvPr/>
        </p:nvSpPr>
        <p:spPr>
          <a:xfrm>
            <a:off x="1229613" y="317500"/>
            <a:ext cx="6851218" cy="566525"/>
          </a:xfrm>
          <a:prstGeom prst="rect">
            <a:avLst/>
          </a:prstGeom>
        </p:spPr>
        <p:txBody>
          <a:bodyPr>
            <a:prstTxWarp prst="textPlain"/>
          </a:bodyPr>
          <a:lstStyle/>
          <a:p>
            <a:pPr lvl="0" algn="ctr"/>
            <a:r>
              <a:rPr b="1" i="0">
                <a:ln cap="flat" cmpd="sng" w="9525">
                  <a:solidFill>
                    <a:schemeClr val="accent5"/>
                  </a:solidFill>
                  <a:prstDash val="solid"/>
                  <a:round/>
                  <a:headEnd len="sm" w="sm" type="none"/>
                  <a:tailEnd len="sm" w="sm" type="none"/>
                </a:ln>
                <a:solidFill>
                  <a:schemeClr val="accent3"/>
                </a:solidFill>
                <a:latin typeface="Dela Gothic One"/>
              </a:rPr>
              <a:t>PENSAMIENTO   CRITICO</a:t>
            </a:r>
          </a:p>
        </p:txBody>
      </p:sp>
      <p:sp>
        <p:nvSpPr>
          <p:cNvPr id="789" name="Google Shape;789;p28"/>
          <p:cNvSpPr txBox="1"/>
          <p:nvPr/>
        </p:nvSpPr>
        <p:spPr>
          <a:xfrm rot="696">
            <a:off x="5583525" y="1245900"/>
            <a:ext cx="2964300" cy="2031900"/>
          </a:xfrm>
          <a:prstGeom prst="rect">
            <a:avLst/>
          </a:prstGeom>
          <a:solidFill>
            <a:schemeClr val="dk1"/>
          </a:solidFill>
          <a:ln cap="flat" cmpd="sng" w="28575">
            <a:solidFill>
              <a:schemeClr val="accent3"/>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Albert Sans"/>
                <a:ea typeface="Albert Sans"/>
                <a:cs typeface="Albert Sans"/>
                <a:sym typeface="Albert Sans"/>
              </a:rPr>
              <a:t>La finalidad del pensamiento crítico es </a:t>
            </a:r>
            <a:r>
              <a:rPr b="1" lang="en" sz="1200">
                <a:latin typeface="Albert Sans"/>
                <a:ea typeface="Albert Sans"/>
                <a:cs typeface="Albert Sans"/>
                <a:sym typeface="Albert Sans"/>
              </a:rPr>
              <a:t>trascender la pasividad, adaptación y prescripción</a:t>
            </a:r>
            <a:r>
              <a:rPr lang="en" sz="1200">
                <a:latin typeface="Albert Sans"/>
                <a:ea typeface="Albert Sans"/>
                <a:cs typeface="Albert Sans"/>
                <a:sym typeface="Albert Sans"/>
              </a:rPr>
              <a:t>, así como el utilitarismo de los conocimientos y saberes, con el fin de transitar hacia el análisis reflexivo y la acción transformadora; elementos no sólo necesarios en los espacios escolares, sino también para el desarrollo personal y social de los estudiantes</a:t>
            </a:r>
            <a:endParaRPr sz="1200">
              <a:latin typeface="Albert Sans"/>
              <a:ea typeface="Albert Sans"/>
              <a:cs typeface="Albert Sans"/>
              <a:sym typeface="Albert Sans"/>
            </a:endParaRPr>
          </a:p>
        </p:txBody>
      </p:sp>
      <p:pic>
        <p:nvPicPr>
          <p:cNvPr descr="En esta cápsula se explica, de manera general, qué es la Nueva Escuela Mexicana resaltando los cambios que busca generar en la educación del país." id="790" name="Google Shape;790;p28" title="Videocápsula. ¿Qué es la Nueva Escuela Mexicana?">
            <a:hlinkClick r:id="rId4"/>
          </p:cNvPr>
          <p:cNvPicPr preferRelativeResize="0"/>
          <p:nvPr/>
        </p:nvPicPr>
        <p:blipFill>
          <a:blip r:embed="rId5">
            <a:alphaModFix/>
          </a:blip>
          <a:stretch>
            <a:fillRect/>
          </a:stretch>
        </p:blipFill>
        <p:spPr>
          <a:xfrm>
            <a:off x="646350" y="1450987"/>
            <a:ext cx="3085100" cy="1735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29"/>
          <p:cNvSpPr txBox="1"/>
          <p:nvPr/>
        </p:nvSpPr>
        <p:spPr>
          <a:xfrm>
            <a:off x="1099575" y="288113"/>
            <a:ext cx="6556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chemeClr val="accent1"/>
                </a:solidFill>
                <a:latin typeface="Lilita One"/>
                <a:ea typeface="Lilita One"/>
                <a:cs typeface="Lilita One"/>
                <a:sym typeface="Lilita One"/>
              </a:rPr>
              <a:t>PROBLEMATIZAR Y TRANSFORMAR LA REALIDAD </a:t>
            </a:r>
            <a:endParaRPr sz="2000">
              <a:solidFill>
                <a:schemeClr val="accent1"/>
              </a:solidFill>
              <a:latin typeface="Lilita One"/>
              <a:ea typeface="Lilita One"/>
              <a:cs typeface="Lilita One"/>
              <a:sym typeface="Lilita One"/>
            </a:endParaRPr>
          </a:p>
          <a:p>
            <a:pPr indent="0" lvl="0" marL="0" rtl="0" algn="ctr">
              <a:spcBef>
                <a:spcPts val="0"/>
              </a:spcBef>
              <a:spcAft>
                <a:spcPts val="0"/>
              </a:spcAft>
              <a:buNone/>
            </a:pPr>
            <a:r>
              <a:rPr b="1" lang="en" sz="1600">
                <a:solidFill>
                  <a:schemeClr val="dk2"/>
                </a:solidFill>
                <a:latin typeface="Coustard"/>
                <a:ea typeface="Coustard"/>
                <a:cs typeface="Coustard"/>
                <a:sym typeface="Coustard"/>
              </a:rPr>
              <a:t>DESDE LA NUEVA ESCUELA MEXICANA</a:t>
            </a:r>
            <a:endParaRPr b="1" sz="1600">
              <a:solidFill>
                <a:schemeClr val="dk2"/>
              </a:solidFill>
              <a:latin typeface="Coustard"/>
              <a:ea typeface="Coustard"/>
              <a:cs typeface="Coustard"/>
              <a:sym typeface="Coustard"/>
            </a:endParaRPr>
          </a:p>
        </p:txBody>
      </p:sp>
      <p:grpSp>
        <p:nvGrpSpPr>
          <p:cNvPr id="796" name="Google Shape;796;p29"/>
          <p:cNvGrpSpPr/>
          <p:nvPr/>
        </p:nvGrpSpPr>
        <p:grpSpPr>
          <a:xfrm>
            <a:off x="0" y="-51275"/>
            <a:ext cx="1305200" cy="1834548"/>
            <a:chOff x="0" y="-51275"/>
            <a:chExt cx="1305200" cy="1834548"/>
          </a:xfrm>
        </p:grpSpPr>
        <p:sp>
          <p:nvSpPr>
            <p:cNvPr id="797" name="Google Shape;797;p29"/>
            <p:cNvSpPr/>
            <p:nvPr/>
          </p:nvSpPr>
          <p:spPr>
            <a:xfrm>
              <a:off x="0" y="-51275"/>
              <a:ext cx="1303800" cy="1414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798" name="Google Shape;798;p29"/>
            <p:cNvSpPr/>
            <p:nvPr/>
          </p:nvSpPr>
          <p:spPr>
            <a:xfrm flipH="1">
              <a:off x="151009" y="101125"/>
              <a:ext cx="1154191" cy="1682148"/>
            </a:xfrm>
            <a:custGeom>
              <a:rect b="b" l="l" r="r" t="t"/>
              <a:pathLst>
                <a:path extrusionOk="0" h="4875791" w="3077843">
                  <a:moveTo>
                    <a:pt x="0" y="0"/>
                  </a:moveTo>
                  <a:lnTo>
                    <a:pt x="3077843" y="0"/>
                  </a:lnTo>
                  <a:lnTo>
                    <a:pt x="3077843" y="4875791"/>
                  </a:lnTo>
                  <a:lnTo>
                    <a:pt x="0" y="4875791"/>
                  </a:lnTo>
                  <a:lnTo>
                    <a:pt x="0" y="0"/>
                  </a:lnTo>
                  <a:close/>
                </a:path>
              </a:pathLst>
            </a:custGeom>
            <a:blipFill rotWithShape="1">
              <a:blip r:embed="rId3">
                <a:alphaModFix/>
              </a:blip>
              <a:stretch>
                <a:fillRect b="0" l="0" r="0" t="0"/>
              </a:stretch>
            </a:blipFill>
            <a:ln>
              <a:noFill/>
            </a:ln>
          </p:spPr>
        </p:sp>
      </p:grpSp>
      <p:sp>
        <p:nvSpPr>
          <p:cNvPr id="799" name="Google Shape;799;p29"/>
          <p:cNvSpPr txBox="1"/>
          <p:nvPr/>
        </p:nvSpPr>
        <p:spPr>
          <a:xfrm>
            <a:off x="1062575" y="971525"/>
            <a:ext cx="7420500" cy="1046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1300">
                <a:latin typeface="Cabin"/>
                <a:ea typeface="Cabin"/>
                <a:cs typeface="Cabin"/>
                <a:sym typeface="Cabin"/>
              </a:rPr>
              <a:t>La problematización de la realidad cumple la función de cuestionar el papel del educando y del educador, así como de los saberes y conocimientos respecto a un tema, situación o experiencia relacionada con la realidad; asimismo, incorpora nuevas formas de razonamiento a través de la creatividad, la duda sistemática y el descubrimiento crítico</a:t>
            </a:r>
            <a:r>
              <a:rPr b="1" lang="en" sz="1300">
                <a:latin typeface="Cabin"/>
                <a:ea typeface="Cabin"/>
                <a:cs typeface="Cabin"/>
                <a:sym typeface="Cabin"/>
              </a:rPr>
              <a:t> (SEP, 2022).</a:t>
            </a:r>
            <a:endParaRPr sz="1300">
              <a:latin typeface="Cabin"/>
              <a:ea typeface="Cabin"/>
              <a:cs typeface="Cabin"/>
              <a:sym typeface="Cabin"/>
            </a:endParaRPr>
          </a:p>
          <a:p>
            <a:pPr indent="0" lvl="0" marL="0" rtl="0" algn="just">
              <a:spcBef>
                <a:spcPts val="0"/>
              </a:spcBef>
              <a:spcAft>
                <a:spcPts val="0"/>
              </a:spcAft>
              <a:buNone/>
            </a:pPr>
            <a:r>
              <a:t/>
            </a:r>
            <a:endParaRPr sz="1300">
              <a:latin typeface="Cabin"/>
              <a:ea typeface="Cabin"/>
              <a:cs typeface="Cabin"/>
              <a:sym typeface="Cabin"/>
            </a:endParaRPr>
          </a:p>
          <a:p>
            <a:pPr indent="0" lvl="0" marL="0" rtl="0" algn="just">
              <a:spcBef>
                <a:spcPts val="0"/>
              </a:spcBef>
              <a:spcAft>
                <a:spcPts val="0"/>
              </a:spcAft>
              <a:buNone/>
            </a:pPr>
            <a:r>
              <a:t/>
            </a:r>
            <a:endParaRPr sz="1300">
              <a:latin typeface="Cabin"/>
              <a:ea typeface="Cabin"/>
              <a:cs typeface="Cabin"/>
              <a:sym typeface="Cabin"/>
            </a:endParaRPr>
          </a:p>
        </p:txBody>
      </p:sp>
      <p:sp>
        <p:nvSpPr>
          <p:cNvPr id="800" name="Google Shape;800;p29"/>
          <p:cNvSpPr txBox="1"/>
          <p:nvPr/>
        </p:nvSpPr>
        <p:spPr>
          <a:xfrm>
            <a:off x="440125" y="1945075"/>
            <a:ext cx="5043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Albert Sans"/>
                <a:ea typeface="Albert Sans"/>
                <a:cs typeface="Albert Sans"/>
                <a:sym typeface="Albert Sans"/>
              </a:rPr>
              <a:t>Construcción de pedagogías problematizadoras</a:t>
            </a:r>
            <a:endParaRPr b="1" sz="1600">
              <a:latin typeface="Albert Sans"/>
              <a:ea typeface="Albert Sans"/>
              <a:cs typeface="Albert Sans"/>
              <a:sym typeface="Albert Sans"/>
            </a:endParaRPr>
          </a:p>
        </p:txBody>
      </p:sp>
      <p:sp>
        <p:nvSpPr>
          <p:cNvPr id="801" name="Google Shape;801;p29"/>
          <p:cNvSpPr txBox="1"/>
          <p:nvPr/>
        </p:nvSpPr>
        <p:spPr>
          <a:xfrm>
            <a:off x="653525" y="2400850"/>
            <a:ext cx="3834600" cy="2385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El pensamiento crítico es algo alcanzable que se construye día a día. Ello requiere tomar distancia respecto de pedagogías y metodologías didácticas distantes de las realidades que enmarcan los procesos formativos y, de forma específica, la vida de </a:t>
            </a:r>
            <a:r>
              <a:rPr lang="en" sz="1300">
                <a:latin typeface="Albert Sans"/>
                <a:ea typeface="Albert Sans"/>
                <a:cs typeface="Albert Sans"/>
                <a:sym typeface="Albert Sans"/>
              </a:rPr>
              <a:t>NNA. </a:t>
            </a:r>
            <a:r>
              <a:rPr lang="en" sz="1300">
                <a:latin typeface="Albert Sans"/>
                <a:ea typeface="Albert Sans"/>
                <a:cs typeface="Albert Sans"/>
                <a:sym typeface="Albert Sans"/>
              </a:rPr>
              <a:t>En este sentido, resulta indispensable poner en tela de juicio las pedagogías bancarias </a:t>
            </a:r>
            <a:r>
              <a:rPr lang="en" sz="1000">
                <a:latin typeface="Albert Sans"/>
                <a:ea typeface="Albert Sans"/>
                <a:cs typeface="Albert Sans"/>
                <a:sym typeface="Albert Sans"/>
              </a:rPr>
              <a:t>(Freire, 1968) </a:t>
            </a:r>
            <a:r>
              <a:rPr lang="en" sz="1300">
                <a:latin typeface="Albert Sans"/>
                <a:ea typeface="Albert Sans"/>
                <a:cs typeface="Albert Sans"/>
                <a:sym typeface="Albert Sans"/>
              </a:rPr>
              <a:t>para </a:t>
            </a:r>
            <a:r>
              <a:rPr b="1" lang="en" sz="1300">
                <a:latin typeface="Albert Sans"/>
                <a:ea typeface="Albert Sans"/>
                <a:cs typeface="Albert Sans"/>
                <a:sym typeface="Albert Sans"/>
              </a:rPr>
              <a:t>transitar a la construcción de aquellas que emerjan de la problematización del contexto.</a:t>
            </a:r>
            <a:endParaRPr b="1" sz="1300">
              <a:latin typeface="Albert Sans"/>
              <a:ea typeface="Albert Sans"/>
              <a:cs typeface="Albert Sans"/>
              <a:sym typeface="Albert Sans"/>
            </a:endParaRPr>
          </a:p>
        </p:txBody>
      </p:sp>
      <p:sp>
        <p:nvSpPr>
          <p:cNvPr id="802" name="Google Shape;802;p29"/>
          <p:cNvSpPr/>
          <p:nvPr/>
        </p:nvSpPr>
        <p:spPr>
          <a:xfrm>
            <a:off x="7871499" y="2325274"/>
            <a:ext cx="1114558" cy="2537063"/>
          </a:xfrm>
          <a:custGeom>
            <a:rect b="b" l="l" r="r" t="t"/>
            <a:pathLst>
              <a:path extrusionOk="0" h="3888219" w="1769140">
                <a:moveTo>
                  <a:pt x="0" y="0"/>
                </a:moveTo>
                <a:lnTo>
                  <a:pt x="1769139" y="0"/>
                </a:lnTo>
                <a:lnTo>
                  <a:pt x="1769139" y="3888220"/>
                </a:lnTo>
                <a:lnTo>
                  <a:pt x="0" y="3888220"/>
                </a:lnTo>
                <a:lnTo>
                  <a:pt x="0" y="0"/>
                </a:lnTo>
                <a:close/>
              </a:path>
            </a:pathLst>
          </a:custGeom>
          <a:blipFill rotWithShape="1">
            <a:blip r:embed="rId4">
              <a:alphaModFix/>
            </a:blip>
            <a:stretch>
              <a:fillRect b="0" l="0" r="0" t="0"/>
            </a:stretch>
          </a:blipFill>
          <a:ln>
            <a:noFill/>
          </a:ln>
        </p:spPr>
      </p:sp>
      <p:pic>
        <p:nvPicPr>
          <p:cNvPr id="803" name="Google Shape;803;p29">
            <a:hlinkClick r:id="rId5"/>
          </p:cNvPr>
          <p:cNvPicPr preferRelativeResize="0"/>
          <p:nvPr/>
        </p:nvPicPr>
        <p:blipFill rotWithShape="1">
          <a:blip r:embed="rId6">
            <a:alphaModFix/>
          </a:blip>
          <a:srcRect b="20530" l="27144" r="29166" t="33166"/>
          <a:stretch/>
        </p:blipFill>
        <p:spPr>
          <a:xfrm>
            <a:off x="4752338" y="2537975"/>
            <a:ext cx="3014700" cy="1701600"/>
          </a:xfrm>
          <a:prstGeom prst="roundRect">
            <a:avLst>
              <a:gd fmla="val 16667" name="adj"/>
            </a:avLst>
          </a:prstGeom>
          <a:noFill/>
          <a:ln>
            <a:noFill/>
          </a:ln>
        </p:spPr>
      </p:pic>
      <p:sp>
        <p:nvSpPr>
          <p:cNvPr id="804" name="Google Shape;804;p29"/>
          <p:cNvSpPr/>
          <p:nvPr/>
        </p:nvSpPr>
        <p:spPr>
          <a:xfrm flipH="1">
            <a:off x="7530468" y="1783273"/>
            <a:ext cx="592005" cy="663271"/>
          </a:xfrm>
          <a:custGeom>
            <a:rect b="b" l="l" r="r" t="t"/>
            <a:pathLst>
              <a:path extrusionOk="0" h="1617735" w="1644457">
                <a:moveTo>
                  <a:pt x="0" y="0"/>
                </a:moveTo>
                <a:lnTo>
                  <a:pt x="1644457" y="0"/>
                </a:lnTo>
                <a:lnTo>
                  <a:pt x="1644457" y="1617734"/>
                </a:lnTo>
                <a:lnTo>
                  <a:pt x="0" y="1617734"/>
                </a:lnTo>
                <a:lnTo>
                  <a:pt x="0" y="0"/>
                </a:lnTo>
                <a:close/>
              </a:path>
            </a:pathLst>
          </a:custGeom>
          <a:blipFill rotWithShape="1">
            <a:blip r:embed="rId7">
              <a:alphaModFix/>
            </a:blip>
            <a:stretch>
              <a:fillRect b="0" l="0" r="0" t="0"/>
            </a:stretch>
          </a:blipFill>
          <a:ln>
            <a:noFill/>
          </a:ln>
        </p:spPr>
      </p:sp>
      <p:sp>
        <p:nvSpPr>
          <p:cNvPr id="805" name="Google Shape;805;p29"/>
          <p:cNvSpPr txBox="1"/>
          <p:nvPr/>
        </p:nvSpPr>
        <p:spPr>
          <a:xfrm>
            <a:off x="5265200" y="4315125"/>
            <a:ext cx="2104800" cy="354000"/>
          </a:xfrm>
          <a:prstGeom prst="rect">
            <a:avLst/>
          </a:prstGeom>
          <a:solidFill>
            <a:schemeClr val="dk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Cabin"/>
                <a:ea typeface="Cabin"/>
                <a:cs typeface="Cabin"/>
                <a:sym typeface="Cabin"/>
              </a:rPr>
              <a:t>VER HASTA EL MINUTO 20:11</a:t>
            </a:r>
            <a:endParaRPr sz="1100">
              <a:solidFill>
                <a:schemeClr val="lt1"/>
              </a:solidFill>
              <a:latin typeface="Cabin"/>
              <a:ea typeface="Cabin"/>
              <a:cs typeface="Cabin"/>
              <a:sym typeface="Cab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30"/>
          <p:cNvSpPr txBox="1"/>
          <p:nvPr/>
        </p:nvSpPr>
        <p:spPr>
          <a:xfrm>
            <a:off x="640588" y="249775"/>
            <a:ext cx="7989300" cy="1062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600">
                <a:latin typeface="Changa One"/>
                <a:ea typeface="Changa One"/>
                <a:cs typeface="Changa One"/>
                <a:sym typeface="Changa One"/>
              </a:rPr>
              <a:t>¿Qué aportan los campos formativos?</a:t>
            </a:r>
            <a:endParaRPr sz="2600">
              <a:latin typeface="Changa One"/>
              <a:ea typeface="Changa One"/>
              <a:cs typeface="Changa One"/>
              <a:sym typeface="Changa One"/>
            </a:endParaRPr>
          </a:p>
          <a:p>
            <a:pPr indent="0" lvl="0" marL="0" rtl="0" algn="ctr">
              <a:spcBef>
                <a:spcPts val="0"/>
              </a:spcBef>
              <a:spcAft>
                <a:spcPts val="0"/>
              </a:spcAft>
              <a:buNone/>
            </a:pPr>
            <a:r>
              <a:rPr b="1" lang="en" sz="1600">
                <a:solidFill>
                  <a:schemeClr val="accent1"/>
                </a:solidFill>
                <a:latin typeface="Arimo"/>
                <a:ea typeface="Arimo"/>
                <a:cs typeface="Arimo"/>
                <a:sym typeface="Arimo"/>
              </a:rPr>
              <a:t>CONOCER, COMPRENDER Y TRANSFORMAR LA SITUACIÓN O PROBLEMA </a:t>
            </a:r>
            <a:endParaRPr b="1" sz="1600">
              <a:solidFill>
                <a:schemeClr val="accent1"/>
              </a:solidFill>
              <a:latin typeface="Arimo"/>
              <a:ea typeface="Arimo"/>
              <a:cs typeface="Arimo"/>
              <a:sym typeface="Arimo"/>
            </a:endParaRPr>
          </a:p>
          <a:p>
            <a:pPr indent="0" lvl="0" marL="0" rtl="0" algn="ctr">
              <a:spcBef>
                <a:spcPts val="0"/>
              </a:spcBef>
              <a:spcAft>
                <a:spcPts val="0"/>
              </a:spcAft>
              <a:buNone/>
            </a:pPr>
            <a:r>
              <a:rPr b="1" lang="en" sz="1500">
                <a:latin typeface="Arimo"/>
                <a:ea typeface="Arimo"/>
                <a:cs typeface="Arimo"/>
                <a:sym typeface="Arimo"/>
              </a:rPr>
              <a:t>QUE HEMOS IDENTIFICADO EN NUESTRA LECTURA DE LA REALIDAD</a:t>
            </a:r>
            <a:endParaRPr b="1" sz="1500">
              <a:latin typeface="Arimo"/>
              <a:ea typeface="Arimo"/>
              <a:cs typeface="Arimo"/>
              <a:sym typeface="Arimo"/>
            </a:endParaRPr>
          </a:p>
        </p:txBody>
      </p:sp>
      <p:sp>
        <p:nvSpPr>
          <p:cNvPr id="811" name="Google Shape;811;p30"/>
          <p:cNvSpPr/>
          <p:nvPr/>
        </p:nvSpPr>
        <p:spPr>
          <a:xfrm>
            <a:off x="1233000" y="1483050"/>
            <a:ext cx="1968900" cy="1571700"/>
          </a:xfrm>
          <a:prstGeom prst="roundRect">
            <a:avLst>
              <a:gd fmla="val 16667" name="adj"/>
            </a:avLst>
          </a:prstGeom>
          <a:solidFill>
            <a:schemeClr val="dk1"/>
          </a:solidFill>
          <a:ln cap="flat" cmpd="sng" w="1905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rPr lang="en" sz="1100">
                <a:latin typeface="Epilogue"/>
                <a:ea typeface="Epilogue"/>
                <a:cs typeface="Epilogue"/>
                <a:sym typeface="Epilogue"/>
              </a:rPr>
              <a:t>Este campo puede ayudar a que los alumnos …</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12" name="Google Shape;812;p30"/>
          <p:cNvSpPr/>
          <p:nvPr/>
        </p:nvSpPr>
        <p:spPr>
          <a:xfrm>
            <a:off x="3006725" y="1537734"/>
            <a:ext cx="531825" cy="237625"/>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674EA7"/>
            </a:solidFill>
            <a:prstDash val="solid"/>
            <a:round/>
            <a:headEnd len="med" w="med" type="stealth"/>
            <a:tailEnd len="med" w="med" type="none"/>
          </a:ln>
        </p:spPr>
      </p:sp>
      <p:sp>
        <p:nvSpPr>
          <p:cNvPr id="813" name="Google Shape;813;p30"/>
          <p:cNvSpPr/>
          <p:nvPr/>
        </p:nvSpPr>
        <p:spPr>
          <a:xfrm>
            <a:off x="6068475" y="3219400"/>
            <a:ext cx="1924500" cy="1571700"/>
          </a:xfrm>
          <a:prstGeom prst="roundRect">
            <a:avLst>
              <a:gd fmla="val 16667" name="adj"/>
            </a:avLst>
          </a:prstGeom>
          <a:solidFill>
            <a:schemeClr val="dk1"/>
          </a:solidFill>
          <a:ln cap="flat" cmpd="sng" w="19050">
            <a:solidFill>
              <a:srgbClr val="45818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Epilogue"/>
                <a:ea typeface="Epilogue"/>
                <a:cs typeface="Epilogue"/>
                <a:sym typeface="Epilogue"/>
              </a:rPr>
              <a:t>Este campo puede ayudar a que los alumnos …</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14" name="Google Shape;814;p30"/>
          <p:cNvSpPr/>
          <p:nvPr/>
        </p:nvSpPr>
        <p:spPr>
          <a:xfrm>
            <a:off x="6068475" y="1488500"/>
            <a:ext cx="1924500" cy="1571700"/>
          </a:xfrm>
          <a:prstGeom prst="roundRect">
            <a:avLst>
              <a:gd fmla="val 16667" name="adj"/>
            </a:avLst>
          </a:prstGeom>
          <a:solidFill>
            <a:schemeClr val="dk1"/>
          </a:solidFill>
          <a:ln cap="flat" cmpd="sng" w="19050">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Epilogue"/>
                <a:ea typeface="Epilogue"/>
                <a:cs typeface="Epilogue"/>
                <a:sym typeface="Epilogue"/>
              </a:rPr>
              <a:t>Este campo puede ayudar a que los alumnos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15" name="Google Shape;815;p30"/>
          <p:cNvSpPr/>
          <p:nvPr/>
        </p:nvSpPr>
        <p:spPr>
          <a:xfrm>
            <a:off x="1334150" y="3219675"/>
            <a:ext cx="1924500" cy="1631400"/>
          </a:xfrm>
          <a:prstGeom prst="roundRect">
            <a:avLst>
              <a:gd fmla="val 16667" name="adj"/>
            </a:avLst>
          </a:prstGeom>
          <a:solidFill>
            <a:schemeClr val="dk1"/>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rPr lang="en" sz="1100">
                <a:latin typeface="Epilogue"/>
                <a:ea typeface="Epilogue"/>
                <a:cs typeface="Epilogue"/>
                <a:sym typeface="Epilogue"/>
              </a:rPr>
              <a:t>Este campo puede ayudar a que los alumnos …</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16" name="Google Shape;816;p30"/>
          <p:cNvSpPr/>
          <p:nvPr/>
        </p:nvSpPr>
        <p:spPr>
          <a:xfrm>
            <a:off x="5596975" y="1461534"/>
            <a:ext cx="531825" cy="237625"/>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E06666"/>
            </a:solidFill>
            <a:prstDash val="solid"/>
            <a:round/>
            <a:headEnd len="med" w="med" type="none"/>
            <a:tailEnd len="med" w="med" type="triangle"/>
          </a:ln>
        </p:spPr>
      </p:sp>
      <p:sp>
        <p:nvSpPr>
          <p:cNvPr id="817" name="Google Shape;817;p30"/>
          <p:cNvSpPr/>
          <p:nvPr/>
        </p:nvSpPr>
        <p:spPr>
          <a:xfrm rot="10617028">
            <a:off x="5743419" y="4573836"/>
            <a:ext cx="531834" cy="237629"/>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45818E"/>
            </a:solidFill>
            <a:prstDash val="solid"/>
            <a:round/>
            <a:headEnd len="med" w="med" type="stealth"/>
            <a:tailEnd len="med" w="med" type="none"/>
          </a:ln>
        </p:spPr>
      </p:sp>
      <p:sp>
        <p:nvSpPr>
          <p:cNvPr id="818" name="Google Shape;818;p30"/>
          <p:cNvSpPr/>
          <p:nvPr/>
        </p:nvSpPr>
        <p:spPr>
          <a:xfrm rot="-10145609">
            <a:off x="3035528" y="4573845"/>
            <a:ext cx="531805" cy="237616"/>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134F5C"/>
            </a:solidFill>
            <a:prstDash val="solid"/>
            <a:round/>
            <a:headEnd len="med" w="med" type="none"/>
            <a:tailEnd len="med" w="med" type="triangle"/>
          </a:ln>
        </p:spPr>
      </p:sp>
      <p:pic>
        <p:nvPicPr>
          <p:cNvPr id="819" name="Google Shape;819;p30"/>
          <p:cNvPicPr preferRelativeResize="0"/>
          <p:nvPr/>
        </p:nvPicPr>
        <p:blipFill>
          <a:blip r:embed="rId3">
            <a:alphaModFix/>
          </a:blip>
          <a:stretch>
            <a:fillRect/>
          </a:stretch>
        </p:blipFill>
        <p:spPr>
          <a:xfrm>
            <a:off x="3202000" y="1448950"/>
            <a:ext cx="2866475" cy="3503475"/>
          </a:xfrm>
          <a:prstGeom prst="rect">
            <a:avLst/>
          </a:prstGeom>
          <a:noFill/>
          <a:ln>
            <a:noFill/>
          </a:ln>
        </p:spPr>
      </p:pic>
      <p:sp>
        <p:nvSpPr>
          <p:cNvPr id="820" name="Google Shape;820;p30">
            <a:hlinkClick r:id="rId4"/>
          </p:cNvPr>
          <p:cNvSpPr/>
          <p:nvPr/>
        </p:nvSpPr>
        <p:spPr>
          <a:xfrm>
            <a:off x="3822200" y="2414825"/>
            <a:ext cx="1682700" cy="1571700"/>
          </a:xfrm>
          <a:prstGeom prst="ellipse">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999999"/>
                </a:solidFill>
                <a:latin typeface="Changa One"/>
                <a:ea typeface="Changa One"/>
                <a:cs typeface="Changa One"/>
                <a:sym typeface="Changa One"/>
              </a:rPr>
              <a:t>SITUACIÓN</a:t>
            </a:r>
            <a:endParaRPr>
              <a:solidFill>
                <a:srgbClr val="999999"/>
              </a:solidFill>
              <a:latin typeface="Changa One"/>
              <a:ea typeface="Changa One"/>
              <a:cs typeface="Changa One"/>
              <a:sym typeface="Changa One"/>
            </a:endParaRPr>
          </a:p>
          <a:p>
            <a:pPr indent="0" lvl="0" marL="0" rtl="0" algn="ctr">
              <a:spcBef>
                <a:spcPts val="0"/>
              </a:spcBef>
              <a:spcAft>
                <a:spcPts val="0"/>
              </a:spcAft>
              <a:buNone/>
            </a:pPr>
            <a:r>
              <a:rPr lang="en">
                <a:solidFill>
                  <a:srgbClr val="999999"/>
                </a:solidFill>
                <a:latin typeface="Changa One"/>
                <a:ea typeface="Changa One"/>
                <a:cs typeface="Changa One"/>
                <a:sym typeface="Changa One"/>
              </a:rPr>
              <a:t>PROBLEMA</a:t>
            </a:r>
            <a:endParaRPr>
              <a:solidFill>
                <a:srgbClr val="999999"/>
              </a:solidFill>
              <a:latin typeface="Changa One"/>
              <a:ea typeface="Changa One"/>
              <a:cs typeface="Changa One"/>
              <a:sym typeface="Changa One"/>
            </a:endParaRPr>
          </a:p>
        </p:txBody>
      </p:sp>
      <p:sp>
        <p:nvSpPr>
          <p:cNvPr id="821" name="Google Shape;821;p30"/>
          <p:cNvSpPr/>
          <p:nvPr/>
        </p:nvSpPr>
        <p:spPr>
          <a:xfrm>
            <a:off x="434250" y="3585098"/>
            <a:ext cx="845875" cy="1434929"/>
          </a:xfrm>
          <a:custGeom>
            <a:rect b="b" l="l" r="r" t="t"/>
            <a:pathLst>
              <a:path extrusionOk="0" h="3171113" w="1859065">
                <a:moveTo>
                  <a:pt x="0" y="0"/>
                </a:moveTo>
                <a:lnTo>
                  <a:pt x="1859065" y="0"/>
                </a:lnTo>
                <a:lnTo>
                  <a:pt x="1859065" y="3171114"/>
                </a:lnTo>
                <a:lnTo>
                  <a:pt x="0" y="3171114"/>
                </a:lnTo>
                <a:lnTo>
                  <a:pt x="0" y="0"/>
                </a:lnTo>
                <a:close/>
              </a:path>
            </a:pathLst>
          </a:custGeom>
          <a:blipFill rotWithShape="1">
            <a:blip r:embed="rId5">
              <a:alphaModFix/>
            </a:blip>
            <a:stretch>
              <a:fillRect b="0" l="0" r="0" t="0"/>
            </a:stretch>
          </a:blipFill>
          <a:ln>
            <a:noFill/>
          </a:ln>
        </p:spPr>
      </p:sp>
      <p:sp>
        <p:nvSpPr>
          <p:cNvPr id="822" name="Google Shape;822;p30"/>
          <p:cNvSpPr/>
          <p:nvPr/>
        </p:nvSpPr>
        <p:spPr>
          <a:xfrm>
            <a:off x="272524" y="1314000"/>
            <a:ext cx="1070301" cy="1729780"/>
          </a:xfrm>
          <a:custGeom>
            <a:rect b="b" l="l" r="r" t="t"/>
            <a:pathLst>
              <a:path extrusionOk="0" h="3931318" w="2432503">
                <a:moveTo>
                  <a:pt x="0" y="0"/>
                </a:moveTo>
                <a:lnTo>
                  <a:pt x="2432503" y="0"/>
                </a:lnTo>
                <a:lnTo>
                  <a:pt x="2432503" y="3931318"/>
                </a:lnTo>
                <a:lnTo>
                  <a:pt x="0" y="3931318"/>
                </a:lnTo>
                <a:lnTo>
                  <a:pt x="0" y="0"/>
                </a:lnTo>
                <a:close/>
              </a:path>
            </a:pathLst>
          </a:custGeom>
          <a:blipFill rotWithShape="1">
            <a:blip r:embed="rId6">
              <a:alphaModFix/>
            </a:blip>
            <a:stretch>
              <a:fillRect b="0" l="0" r="0" t="0"/>
            </a:stretch>
          </a:blipFill>
          <a:ln>
            <a:noFill/>
          </a:ln>
        </p:spPr>
      </p:sp>
      <p:sp>
        <p:nvSpPr>
          <p:cNvPr id="823" name="Google Shape;823;p30"/>
          <p:cNvSpPr/>
          <p:nvPr/>
        </p:nvSpPr>
        <p:spPr>
          <a:xfrm>
            <a:off x="7887225" y="1142313"/>
            <a:ext cx="806179" cy="1676526"/>
          </a:xfrm>
          <a:custGeom>
            <a:rect b="b" l="l" r="r" t="t"/>
            <a:pathLst>
              <a:path extrusionOk="0" h="5934607" w="2804102">
                <a:moveTo>
                  <a:pt x="0" y="0"/>
                </a:moveTo>
                <a:lnTo>
                  <a:pt x="2804101" y="0"/>
                </a:lnTo>
                <a:lnTo>
                  <a:pt x="2804101" y="5934606"/>
                </a:lnTo>
                <a:lnTo>
                  <a:pt x="0" y="5934606"/>
                </a:lnTo>
                <a:lnTo>
                  <a:pt x="0" y="0"/>
                </a:lnTo>
                <a:close/>
              </a:path>
            </a:pathLst>
          </a:custGeom>
          <a:blipFill rotWithShape="1">
            <a:blip r:embed="rId7">
              <a:alphaModFix/>
            </a:blip>
            <a:stretch>
              <a:fillRect b="0" l="0" r="0" t="0"/>
            </a:stretch>
          </a:blipFill>
          <a:ln>
            <a:noFill/>
          </a:ln>
        </p:spPr>
      </p:sp>
      <p:sp>
        <p:nvSpPr>
          <p:cNvPr id="824" name="Google Shape;824;p30"/>
          <p:cNvSpPr/>
          <p:nvPr/>
        </p:nvSpPr>
        <p:spPr>
          <a:xfrm flipH="1">
            <a:off x="7705875" y="3863800"/>
            <a:ext cx="1284200" cy="1156218"/>
          </a:xfrm>
          <a:custGeom>
            <a:rect b="b" l="l" r="r" t="t"/>
            <a:pathLst>
              <a:path extrusionOk="0" h="2704604" w="3113213">
                <a:moveTo>
                  <a:pt x="0" y="0"/>
                </a:moveTo>
                <a:lnTo>
                  <a:pt x="3113213" y="0"/>
                </a:lnTo>
                <a:lnTo>
                  <a:pt x="3113213" y="2704604"/>
                </a:lnTo>
                <a:lnTo>
                  <a:pt x="0" y="2704604"/>
                </a:lnTo>
                <a:lnTo>
                  <a:pt x="0" y="0"/>
                </a:lnTo>
                <a:close/>
              </a:path>
            </a:pathLst>
          </a:custGeom>
          <a:blipFill rotWithShape="1">
            <a:blip r:embed="rId8">
              <a:alphaModFix/>
            </a:blip>
            <a:stretch>
              <a:fillRect b="0" l="0" r="0" t="0"/>
            </a:stretch>
          </a:blipFill>
          <a:ln>
            <a:noFill/>
          </a:ln>
        </p:spPr>
      </p:sp>
      <p:sp>
        <p:nvSpPr>
          <p:cNvPr id="825" name="Google Shape;825;p30"/>
          <p:cNvSpPr txBox="1"/>
          <p:nvPr/>
        </p:nvSpPr>
        <p:spPr>
          <a:xfrm>
            <a:off x="2788325" y="4851000"/>
            <a:ext cx="35487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latin typeface="Anek Malayalam"/>
                <a:ea typeface="Anek Malayalam"/>
                <a:cs typeface="Anek Malayalam"/>
                <a:sym typeface="Anek Malayalam"/>
              </a:rPr>
              <a:t>Realicen este ejercicio como colectivo docente puede enriquecer la lectura de la realidad </a:t>
            </a:r>
            <a:endParaRPr sz="700">
              <a:latin typeface="Anek Malayalam"/>
              <a:ea typeface="Anek Malayalam"/>
              <a:cs typeface="Anek Malayalam"/>
              <a:sym typeface="Anek Malayala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31"/>
          <p:cNvSpPr/>
          <p:nvPr/>
        </p:nvSpPr>
        <p:spPr>
          <a:xfrm>
            <a:off x="0" y="3141100"/>
            <a:ext cx="1590600" cy="2112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831" name="Google Shape;831;p31"/>
          <p:cNvSpPr txBox="1"/>
          <p:nvPr/>
        </p:nvSpPr>
        <p:spPr>
          <a:xfrm rot="1497">
            <a:off x="539450" y="2479175"/>
            <a:ext cx="2755500" cy="1108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000">
                <a:latin typeface="Albert Sans"/>
                <a:ea typeface="Albert Sans"/>
                <a:cs typeface="Albert Sans"/>
                <a:sym typeface="Albert Sans"/>
              </a:rPr>
              <a:t>La integración curricular supone articular los contenidos de uno o varios campos formativos</a:t>
            </a:r>
            <a:r>
              <a:rPr lang="en" sz="1000">
                <a:latin typeface="Albert Sans"/>
                <a:ea typeface="Albert Sans"/>
                <a:cs typeface="Albert Sans"/>
                <a:sym typeface="Albert Sans"/>
              </a:rPr>
              <a:t> para abonar al análisis, la reflexión, la comprensión y la transformación de alguna situación o problema de interés</a:t>
            </a:r>
            <a:endParaRPr sz="1000">
              <a:latin typeface="Albert Sans"/>
              <a:ea typeface="Albert Sans"/>
              <a:cs typeface="Albert Sans"/>
              <a:sym typeface="Albert Sans"/>
            </a:endParaRPr>
          </a:p>
        </p:txBody>
      </p:sp>
      <p:sp>
        <p:nvSpPr>
          <p:cNvPr id="832" name="Google Shape;832;p31"/>
          <p:cNvSpPr txBox="1"/>
          <p:nvPr/>
        </p:nvSpPr>
        <p:spPr>
          <a:xfrm>
            <a:off x="640588" y="325975"/>
            <a:ext cx="7989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600">
                <a:latin typeface="Dela Gothic One"/>
                <a:ea typeface="Dela Gothic One"/>
                <a:cs typeface="Dela Gothic One"/>
                <a:sym typeface="Dela Gothic One"/>
              </a:rPr>
              <a:t> </a:t>
            </a:r>
            <a:r>
              <a:rPr lang="en" sz="2600">
                <a:solidFill>
                  <a:schemeClr val="accent1"/>
                </a:solidFill>
                <a:latin typeface="Dela Gothic One"/>
                <a:ea typeface="Dela Gothic One"/>
                <a:cs typeface="Dela Gothic One"/>
                <a:sym typeface="Dela Gothic One"/>
              </a:rPr>
              <a:t>INTEGRACIÓN CURRICULAR</a:t>
            </a:r>
            <a:endParaRPr sz="2600">
              <a:solidFill>
                <a:schemeClr val="accent1"/>
              </a:solidFill>
              <a:latin typeface="Dela Gothic One"/>
              <a:ea typeface="Dela Gothic One"/>
              <a:cs typeface="Dela Gothic One"/>
              <a:sym typeface="Dela Gothic One"/>
            </a:endParaRPr>
          </a:p>
          <a:p>
            <a:pPr indent="0" lvl="0" marL="0" rtl="0" algn="ctr">
              <a:spcBef>
                <a:spcPts val="0"/>
              </a:spcBef>
              <a:spcAft>
                <a:spcPts val="0"/>
              </a:spcAft>
              <a:buNone/>
            </a:pPr>
            <a:r>
              <a:rPr b="1" lang="en" sz="1600">
                <a:latin typeface="Lexend"/>
                <a:ea typeface="Lexend"/>
                <a:cs typeface="Lexend"/>
                <a:sym typeface="Lexend"/>
              </a:rPr>
              <a:t> A PARTIR DE ALGUNOS CONTENIDOS IDENTIFICADOS </a:t>
            </a:r>
            <a:endParaRPr b="1" sz="500">
              <a:latin typeface="Lexend"/>
              <a:ea typeface="Lexend"/>
              <a:cs typeface="Lexend"/>
              <a:sym typeface="Lexend"/>
            </a:endParaRPr>
          </a:p>
        </p:txBody>
      </p:sp>
      <p:grpSp>
        <p:nvGrpSpPr>
          <p:cNvPr id="833" name="Google Shape;833;p31"/>
          <p:cNvGrpSpPr/>
          <p:nvPr/>
        </p:nvGrpSpPr>
        <p:grpSpPr>
          <a:xfrm>
            <a:off x="1128700" y="1220350"/>
            <a:ext cx="7013075" cy="3503475"/>
            <a:chOff x="811200" y="1480700"/>
            <a:chExt cx="7013075" cy="3503475"/>
          </a:xfrm>
        </p:grpSpPr>
        <p:sp>
          <p:nvSpPr>
            <p:cNvPr id="834" name="Google Shape;834;p31"/>
            <p:cNvSpPr/>
            <p:nvPr/>
          </p:nvSpPr>
          <p:spPr>
            <a:xfrm>
              <a:off x="811200" y="1711300"/>
              <a:ext cx="2073300" cy="904800"/>
            </a:xfrm>
            <a:prstGeom prst="roundRect">
              <a:avLst>
                <a:gd fmla="val 16667" name="adj"/>
              </a:avLst>
            </a:prstGeom>
            <a:solidFill>
              <a:schemeClr val="dk1"/>
            </a:solidFill>
            <a:ln cap="flat" cmpd="sng" w="19050">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rPr lang="en" sz="1100">
                  <a:latin typeface="Epilogue"/>
                  <a:ea typeface="Epilogue"/>
                  <a:cs typeface="Epilogue"/>
                  <a:sym typeface="Epilogue"/>
                </a:rPr>
                <a:t>   CONTENIDOS</a:t>
              </a:r>
              <a:endParaRPr sz="1100">
                <a:latin typeface="Epilogue"/>
                <a:ea typeface="Epilogue"/>
                <a:cs typeface="Epilogue"/>
                <a:sym typeface="Epilogue"/>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35" name="Google Shape;835;p31"/>
            <p:cNvSpPr/>
            <p:nvPr/>
          </p:nvSpPr>
          <p:spPr>
            <a:xfrm>
              <a:off x="2613025" y="1569484"/>
              <a:ext cx="531825" cy="237625"/>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674EA7"/>
              </a:solidFill>
              <a:prstDash val="solid"/>
              <a:round/>
              <a:headEnd len="med" w="med" type="stealth"/>
              <a:tailEnd len="med" w="med" type="none"/>
            </a:ln>
          </p:spPr>
        </p:sp>
        <p:sp>
          <p:nvSpPr>
            <p:cNvPr id="836" name="Google Shape;836;p31"/>
            <p:cNvSpPr/>
            <p:nvPr/>
          </p:nvSpPr>
          <p:spPr>
            <a:xfrm>
              <a:off x="5750975" y="3918200"/>
              <a:ext cx="2073300" cy="904800"/>
            </a:xfrm>
            <a:prstGeom prst="roundRect">
              <a:avLst>
                <a:gd fmla="val 16667" name="adj"/>
              </a:avLst>
            </a:prstGeom>
            <a:solidFill>
              <a:schemeClr val="dk1"/>
            </a:solidFill>
            <a:ln cap="flat" cmpd="sng" w="19050">
              <a:solidFill>
                <a:srgbClr val="45818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Epilogue"/>
                  <a:ea typeface="Epilogue"/>
                  <a:cs typeface="Epilogue"/>
                  <a:sym typeface="Epilogue"/>
                </a:rPr>
                <a:t>     CONTENIDOS</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37" name="Google Shape;837;p31"/>
            <p:cNvSpPr/>
            <p:nvPr/>
          </p:nvSpPr>
          <p:spPr>
            <a:xfrm>
              <a:off x="5750975" y="1672650"/>
              <a:ext cx="2073300" cy="904800"/>
            </a:xfrm>
            <a:prstGeom prst="roundRect">
              <a:avLst>
                <a:gd fmla="val 16667" name="adj"/>
              </a:avLst>
            </a:prstGeom>
            <a:solidFill>
              <a:schemeClr val="dk1"/>
            </a:solidFill>
            <a:ln cap="flat" cmpd="sng" w="19050">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Epilogue"/>
                  <a:ea typeface="Epilogue"/>
                  <a:cs typeface="Epilogue"/>
                  <a:sym typeface="Epilogue"/>
                </a:rPr>
                <a:t>    CONTENIDOS</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38" name="Google Shape;838;p31"/>
            <p:cNvSpPr/>
            <p:nvPr/>
          </p:nvSpPr>
          <p:spPr>
            <a:xfrm>
              <a:off x="867850" y="3918200"/>
              <a:ext cx="2073300" cy="904800"/>
            </a:xfrm>
            <a:prstGeom prst="roundRect">
              <a:avLst>
                <a:gd fmla="val 16667" name="adj"/>
              </a:avLst>
            </a:prstGeom>
            <a:solidFill>
              <a:schemeClr val="dk1"/>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Epilogue"/>
                <a:ea typeface="Epilogue"/>
                <a:cs typeface="Epilogue"/>
                <a:sym typeface="Epilogue"/>
              </a:endParaRPr>
            </a:p>
            <a:p>
              <a:pPr indent="0" lvl="0" marL="0" rtl="0" algn="l">
                <a:spcBef>
                  <a:spcPts val="0"/>
                </a:spcBef>
                <a:spcAft>
                  <a:spcPts val="0"/>
                </a:spcAft>
                <a:buNone/>
              </a:pPr>
              <a:r>
                <a:rPr lang="en" sz="1100">
                  <a:latin typeface="Epilogue"/>
                  <a:ea typeface="Epilogue"/>
                  <a:cs typeface="Epilogue"/>
                  <a:sym typeface="Epilogue"/>
                </a:rPr>
                <a:t>      CONTENIDOS</a:t>
              </a:r>
              <a:endParaRPr sz="1100">
                <a:latin typeface="Epilogue"/>
                <a:ea typeface="Epilogue"/>
                <a:cs typeface="Epilogue"/>
                <a:sym typeface="Epilogue"/>
              </a:endParaRPr>
            </a:p>
            <a:p>
              <a:pPr indent="0" lvl="0" marL="0" rtl="0" algn="l">
                <a:spcBef>
                  <a:spcPts val="0"/>
                </a:spcBef>
                <a:spcAft>
                  <a:spcPts val="0"/>
                </a:spcAft>
                <a:buNone/>
              </a:pPr>
              <a:r>
                <a:t/>
              </a:r>
              <a:endParaRPr sz="1100">
                <a:latin typeface="Epilogue"/>
                <a:ea typeface="Epilogue"/>
                <a:cs typeface="Epilogue"/>
                <a:sym typeface="Epilogue"/>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a:p>
              <a:pPr indent="0" lvl="0" marL="0" rtl="0" algn="l">
                <a:spcBef>
                  <a:spcPts val="0"/>
                </a:spcBef>
                <a:spcAft>
                  <a:spcPts val="0"/>
                </a:spcAft>
                <a:buNone/>
              </a:pPr>
              <a:r>
                <a:t/>
              </a:r>
              <a:endParaRPr sz="700">
                <a:latin typeface="Actor"/>
                <a:ea typeface="Actor"/>
                <a:cs typeface="Actor"/>
                <a:sym typeface="Actor"/>
              </a:endParaRPr>
            </a:p>
            <a:p>
              <a:pPr indent="0" lvl="0" marL="0" rtl="0" algn="ctr">
                <a:spcBef>
                  <a:spcPts val="0"/>
                </a:spcBef>
                <a:spcAft>
                  <a:spcPts val="0"/>
                </a:spcAft>
                <a:buNone/>
              </a:pPr>
              <a:r>
                <a:t/>
              </a:r>
              <a:endParaRPr sz="700">
                <a:latin typeface="Actor"/>
                <a:ea typeface="Actor"/>
                <a:cs typeface="Actor"/>
                <a:sym typeface="Actor"/>
              </a:endParaRPr>
            </a:p>
          </p:txBody>
        </p:sp>
        <p:sp>
          <p:nvSpPr>
            <p:cNvPr id="839" name="Google Shape;839;p31"/>
            <p:cNvSpPr/>
            <p:nvPr/>
          </p:nvSpPr>
          <p:spPr>
            <a:xfrm>
              <a:off x="5431875" y="1569484"/>
              <a:ext cx="531825" cy="237625"/>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E06666"/>
              </a:solidFill>
              <a:prstDash val="solid"/>
              <a:round/>
              <a:headEnd len="med" w="med" type="none"/>
              <a:tailEnd len="med" w="med" type="triangle"/>
            </a:ln>
          </p:spPr>
        </p:sp>
        <p:sp>
          <p:nvSpPr>
            <p:cNvPr id="840" name="Google Shape;840;p31"/>
            <p:cNvSpPr/>
            <p:nvPr/>
          </p:nvSpPr>
          <p:spPr>
            <a:xfrm rot="10617028">
              <a:off x="5425919" y="4605586"/>
              <a:ext cx="531834" cy="237629"/>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45818E"/>
              </a:solidFill>
              <a:prstDash val="solid"/>
              <a:round/>
              <a:headEnd len="med" w="med" type="stealth"/>
              <a:tailEnd len="med" w="med" type="none"/>
            </a:ln>
          </p:spPr>
        </p:sp>
        <p:sp>
          <p:nvSpPr>
            <p:cNvPr id="841" name="Google Shape;841;p31"/>
            <p:cNvSpPr/>
            <p:nvPr/>
          </p:nvSpPr>
          <p:spPr>
            <a:xfrm rot="-10145609">
              <a:off x="2718028" y="4605595"/>
              <a:ext cx="531805" cy="237616"/>
            </a:xfrm>
            <a:custGeom>
              <a:rect b="b" l="l" r="r" t="t"/>
              <a:pathLst>
                <a:path extrusionOk="0" h="9505" w="21273">
                  <a:moveTo>
                    <a:pt x="0" y="9506"/>
                  </a:moveTo>
                  <a:cubicBezTo>
                    <a:pt x="1058" y="7971"/>
                    <a:pt x="3810" y="1356"/>
                    <a:pt x="6350" y="298"/>
                  </a:cubicBezTo>
                  <a:cubicBezTo>
                    <a:pt x="8890" y="-760"/>
                    <a:pt x="12753" y="1886"/>
                    <a:pt x="15240" y="3156"/>
                  </a:cubicBezTo>
                  <a:cubicBezTo>
                    <a:pt x="17727" y="4426"/>
                    <a:pt x="20268" y="7124"/>
                    <a:pt x="21273" y="7918"/>
                  </a:cubicBezTo>
                </a:path>
              </a:pathLst>
            </a:custGeom>
            <a:noFill/>
            <a:ln cap="flat" cmpd="sng" w="28575">
              <a:solidFill>
                <a:srgbClr val="134F5C"/>
              </a:solidFill>
              <a:prstDash val="solid"/>
              <a:round/>
              <a:headEnd len="med" w="med" type="none"/>
              <a:tailEnd len="med" w="med" type="triangle"/>
            </a:ln>
          </p:spPr>
        </p:sp>
        <p:pic>
          <p:nvPicPr>
            <p:cNvPr id="842" name="Google Shape;842;p31"/>
            <p:cNvPicPr preferRelativeResize="0"/>
            <p:nvPr/>
          </p:nvPicPr>
          <p:blipFill>
            <a:blip r:embed="rId3">
              <a:alphaModFix/>
            </a:blip>
            <a:stretch>
              <a:fillRect/>
            </a:stretch>
          </p:blipFill>
          <p:spPr>
            <a:xfrm>
              <a:off x="2884500" y="1480700"/>
              <a:ext cx="2866475" cy="3503475"/>
            </a:xfrm>
            <a:prstGeom prst="rect">
              <a:avLst/>
            </a:prstGeom>
            <a:noFill/>
            <a:ln>
              <a:noFill/>
            </a:ln>
          </p:spPr>
        </p:pic>
        <p:sp>
          <p:nvSpPr>
            <p:cNvPr id="843" name="Google Shape;843;p31"/>
            <p:cNvSpPr/>
            <p:nvPr/>
          </p:nvSpPr>
          <p:spPr>
            <a:xfrm>
              <a:off x="3504700" y="2446575"/>
              <a:ext cx="1682700" cy="1571700"/>
            </a:xfrm>
            <a:prstGeom prst="ellipse">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999999"/>
                  </a:solidFill>
                  <a:latin typeface="Changa One"/>
                  <a:ea typeface="Changa One"/>
                  <a:cs typeface="Changa One"/>
                  <a:sym typeface="Changa One"/>
                </a:rPr>
                <a:t>SITUACIÓN</a:t>
              </a:r>
              <a:endParaRPr>
                <a:solidFill>
                  <a:srgbClr val="999999"/>
                </a:solidFill>
                <a:latin typeface="Changa One"/>
                <a:ea typeface="Changa One"/>
                <a:cs typeface="Changa One"/>
                <a:sym typeface="Changa One"/>
              </a:endParaRPr>
            </a:p>
            <a:p>
              <a:pPr indent="0" lvl="0" marL="0" rtl="0" algn="ctr">
                <a:spcBef>
                  <a:spcPts val="0"/>
                </a:spcBef>
                <a:spcAft>
                  <a:spcPts val="0"/>
                </a:spcAft>
                <a:buNone/>
              </a:pPr>
              <a:r>
                <a:rPr lang="en">
                  <a:solidFill>
                    <a:srgbClr val="999999"/>
                  </a:solidFill>
                  <a:latin typeface="Changa One"/>
                  <a:ea typeface="Changa One"/>
                  <a:cs typeface="Changa One"/>
                  <a:sym typeface="Changa One"/>
                </a:rPr>
                <a:t>PROBLEMA</a:t>
              </a:r>
              <a:endParaRPr>
                <a:solidFill>
                  <a:srgbClr val="999999"/>
                </a:solidFill>
                <a:latin typeface="Changa One"/>
                <a:ea typeface="Changa One"/>
                <a:cs typeface="Changa One"/>
                <a:sym typeface="Changa One"/>
              </a:endParaRPr>
            </a:p>
          </p:txBody>
        </p:sp>
      </p:grpSp>
      <p:sp>
        <p:nvSpPr>
          <p:cNvPr id="844" name="Google Shape;844;p31"/>
          <p:cNvSpPr txBox="1"/>
          <p:nvPr/>
        </p:nvSpPr>
        <p:spPr>
          <a:xfrm>
            <a:off x="3075750" y="4723825"/>
            <a:ext cx="32433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latin typeface="Anek Malayalam"/>
                <a:ea typeface="Anek Malayalam"/>
                <a:cs typeface="Anek Malayalam"/>
                <a:sym typeface="Anek Malayalam"/>
              </a:rPr>
              <a:t>Realicen este ejercicio como colectivo docente </a:t>
            </a:r>
            <a:r>
              <a:rPr lang="en" sz="700">
                <a:latin typeface="Anek Malayalam"/>
                <a:ea typeface="Anek Malayalam"/>
                <a:cs typeface="Anek Malayalam"/>
                <a:sym typeface="Anek Malayalam"/>
              </a:rPr>
              <a:t>para</a:t>
            </a:r>
            <a:r>
              <a:rPr lang="en" sz="700">
                <a:latin typeface="Anek Malayalam"/>
                <a:ea typeface="Anek Malayalam"/>
                <a:cs typeface="Anek Malayalam"/>
                <a:sym typeface="Anek Malayalam"/>
              </a:rPr>
              <a:t>  planear su próximo Proyecto</a:t>
            </a:r>
            <a:endParaRPr sz="700">
              <a:latin typeface="Anek Malayalam"/>
              <a:ea typeface="Anek Malayalam"/>
              <a:cs typeface="Anek Malayalam"/>
              <a:sym typeface="Anek Malayalam"/>
            </a:endParaRPr>
          </a:p>
        </p:txBody>
      </p:sp>
      <p:sp>
        <p:nvSpPr>
          <p:cNvPr id="845" name="Google Shape;845;p31"/>
          <p:cNvSpPr txBox="1"/>
          <p:nvPr/>
        </p:nvSpPr>
        <p:spPr>
          <a:xfrm>
            <a:off x="5912500" y="2448738"/>
            <a:ext cx="27174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800">
                <a:latin typeface="Epilogue"/>
                <a:ea typeface="Epilogue"/>
                <a:cs typeface="Epilogue"/>
                <a:sym typeface="Epilogue"/>
              </a:rPr>
              <a:t>Visualizar interrelaciones entre distintos contenidos a propósito de alguna situación o problema de interés permite reconocer las diversas oportunidades formativas. </a:t>
            </a:r>
            <a:endParaRPr sz="800">
              <a:latin typeface="Epilogue"/>
              <a:ea typeface="Epilogue"/>
              <a:cs typeface="Epilogue"/>
              <a:sym typeface="Epilogue"/>
            </a:endParaRPr>
          </a:p>
          <a:p>
            <a:pPr indent="0" lvl="0" marL="0" rtl="0" algn="ctr">
              <a:spcBef>
                <a:spcPts val="0"/>
              </a:spcBef>
              <a:spcAft>
                <a:spcPts val="0"/>
              </a:spcAft>
              <a:buNone/>
            </a:pPr>
            <a:r>
              <a:rPr b="1" lang="en" sz="800">
                <a:latin typeface="Epilogue"/>
                <a:ea typeface="Epilogue"/>
                <a:cs typeface="Epilogue"/>
                <a:sym typeface="Epilogue"/>
              </a:rPr>
              <a:t>Su experiencia docente y pensamiento creativo es un recurso fundamental para establecer las articulaciones pertinentes.</a:t>
            </a:r>
            <a:endParaRPr b="1" sz="800">
              <a:latin typeface="Epilogue"/>
              <a:ea typeface="Epilogue"/>
              <a:cs typeface="Epilogue"/>
              <a:sym typeface="Epilogue"/>
            </a:endParaRPr>
          </a:p>
        </p:txBody>
      </p:sp>
      <p:sp>
        <p:nvSpPr>
          <p:cNvPr id="846" name="Google Shape;846;p31"/>
          <p:cNvSpPr/>
          <p:nvPr/>
        </p:nvSpPr>
        <p:spPr>
          <a:xfrm>
            <a:off x="-99739" y="3495450"/>
            <a:ext cx="1790085" cy="1604175"/>
          </a:xfrm>
          <a:custGeom>
            <a:rect b="b" l="l" r="r" t="t"/>
            <a:pathLst>
              <a:path extrusionOk="0" h="2916681" w="3562358">
                <a:moveTo>
                  <a:pt x="0" y="0"/>
                </a:moveTo>
                <a:lnTo>
                  <a:pt x="3562358" y="0"/>
                </a:lnTo>
                <a:lnTo>
                  <a:pt x="3562358" y="2916681"/>
                </a:lnTo>
                <a:lnTo>
                  <a:pt x="0" y="2916681"/>
                </a:lnTo>
                <a:lnTo>
                  <a:pt x="0" y="0"/>
                </a:lnTo>
                <a:close/>
              </a:path>
            </a:pathLst>
          </a:custGeom>
          <a:blipFill rotWithShape="1">
            <a:blip r:embed="rId4">
              <a:alphaModFix/>
            </a:blip>
            <a:stretch>
              <a:fillRect b="0" l="0" r="0" t="0"/>
            </a:stretch>
          </a:blipFill>
          <a:ln>
            <a:noFill/>
          </a:ln>
        </p:spPr>
      </p:sp>
      <p:sp>
        <p:nvSpPr>
          <p:cNvPr id="847" name="Google Shape;847;p31"/>
          <p:cNvSpPr/>
          <p:nvPr/>
        </p:nvSpPr>
        <p:spPr>
          <a:xfrm>
            <a:off x="7480674" y="699752"/>
            <a:ext cx="1328570" cy="1783648"/>
          </a:xfrm>
          <a:custGeom>
            <a:rect b="b" l="l" r="r" t="t"/>
            <a:pathLst>
              <a:path extrusionOk="0" h="3603329" w="3071838">
                <a:moveTo>
                  <a:pt x="0" y="0"/>
                </a:moveTo>
                <a:lnTo>
                  <a:pt x="3071838" y="0"/>
                </a:lnTo>
                <a:lnTo>
                  <a:pt x="3071838" y="3603328"/>
                </a:lnTo>
                <a:lnTo>
                  <a:pt x="0" y="3603328"/>
                </a:lnTo>
                <a:lnTo>
                  <a:pt x="0" y="0"/>
                </a:lnTo>
                <a:close/>
              </a:path>
            </a:pathLst>
          </a:custGeom>
          <a:blipFill rotWithShape="1">
            <a:blip r:embed="rId5">
              <a:alphaModFix/>
            </a:blip>
            <a:stretch>
              <a:fillRect b="0" l="0" r="0" t="0"/>
            </a:stretch>
          </a:blipFill>
          <a:ln>
            <a:noFill/>
          </a:ln>
        </p:spPr>
      </p:sp>
      <p:sp>
        <p:nvSpPr>
          <p:cNvPr id="848" name="Google Shape;848;p31"/>
          <p:cNvSpPr/>
          <p:nvPr/>
        </p:nvSpPr>
        <p:spPr>
          <a:xfrm flipH="1">
            <a:off x="7552167" y="3395850"/>
            <a:ext cx="1077734" cy="1603378"/>
          </a:xfrm>
          <a:custGeom>
            <a:rect b="b" l="l" r="r" t="t"/>
            <a:pathLst>
              <a:path extrusionOk="0" h="3305933" w="2694335">
                <a:moveTo>
                  <a:pt x="0" y="0"/>
                </a:moveTo>
                <a:lnTo>
                  <a:pt x="2694335" y="0"/>
                </a:lnTo>
                <a:lnTo>
                  <a:pt x="2694335" y="3305933"/>
                </a:lnTo>
                <a:lnTo>
                  <a:pt x="0" y="3305933"/>
                </a:lnTo>
                <a:lnTo>
                  <a:pt x="0" y="0"/>
                </a:lnTo>
                <a:close/>
              </a:path>
            </a:pathLst>
          </a:custGeom>
          <a:blipFill rotWithShape="1">
            <a:blip r:embed="rId6">
              <a:alphaModFix/>
            </a:blip>
            <a:stretch>
              <a:fillRect b="0" l="0" r="0" t="0"/>
            </a:stretch>
          </a:blipFill>
          <a:ln>
            <a:noFill/>
          </a:ln>
        </p:spPr>
      </p:sp>
      <p:sp>
        <p:nvSpPr>
          <p:cNvPr id="849" name="Google Shape;849;p31"/>
          <p:cNvSpPr/>
          <p:nvPr/>
        </p:nvSpPr>
        <p:spPr>
          <a:xfrm>
            <a:off x="170813" y="699750"/>
            <a:ext cx="1248974" cy="1601965"/>
          </a:xfrm>
          <a:custGeom>
            <a:rect b="b" l="l" r="r" t="t"/>
            <a:pathLst>
              <a:path extrusionOk="0" h="2445748" w="2039142">
                <a:moveTo>
                  <a:pt x="0" y="0"/>
                </a:moveTo>
                <a:lnTo>
                  <a:pt x="2039142" y="0"/>
                </a:lnTo>
                <a:lnTo>
                  <a:pt x="2039142" y="2445748"/>
                </a:lnTo>
                <a:lnTo>
                  <a:pt x="0" y="2445748"/>
                </a:lnTo>
                <a:lnTo>
                  <a:pt x="0" y="0"/>
                </a:lnTo>
                <a:close/>
              </a:path>
            </a:pathLst>
          </a:custGeom>
          <a:blipFill rotWithShape="1">
            <a:blip r:embed="rId7">
              <a:alphaModFix/>
            </a:blip>
            <a:stretch>
              <a:fillRect b="0" l="0" r="0" t="0"/>
            </a:stretch>
          </a:blipFill>
          <a:ln>
            <a:noFill/>
          </a:ln>
        </p:spPr>
      </p:sp>
      <p:pic>
        <p:nvPicPr>
          <p:cNvPr id="850" name="Google Shape;850;p31">
            <a:hlinkClick r:id="rId8"/>
          </p:cNvPr>
          <p:cNvPicPr preferRelativeResize="0"/>
          <p:nvPr/>
        </p:nvPicPr>
        <p:blipFill>
          <a:blip r:embed="rId9">
            <a:alphaModFix/>
          </a:blip>
          <a:stretch>
            <a:fillRect/>
          </a:stretch>
        </p:blipFill>
        <p:spPr>
          <a:xfrm rot="-138772">
            <a:off x="4158535" y="2109258"/>
            <a:ext cx="1077725" cy="1662581"/>
          </a:xfrm>
          <a:prstGeom prst="rect">
            <a:avLst/>
          </a:prstGeom>
          <a:noFill/>
          <a:ln cap="flat" cmpd="sng" w="19050">
            <a:solidFill>
              <a:srgbClr val="9E9E9E"/>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32"/>
          <p:cNvSpPr txBox="1"/>
          <p:nvPr/>
        </p:nvSpPr>
        <p:spPr>
          <a:xfrm>
            <a:off x="1223750" y="865325"/>
            <a:ext cx="7425900" cy="1185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La nueva propuesta curricular busca contribuir a una transformación educativa construida desde, con y para la comunidad. Por esta razón, </a:t>
            </a:r>
            <a:r>
              <a:rPr b="1" lang="en" sz="1300">
                <a:latin typeface="Albert Sans"/>
                <a:ea typeface="Albert Sans"/>
                <a:cs typeface="Albert Sans"/>
                <a:sym typeface="Albert Sans"/>
              </a:rPr>
              <a:t>el Plan de Estudio 2022 dista de ser sólo un conjunto de objetivos o contenidos de aprendizaje para su implementación</a:t>
            </a:r>
            <a:r>
              <a:rPr lang="en" sz="1300">
                <a:latin typeface="Albert Sans"/>
                <a:ea typeface="Albert Sans"/>
                <a:cs typeface="Albert Sans"/>
                <a:sym typeface="Albert Sans"/>
              </a:rPr>
              <a:t>; es una propuesta para avanzar hacia una ciudadanía democrática, que reconozca y valore la pluralidad y diversidad de las culturas, sociedades y territorios.</a:t>
            </a:r>
            <a:endParaRPr sz="1300">
              <a:latin typeface="Albert Sans"/>
              <a:ea typeface="Albert Sans"/>
              <a:cs typeface="Albert Sans"/>
              <a:sym typeface="Albert Sans"/>
            </a:endParaRPr>
          </a:p>
        </p:txBody>
      </p:sp>
      <p:sp>
        <p:nvSpPr>
          <p:cNvPr id="856" name="Google Shape;856;p32"/>
          <p:cNvSpPr txBox="1"/>
          <p:nvPr/>
        </p:nvSpPr>
        <p:spPr>
          <a:xfrm>
            <a:off x="351413" y="278825"/>
            <a:ext cx="7989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accent1"/>
                </a:solidFill>
                <a:latin typeface="Dela Gothic One"/>
                <a:ea typeface="Dela Gothic One"/>
                <a:cs typeface="Dela Gothic One"/>
                <a:sym typeface="Dela Gothic One"/>
              </a:rPr>
              <a:t>LOS EJES ARTICULADORES</a:t>
            </a:r>
            <a:endParaRPr sz="2300">
              <a:solidFill>
                <a:schemeClr val="accent1"/>
              </a:solidFill>
              <a:latin typeface="Dela Gothic One"/>
              <a:ea typeface="Dela Gothic One"/>
              <a:cs typeface="Dela Gothic One"/>
              <a:sym typeface="Dela Gothic One"/>
            </a:endParaRPr>
          </a:p>
          <a:p>
            <a:pPr indent="0" lvl="0" marL="0" rtl="0" algn="ctr">
              <a:spcBef>
                <a:spcPts val="0"/>
              </a:spcBef>
              <a:spcAft>
                <a:spcPts val="0"/>
              </a:spcAft>
              <a:buNone/>
            </a:pPr>
            <a:r>
              <a:rPr b="1" lang="en" sz="1300">
                <a:latin typeface="Lexend"/>
                <a:ea typeface="Lexend"/>
                <a:cs typeface="Lexend"/>
                <a:sym typeface="Lexend"/>
              </a:rPr>
              <a:t>PENSAR DESDE NUESTRA DIVERSIDAD </a:t>
            </a:r>
            <a:endParaRPr b="1" sz="200">
              <a:latin typeface="Lexend"/>
              <a:ea typeface="Lexend"/>
              <a:cs typeface="Lexend"/>
              <a:sym typeface="Lexend"/>
            </a:endParaRPr>
          </a:p>
        </p:txBody>
      </p:sp>
      <p:pic>
        <p:nvPicPr>
          <p:cNvPr id="857" name="Google Shape;857;p32">
            <a:hlinkClick r:id="rId3"/>
          </p:cNvPr>
          <p:cNvPicPr preferRelativeResize="0"/>
          <p:nvPr/>
        </p:nvPicPr>
        <p:blipFill>
          <a:blip r:embed="rId4">
            <a:alphaModFix/>
          </a:blip>
          <a:stretch>
            <a:fillRect/>
          </a:stretch>
        </p:blipFill>
        <p:spPr>
          <a:xfrm rot="-403215">
            <a:off x="309157" y="953164"/>
            <a:ext cx="853037" cy="1102123"/>
          </a:xfrm>
          <a:prstGeom prst="rect">
            <a:avLst/>
          </a:prstGeom>
          <a:noFill/>
          <a:ln>
            <a:noFill/>
          </a:ln>
        </p:spPr>
      </p:pic>
      <p:grpSp>
        <p:nvGrpSpPr>
          <p:cNvPr id="858" name="Google Shape;858;p32"/>
          <p:cNvGrpSpPr/>
          <p:nvPr/>
        </p:nvGrpSpPr>
        <p:grpSpPr>
          <a:xfrm>
            <a:off x="2811613" y="1731775"/>
            <a:ext cx="3724663" cy="3443295"/>
            <a:chOff x="2811613" y="1731775"/>
            <a:chExt cx="3724663" cy="3443295"/>
          </a:xfrm>
        </p:grpSpPr>
        <p:sp>
          <p:nvSpPr>
            <p:cNvPr id="859" name="Google Shape;859;p32"/>
            <p:cNvSpPr/>
            <p:nvPr/>
          </p:nvSpPr>
          <p:spPr>
            <a:xfrm>
              <a:off x="2811612" y="2014000"/>
              <a:ext cx="3650213" cy="3161070"/>
            </a:xfrm>
            <a:custGeom>
              <a:rect b="b" l="l" r="r" t="t"/>
              <a:pathLst>
                <a:path extrusionOk="0" h="2880246" w="3259119">
                  <a:moveTo>
                    <a:pt x="0" y="0"/>
                  </a:moveTo>
                  <a:lnTo>
                    <a:pt x="3259119" y="0"/>
                  </a:lnTo>
                  <a:lnTo>
                    <a:pt x="3259119" y="2880246"/>
                  </a:lnTo>
                  <a:lnTo>
                    <a:pt x="0" y="2880246"/>
                  </a:lnTo>
                  <a:lnTo>
                    <a:pt x="0" y="0"/>
                  </a:lnTo>
                  <a:close/>
                </a:path>
              </a:pathLst>
            </a:custGeom>
            <a:blipFill rotWithShape="1">
              <a:blip r:embed="rId5">
                <a:alphaModFix/>
              </a:blip>
              <a:stretch>
                <a:fillRect b="0" l="0" r="0" t="0"/>
              </a:stretch>
            </a:blipFill>
            <a:ln>
              <a:noFill/>
            </a:ln>
          </p:spPr>
        </p:sp>
        <p:sp>
          <p:nvSpPr>
            <p:cNvPr id="860" name="Google Shape;860;p32"/>
            <p:cNvSpPr/>
            <p:nvPr/>
          </p:nvSpPr>
          <p:spPr>
            <a:xfrm>
              <a:off x="5385175" y="1731775"/>
              <a:ext cx="1151100" cy="2204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grpSp>
      <p:sp>
        <p:nvSpPr>
          <p:cNvPr id="861" name="Google Shape;861;p32"/>
          <p:cNvSpPr/>
          <p:nvPr/>
        </p:nvSpPr>
        <p:spPr>
          <a:xfrm>
            <a:off x="7077475" y="2059125"/>
            <a:ext cx="2066400" cy="3042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grpSp>
        <p:nvGrpSpPr>
          <p:cNvPr id="862" name="Google Shape;862;p32"/>
          <p:cNvGrpSpPr/>
          <p:nvPr/>
        </p:nvGrpSpPr>
        <p:grpSpPr>
          <a:xfrm>
            <a:off x="5251885" y="1545700"/>
            <a:ext cx="3714039" cy="3705305"/>
            <a:chOff x="271650" y="10975"/>
            <a:chExt cx="5476318" cy="5331374"/>
          </a:xfrm>
        </p:grpSpPr>
        <p:sp>
          <p:nvSpPr>
            <p:cNvPr id="863" name="Google Shape;863;p32"/>
            <p:cNvSpPr/>
            <p:nvPr/>
          </p:nvSpPr>
          <p:spPr>
            <a:xfrm rot="-271067">
              <a:off x="316080" y="2627964"/>
              <a:ext cx="2490839" cy="1267287"/>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2"/>
            <p:cNvSpPr/>
            <p:nvPr/>
          </p:nvSpPr>
          <p:spPr>
            <a:xfrm rot="1489185">
              <a:off x="514410" y="1382682"/>
              <a:ext cx="2475671" cy="1315829"/>
            </a:xfrm>
            <a:prstGeom prst="ellipse">
              <a:avLst/>
            </a:pr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2"/>
            <p:cNvSpPr/>
            <p:nvPr/>
          </p:nvSpPr>
          <p:spPr>
            <a:xfrm rot="3461623">
              <a:off x="1600686" y="568155"/>
              <a:ext cx="2046609" cy="1362439"/>
            </a:xfrm>
            <a:prstGeom prst="ellipse">
              <a:avLst/>
            </a:prstGeom>
            <a:solidFill>
              <a:srgbClr val="DDF9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2"/>
            <p:cNvSpPr/>
            <p:nvPr/>
          </p:nvSpPr>
          <p:spPr>
            <a:xfrm rot="-3043666">
              <a:off x="2841747" y="730214"/>
              <a:ext cx="2182919" cy="1342474"/>
            </a:xfrm>
            <a:prstGeom prst="ellipse">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2"/>
            <p:cNvSpPr/>
            <p:nvPr/>
          </p:nvSpPr>
          <p:spPr>
            <a:xfrm rot="477">
              <a:off x="3587968" y="1792539"/>
              <a:ext cx="2160000" cy="1317000"/>
            </a:xfrm>
            <a:prstGeom prst="ellipse">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2"/>
            <p:cNvSpPr/>
            <p:nvPr/>
          </p:nvSpPr>
          <p:spPr>
            <a:xfrm rot="1916013">
              <a:off x="1859650" y="2912590"/>
              <a:ext cx="1471257" cy="2197618"/>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2"/>
            <p:cNvSpPr/>
            <p:nvPr/>
          </p:nvSpPr>
          <p:spPr>
            <a:xfrm rot="2731597">
              <a:off x="2902290" y="3007994"/>
              <a:ext cx="2515780" cy="1490712"/>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2"/>
            <p:cNvSpPr/>
            <p:nvPr/>
          </p:nvSpPr>
          <p:spPr>
            <a:xfrm>
              <a:off x="3995951" y="2235804"/>
              <a:ext cx="1333454" cy="424316"/>
            </a:xfrm>
            <a:prstGeom prst="rect">
              <a:avLst/>
            </a:prstGeom>
          </p:spPr>
          <p:txBody>
            <a:bodyPr>
              <a:prstTxWarp prst="textPlain"/>
            </a:bodyPr>
            <a:lstStyle/>
            <a:p>
              <a:pPr lvl="0" algn="ctr"/>
              <a:r>
                <a:rPr b="1" i="0">
                  <a:ln cap="flat" cmpd="sng" w="9525">
                    <a:solidFill>
                      <a:srgbClr val="741B47"/>
                    </a:solidFill>
                    <a:prstDash val="solid"/>
                    <a:round/>
                    <a:headEnd len="sm" w="sm" type="none"/>
                    <a:tailEnd len="sm" w="sm" type="none"/>
                  </a:ln>
                  <a:solidFill>
                    <a:srgbClr val="FFFFFF"/>
                  </a:solidFill>
                  <a:latin typeface="Gorditas"/>
                </a:rPr>
                <a:t>Inclusión</a:t>
              </a:r>
            </a:p>
          </p:txBody>
        </p:sp>
        <p:sp>
          <p:nvSpPr>
            <p:cNvPr id="871" name="Google Shape;871;p32"/>
            <p:cNvSpPr/>
            <p:nvPr/>
          </p:nvSpPr>
          <p:spPr>
            <a:xfrm rot="-3075075">
              <a:off x="3268262" y="896122"/>
              <a:ext cx="1329818" cy="816378"/>
            </a:xfrm>
            <a:prstGeom prst="rect">
              <a:avLst/>
            </a:prstGeom>
          </p:spPr>
          <p:txBody>
            <a:bodyPr>
              <a:prstTxWarp prst="textPlain"/>
            </a:bodyPr>
            <a:lstStyle/>
            <a:p>
              <a:pPr lvl="0" algn="ctr"/>
              <a:r>
                <a:rPr b="1" i="0">
                  <a:ln cap="flat" cmpd="sng" w="9525">
                    <a:solidFill>
                      <a:srgbClr val="20124D"/>
                    </a:solidFill>
                    <a:prstDash val="solid"/>
                    <a:round/>
                    <a:headEnd len="sm" w="sm" type="none"/>
                    <a:tailEnd len="sm" w="sm" type="none"/>
                  </a:ln>
                  <a:solidFill>
                    <a:srgbClr val="FFFFFF"/>
                  </a:solidFill>
                  <a:latin typeface="Gorditas"/>
                </a:rPr>
                <a:t>Pensamiento </a:t>
              </a:r>
              <a:br>
                <a:rPr b="1" i="0">
                  <a:ln cap="flat" cmpd="sng" w="9525">
                    <a:solidFill>
                      <a:srgbClr val="20124D"/>
                    </a:solidFill>
                    <a:prstDash val="solid"/>
                    <a:round/>
                    <a:headEnd len="sm" w="sm" type="none"/>
                    <a:tailEnd len="sm" w="sm" type="none"/>
                  </a:ln>
                  <a:solidFill>
                    <a:srgbClr val="FFFFFF"/>
                  </a:solidFill>
                  <a:latin typeface="Gorditas"/>
                </a:rPr>
              </a:br>
              <a:r>
                <a:rPr b="1" i="0">
                  <a:ln cap="flat" cmpd="sng" w="9525">
                    <a:solidFill>
                      <a:srgbClr val="20124D"/>
                    </a:solidFill>
                    <a:prstDash val="solid"/>
                    <a:round/>
                    <a:headEnd len="sm" w="sm" type="none"/>
                    <a:tailEnd len="sm" w="sm" type="none"/>
                  </a:ln>
                  <a:solidFill>
                    <a:srgbClr val="FFFFFF"/>
                  </a:solidFill>
                  <a:latin typeface="Gorditas"/>
                </a:rPr>
                <a:t>Crítico</a:t>
              </a:r>
            </a:p>
          </p:txBody>
        </p:sp>
        <p:sp>
          <p:nvSpPr>
            <p:cNvPr id="872" name="Google Shape;872;p32"/>
            <p:cNvSpPr/>
            <p:nvPr/>
          </p:nvSpPr>
          <p:spPr>
            <a:xfrm rot="-3776191">
              <a:off x="1794059" y="3638274"/>
              <a:ext cx="1482054" cy="746293"/>
            </a:xfrm>
            <a:prstGeom prst="rect">
              <a:avLst/>
            </a:prstGeom>
          </p:spPr>
          <p:txBody>
            <a:bodyPr>
              <a:prstTxWarp prst="textPlain"/>
            </a:bodyPr>
            <a:lstStyle/>
            <a:p>
              <a:pPr lvl="0" algn="ctr"/>
              <a:r>
                <a:rPr b="1" i="0">
                  <a:ln cap="flat" cmpd="sng" w="9525">
                    <a:solidFill>
                      <a:srgbClr val="990000"/>
                    </a:solidFill>
                    <a:prstDash val="solid"/>
                    <a:round/>
                    <a:headEnd len="sm" w="sm" type="none"/>
                    <a:tailEnd len="sm" w="sm" type="none"/>
                  </a:ln>
                  <a:solidFill>
                    <a:srgbClr val="FFFFFF"/>
                  </a:solidFill>
                  <a:latin typeface="Gorditas"/>
                </a:rPr>
                <a:t>Interculturalidad </a:t>
              </a:r>
              <a:br>
                <a:rPr b="1" i="0">
                  <a:ln cap="flat" cmpd="sng" w="9525">
                    <a:solidFill>
                      <a:srgbClr val="990000"/>
                    </a:solidFill>
                    <a:prstDash val="solid"/>
                    <a:round/>
                    <a:headEnd len="sm" w="sm" type="none"/>
                    <a:tailEnd len="sm" w="sm" type="none"/>
                  </a:ln>
                  <a:solidFill>
                    <a:srgbClr val="FFFFFF"/>
                  </a:solidFill>
                  <a:latin typeface="Gorditas"/>
                </a:rPr>
              </a:br>
              <a:r>
                <a:rPr b="1" i="0">
                  <a:ln cap="flat" cmpd="sng" w="9525">
                    <a:solidFill>
                      <a:srgbClr val="990000"/>
                    </a:solidFill>
                    <a:prstDash val="solid"/>
                    <a:round/>
                    <a:headEnd len="sm" w="sm" type="none"/>
                    <a:tailEnd len="sm" w="sm" type="none"/>
                  </a:ln>
                  <a:solidFill>
                    <a:srgbClr val="FFFFFF"/>
                  </a:solidFill>
                  <a:latin typeface="Gorditas"/>
                </a:rPr>
                <a:t>Crítica</a:t>
              </a:r>
            </a:p>
          </p:txBody>
        </p:sp>
        <p:sp>
          <p:nvSpPr>
            <p:cNvPr id="873" name="Google Shape;873;p32"/>
            <p:cNvSpPr/>
            <p:nvPr/>
          </p:nvSpPr>
          <p:spPr>
            <a:xfrm rot="-484203">
              <a:off x="665501" y="2917100"/>
              <a:ext cx="1537175" cy="675098"/>
            </a:xfrm>
            <a:prstGeom prst="rect">
              <a:avLst/>
            </a:prstGeom>
          </p:spPr>
          <p:txBody>
            <a:bodyPr>
              <a:prstTxWarp prst="textPlain"/>
            </a:bodyPr>
            <a:lstStyle/>
            <a:p>
              <a:pPr lvl="0" algn="ctr"/>
              <a:r>
                <a:rPr b="1" i="0">
                  <a:ln cap="flat" cmpd="sng" w="9525">
                    <a:solidFill>
                      <a:srgbClr val="BF9000"/>
                    </a:solidFill>
                    <a:prstDash val="solid"/>
                    <a:round/>
                    <a:headEnd len="sm" w="sm" type="none"/>
                    <a:tailEnd len="sm" w="sm" type="none"/>
                  </a:ln>
                  <a:solidFill>
                    <a:srgbClr val="FFFFFF"/>
                  </a:solidFill>
                  <a:latin typeface="Gorditas"/>
                </a:rPr>
                <a:t>Igualdad de </a:t>
              </a:r>
              <a:br>
                <a:rPr b="1" i="0">
                  <a:ln cap="flat" cmpd="sng" w="9525">
                    <a:solidFill>
                      <a:srgbClr val="BF9000"/>
                    </a:solidFill>
                    <a:prstDash val="solid"/>
                    <a:round/>
                    <a:headEnd len="sm" w="sm" type="none"/>
                    <a:tailEnd len="sm" w="sm" type="none"/>
                  </a:ln>
                  <a:solidFill>
                    <a:srgbClr val="FFFFFF"/>
                  </a:solidFill>
                  <a:latin typeface="Gorditas"/>
                </a:rPr>
              </a:br>
              <a:r>
                <a:rPr b="1" i="0">
                  <a:ln cap="flat" cmpd="sng" w="9525">
                    <a:solidFill>
                      <a:srgbClr val="BF9000"/>
                    </a:solidFill>
                    <a:prstDash val="solid"/>
                    <a:round/>
                    <a:headEnd len="sm" w="sm" type="none"/>
                    <a:tailEnd len="sm" w="sm" type="none"/>
                  </a:ln>
                  <a:solidFill>
                    <a:srgbClr val="FFFFFF"/>
                  </a:solidFill>
                  <a:latin typeface="Gorditas"/>
                </a:rPr>
                <a:t>Género</a:t>
              </a:r>
            </a:p>
          </p:txBody>
        </p:sp>
        <p:sp>
          <p:nvSpPr>
            <p:cNvPr id="874" name="Google Shape;874;p32"/>
            <p:cNvSpPr/>
            <p:nvPr/>
          </p:nvSpPr>
          <p:spPr>
            <a:xfrm rot="3492105">
              <a:off x="1991032" y="929084"/>
              <a:ext cx="1288332" cy="530707"/>
            </a:xfrm>
            <a:prstGeom prst="rect">
              <a:avLst/>
            </a:prstGeom>
          </p:spPr>
          <p:txBody>
            <a:bodyPr>
              <a:prstTxWarp prst="textPlain"/>
            </a:bodyPr>
            <a:lstStyle/>
            <a:p>
              <a:pPr lvl="0" algn="ctr"/>
              <a:r>
                <a:rPr b="1" i="0">
                  <a:ln cap="flat" cmpd="sng" w="9525">
                    <a:solidFill>
                      <a:srgbClr val="274E13"/>
                    </a:solidFill>
                    <a:prstDash val="solid"/>
                    <a:round/>
                    <a:headEnd len="sm" w="sm" type="none"/>
                    <a:tailEnd len="sm" w="sm" type="none"/>
                  </a:ln>
                  <a:solidFill>
                    <a:srgbClr val="FFFFFF"/>
                  </a:solidFill>
                  <a:latin typeface="Gorditas"/>
                </a:rPr>
                <a:t>Vida</a:t>
              </a:r>
              <a:br>
                <a:rPr b="1" i="0">
                  <a:ln cap="flat" cmpd="sng" w="9525">
                    <a:solidFill>
                      <a:srgbClr val="274E13"/>
                    </a:solidFill>
                    <a:prstDash val="solid"/>
                    <a:round/>
                    <a:headEnd len="sm" w="sm" type="none"/>
                    <a:tailEnd len="sm" w="sm" type="none"/>
                  </a:ln>
                  <a:solidFill>
                    <a:srgbClr val="FFFFFF"/>
                  </a:solidFill>
                  <a:latin typeface="Gorditas"/>
                </a:rPr>
              </a:br>
              <a:r>
                <a:rPr b="1" i="0">
                  <a:ln cap="flat" cmpd="sng" w="9525">
                    <a:solidFill>
                      <a:srgbClr val="274E13"/>
                    </a:solidFill>
                    <a:prstDash val="solid"/>
                    <a:round/>
                    <a:headEnd len="sm" w="sm" type="none"/>
                    <a:tailEnd len="sm" w="sm" type="none"/>
                  </a:ln>
                  <a:solidFill>
                    <a:srgbClr val="FFFFFF"/>
                  </a:solidFill>
                  <a:latin typeface="Gorditas"/>
                </a:rPr>
                <a:t>Saludable</a:t>
              </a:r>
            </a:p>
          </p:txBody>
        </p:sp>
        <p:sp>
          <p:nvSpPr>
            <p:cNvPr id="875" name="Google Shape;875;p32"/>
            <p:cNvSpPr/>
            <p:nvPr/>
          </p:nvSpPr>
          <p:spPr>
            <a:xfrm rot="1603251">
              <a:off x="1040634" y="1669527"/>
              <a:ext cx="1304465" cy="779245"/>
            </a:xfrm>
            <a:prstGeom prst="rect">
              <a:avLst/>
            </a:prstGeom>
          </p:spPr>
          <p:txBody>
            <a:bodyPr>
              <a:prstTxWarp prst="textPlain"/>
            </a:bodyPr>
            <a:lstStyle/>
            <a:p>
              <a:pPr lvl="0" algn="ctr"/>
              <a:r>
                <a:rPr b="1" i="0">
                  <a:ln cap="flat" cmpd="sng" w="9525">
                    <a:solidFill>
                      <a:srgbClr val="1C4587"/>
                    </a:solidFill>
                    <a:prstDash val="solid"/>
                    <a:round/>
                    <a:headEnd len="sm" w="sm" type="none"/>
                    <a:tailEnd len="sm" w="sm" type="none"/>
                  </a:ln>
                  <a:solidFill>
                    <a:srgbClr val="FFFFFF"/>
                  </a:solidFill>
                  <a:latin typeface="Gorditas"/>
                </a:rPr>
                <a:t>Artes y</a:t>
              </a:r>
              <a:br>
                <a:rPr b="1" i="0">
                  <a:ln cap="flat" cmpd="sng" w="9525">
                    <a:solidFill>
                      <a:srgbClr val="1C4587"/>
                    </a:solidFill>
                    <a:prstDash val="solid"/>
                    <a:round/>
                    <a:headEnd len="sm" w="sm" type="none"/>
                    <a:tailEnd len="sm" w="sm" type="none"/>
                  </a:ln>
                  <a:solidFill>
                    <a:srgbClr val="FFFFFF"/>
                  </a:solidFill>
                  <a:latin typeface="Gorditas"/>
                </a:rPr>
              </a:br>
              <a:r>
                <a:rPr b="1" i="0">
                  <a:ln cap="flat" cmpd="sng" w="9525">
                    <a:solidFill>
                      <a:srgbClr val="1C4587"/>
                    </a:solidFill>
                    <a:prstDash val="solid"/>
                    <a:round/>
                    <a:headEnd len="sm" w="sm" type="none"/>
                    <a:tailEnd len="sm" w="sm" type="none"/>
                  </a:ln>
                  <a:solidFill>
                    <a:srgbClr val="FFFFFF"/>
                  </a:solidFill>
                  <a:latin typeface="Gorditas"/>
                </a:rPr>
                <a:t>Experiencias</a:t>
              </a:r>
              <a:br>
                <a:rPr b="1" i="0">
                  <a:ln cap="flat" cmpd="sng" w="9525">
                    <a:solidFill>
                      <a:srgbClr val="1C4587"/>
                    </a:solidFill>
                    <a:prstDash val="solid"/>
                    <a:round/>
                    <a:headEnd len="sm" w="sm" type="none"/>
                    <a:tailEnd len="sm" w="sm" type="none"/>
                  </a:ln>
                  <a:solidFill>
                    <a:srgbClr val="FFFFFF"/>
                  </a:solidFill>
                  <a:latin typeface="Gorditas"/>
                </a:rPr>
              </a:br>
              <a:r>
                <a:rPr b="1" i="0">
                  <a:ln cap="flat" cmpd="sng" w="9525">
                    <a:solidFill>
                      <a:srgbClr val="1C4587"/>
                    </a:solidFill>
                    <a:prstDash val="solid"/>
                    <a:round/>
                    <a:headEnd len="sm" w="sm" type="none"/>
                    <a:tailEnd len="sm" w="sm" type="none"/>
                  </a:ln>
                  <a:solidFill>
                    <a:srgbClr val="FFFFFF"/>
                  </a:solidFill>
                  <a:latin typeface="Gorditas"/>
                </a:rPr>
                <a:t>Estéticas</a:t>
              </a:r>
            </a:p>
          </p:txBody>
        </p:sp>
        <p:sp>
          <p:nvSpPr>
            <p:cNvPr id="876" name="Google Shape;876;p32"/>
            <p:cNvSpPr/>
            <p:nvPr/>
          </p:nvSpPr>
          <p:spPr>
            <a:xfrm rot="2730975">
              <a:off x="3299504" y="3238443"/>
              <a:ext cx="1808822" cy="967267"/>
            </a:xfrm>
            <a:prstGeom prst="rect">
              <a:avLst/>
            </a:prstGeom>
          </p:spPr>
          <p:txBody>
            <a:bodyPr>
              <a:prstTxWarp prst="textPlain"/>
            </a:bodyPr>
            <a:lstStyle/>
            <a:p>
              <a:pPr lvl="0" algn="ctr"/>
              <a:r>
                <a:rPr b="1" i="0">
                  <a:ln cap="flat" cmpd="sng" w="9525">
                    <a:solidFill>
                      <a:srgbClr val="783F04"/>
                    </a:solidFill>
                    <a:prstDash val="solid"/>
                    <a:round/>
                    <a:headEnd len="sm" w="sm" type="none"/>
                    <a:tailEnd len="sm" w="sm" type="none"/>
                  </a:ln>
                  <a:solidFill>
                    <a:srgbClr val="FFFFFF"/>
                  </a:solidFill>
                  <a:latin typeface="Gorditas"/>
                </a:rPr>
                <a:t>Apropiación  </a:t>
              </a:r>
              <a:br>
                <a:rPr b="1" i="0">
                  <a:ln cap="flat" cmpd="sng" w="9525">
                    <a:solidFill>
                      <a:srgbClr val="783F04"/>
                    </a:solidFill>
                    <a:prstDash val="solid"/>
                    <a:round/>
                    <a:headEnd len="sm" w="sm" type="none"/>
                    <a:tailEnd len="sm" w="sm" type="none"/>
                  </a:ln>
                  <a:solidFill>
                    <a:srgbClr val="FFFFFF"/>
                  </a:solidFill>
                  <a:latin typeface="Gorditas"/>
                </a:rPr>
              </a:br>
              <a:r>
                <a:rPr b="1" i="0">
                  <a:ln cap="flat" cmpd="sng" w="9525">
                    <a:solidFill>
                      <a:srgbClr val="783F04"/>
                    </a:solidFill>
                    <a:prstDash val="solid"/>
                    <a:round/>
                    <a:headEnd len="sm" w="sm" type="none"/>
                    <a:tailEnd len="sm" w="sm" type="none"/>
                  </a:ln>
                  <a:solidFill>
                    <a:srgbClr val="FFFFFF"/>
                  </a:solidFill>
                  <a:latin typeface="Gorditas"/>
                </a:rPr>
                <a:t>de las Culturas </a:t>
              </a:r>
              <a:br>
                <a:rPr b="1" i="0">
                  <a:ln cap="flat" cmpd="sng" w="9525">
                    <a:solidFill>
                      <a:srgbClr val="783F04"/>
                    </a:solidFill>
                    <a:prstDash val="solid"/>
                    <a:round/>
                    <a:headEnd len="sm" w="sm" type="none"/>
                    <a:tailEnd len="sm" w="sm" type="none"/>
                  </a:ln>
                  <a:solidFill>
                    <a:srgbClr val="FFFFFF"/>
                  </a:solidFill>
                  <a:latin typeface="Gorditas"/>
                </a:rPr>
              </a:br>
              <a:r>
                <a:rPr b="1" i="0">
                  <a:ln cap="flat" cmpd="sng" w="9525">
                    <a:solidFill>
                      <a:srgbClr val="783F04"/>
                    </a:solidFill>
                    <a:prstDash val="solid"/>
                    <a:round/>
                    <a:headEnd len="sm" w="sm" type="none"/>
                    <a:tailEnd len="sm" w="sm" type="none"/>
                  </a:ln>
                  <a:solidFill>
                    <a:srgbClr val="FFFFFF"/>
                  </a:solidFill>
                  <a:latin typeface="Gorditas"/>
                </a:rPr>
                <a:t>a traves de la</a:t>
              </a:r>
              <a:br>
                <a:rPr b="1" i="0">
                  <a:ln cap="flat" cmpd="sng" w="9525">
                    <a:solidFill>
                      <a:srgbClr val="783F04"/>
                    </a:solidFill>
                    <a:prstDash val="solid"/>
                    <a:round/>
                    <a:headEnd len="sm" w="sm" type="none"/>
                    <a:tailEnd len="sm" w="sm" type="none"/>
                  </a:ln>
                  <a:solidFill>
                    <a:srgbClr val="FFFFFF"/>
                  </a:solidFill>
                  <a:latin typeface="Gorditas"/>
                </a:rPr>
              </a:br>
              <a:r>
                <a:rPr b="1" i="0">
                  <a:ln cap="flat" cmpd="sng" w="9525">
                    <a:solidFill>
                      <a:srgbClr val="783F04"/>
                    </a:solidFill>
                    <a:prstDash val="solid"/>
                    <a:round/>
                    <a:headEnd len="sm" w="sm" type="none"/>
                    <a:tailEnd len="sm" w="sm" type="none"/>
                  </a:ln>
                  <a:solidFill>
                    <a:srgbClr val="FFFFFF"/>
                  </a:solidFill>
                  <a:latin typeface="Gorditas"/>
                </a:rPr>
                <a:t>Lectura y la Escritura</a:t>
              </a:r>
            </a:p>
          </p:txBody>
        </p:sp>
        <p:sp>
          <p:nvSpPr>
            <p:cNvPr id="877" name="Google Shape;877;p32"/>
            <p:cNvSpPr/>
            <p:nvPr/>
          </p:nvSpPr>
          <p:spPr>
            <a:xfrm>
              <a:off x="2552750" y="1994381"/>
              <a:ext cx="1264800" cy="1267800"/>
            </a:xfrm>
            <a:prstGeom prst="ellipse">
              <a:avLst/>
            </a:prstGeom>
            <a:solidFill>
              <a:srgbClr val="FFFF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8" name="Google Shape;878;p32"/>
          <p:cNvSpPr/>
          <p:nvPr/>
        </p:nvSpPr>
        <p:spPr>
          <a:xfrm>
            <a:off x="0" y="2059050"/>
            <a:ext cx="2499900" cy="3084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879" name="Google Shape;879;p32"/>
          <p:cNvSpPr txBox="1"/>
          <p:nvPr/>
        </p:nvSpPr>
        <p:spPr>
          <a:xfrm>
            <a:off x="64350" y="2227350"/>
            <a:ext cx="2639100" cy="2706000"/>
          </a:xfrm>
          <a:prstGeom prst="rect">
            <a:avLst/>
          </a:prstGeom>
          <a:noFill/>
          <a:ln>
            <a:noFill/>
          </a:ln>
        </p:spPr>
        <p:txBody>
          <a:bodyPr anchorCtr="0" anchor="t" bIns="91425" lIns="91425" spcFirstLastPara="1" rIns="91425" wrap="square" tIns="91425">
            <a:spAutoFit/>
          </a:bodyPr>
          <a:lstStyle/>
          <a:p>
            <a:pPr indent="0" lvl="0" marL="114300" marR="68802" rtl="0" algn="just">
              <a:lnSpc>
                <a:spcPct val="115000"/>
              </a:lnSpc>
              <a:spcBef>
                <a:spcPts val="0"/>
              </a:spcBef>
              <a:spcAft>
                <a:spcPts val="0"/>
              </a:spcAft>
              <a:buNone/>
            </a:pPr>
            <a:r>
              <a:rPr lang="en" sz="1200">
                <a:latin typeface="Albert Sans"/>
                <a:ea typeface="Albert Sans"/>
                <a:cs typeface="Albert Sans"/>
                <a:sym typeface="Albert Sans"/>
              </a:rPr>
              <a:t>Desde esta perspectiva, el Plan de Estudio 2022 </a:t>
            </a:r>
            <a:r>
              <a:rPr b="1" lang="en" sz="1200">
                <a:latin typeface="Albert Sans"/>
                <a:ea typeface="Albert Sans"/>
                <a:cs typeface="Albert Sans"/>
                <a:sym typeface="Albert Sans"/>
              </a:rPr>
              <a:t>propone siete ejes articuladores como el componente curricula</a:t>
            </a:r>
            <a:r>
              <a:rPr lang="en" sz="1200">
                <a:latin typeface="Albert Sans"/>
                <a:ea typeface="Albert Sans"/>
                <a:cs typeface="Albert Sans"/>
                <a:sym typeface="Albert Sans"/>
              </a:rPr>
              <a:t>r que contribuya al desarrollo de un conjunto de capacidades para vivir y convivir como agentes sociales que reconozcan y valoren los principios de libertad, igualdad, respeto, justicia, equidad y, desde ahí, </a:t>
            </a:r>
            <a:r>
              <a:rPr b="1" lang="en" sz="1200">
                <a:latin typeface="Albert Sans"/>
                <a:ea typeface="Albert Sans"/>
                <a:cs typeface="Albert Sans"/>
                <a:sym typeface="Albert Sans"/>
              </a:rPr>
              <a:t>construir comunidad.</a:t>
            </a:r>
            <a:endParaRPr/>
          </a:p>
        </p:txBody>
      </p:sp>
      <p:pic>
        <p:nvPicPr>
          <p:cNvPr id="880" name="Google Shape;880;p32"/>
          <p:cNvPicPr preferRelativeResize="0"/>
          <p:nvPr/>
        </p:nvPicPr>
        <p:blipFill>
          <a:blip r:embed="rId6">
            <a:alphaModFix/>
          </a:blip>
          <a:stretch>
            <a:fillRect/>
          </a:stretch>
        </p:blipFill>
        <p:spPr>
          <a:xfrm>
            <a:off x="351436" y="1841301"/>
            <a:ext cx="276145" cy="386049"/>
          </a:xfrm>
          <a:prstGeom prst="rect">
            <a:avLst/>
          </a:prstGeom>
          <a:noFill/>
          <a:ln>
            <a:noFill/>
          </a:ln>
        </p:spPr>
      </p:pic>
      <p:pic>
        <p:nvPicPr>
          <p:cNvPr id="881" name="Google Shape;881;p32"/>
          <p:cNvPicPr preferRelativeResize="0"/>
          <p:nvPr/>
        </p:nvPicPr>
        <p:blipFill>
          <a:blip r:embed="rId7">
            <a:alphaModFix/>
          </a:blip>
          <a:stretch>
            <a:fillRect/>
          </a:stretch>
        </p:blipFill>
        <p:spPr>
          <a:xfrm>
            <a:off x="6848000" y="2993300"/>
            <a:ext cx="738900" cy="738900"/>
          </a:xfrm>
          <a:prstGeom prst="rect">
            <a:avLst/>
          </a:prstGeom>
          <a:noFill/>
          <a:ln>
            <a:noFill/>
          </a:ln>
        </p:spPr>
      </p:pic>
      <p:pic>
        <p:nvPicPr>
          <p:cNvPr id="882" name="Google Shape;882;p32"/>
          <p:cNvPicPr preferRelativeResize="0"/>
          <p:nvPr/>
        </p:nvPicPr>
        <p:blipFill>
          <a:blip r:embed="rId6">
            <a:alphaModFix/>
          </a:blip>
          <a:stretch>
            <a:fillRect/>
          </a:stretch>
        </p:blipFill>
        <p:spPr>
          <a:xfrm>
            <a:off x="8584061" y="3824051"/>
            <a:ext cx="276145" cy="386049"/>
          </a:xfrm>
          <a:prstGeom prst="rect">
            <a:avLst/>
          </a:prstGeom>
          <a:noFill/>
          <a:ln>
            <a:noFill/>
          </a:ln>
        </p:spPr>
      </p:pic>
      <p:sp>
        <p:nvSpPr>
          <p:cNvPr id="883" name="Google Shape;883;p32">
            <a:hlinkClick r:id="rId8"/>
          </p:cNvPr>
          <p:cNvSpPr/>
          <p:nvPr/>
        </p:nvSpPr>
        <p:spPr>
          <a:xfrm>
            <a:off x="5846288" y="2063750"/>
            <a:ext cx="2742300" cy="2598000"/>
          </a:xfrm>
          <a:prstGeom prst="ellipse">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graphicFrame>
        <p:nvGraphicFramePr>
          <p:cNvPr id="888" name="Google Shape;888;p33"/>
          <p:cNvGraphicFramePr/>
          <p:nvPr/>
        </p:nvGraphicFramePr>
        <p:xfrm>
          <a:off x="657563" y="1010375"/>
          <a:ext cx="3000000" cy="3000000"/>
        </p:xfrm>
        <a:graphic>
          <a:graphicData uri="http://schemas.openxmlformats.org/drawingml/2006/table">
            <a:tbl>
              <a:tblPr>
                <a:noFill/>
                <a:tableStyleId>{E4342B5D-727A-470E-B209-59A6F02BD562}</a:tableStyleId>
              </a:tblPr>
              <a:tblGrid>
                <a:gridCol w="2723600"/>
                <a:gridCol w="3649275"/>
              </a:tblGrid>
              <a:tr h="492050">
                <a:tc>
                  <a:txBody>
                    <a:bodyPr/>
                    <a:lstStyle/>
                    <a:p>
                      <a:pPr indent="0" lvl="0" marL="0" rtl="0" algn="ctr">
                        <a:spcBef>
                          <a:spcPts val="0"/>
                        </a:spcBef>
                        <a:spcAft>
                          <a:spcPts val="0"/>
                        </a:spcAft>
                        <a:buNone/>
                      </a:pPr>
                      <a:r>
                        <a:rPr b="1" lang="en" sz="1700">
                          <a:latin typeface="Abel"/>
                          <a:ea typeface="Abel"/>
                          <a:cs typeface="Abel"/>
                          <a:sym typeface="Abel"/>
                        </a:rPr>
                        <a:t>EJES</a:t>
                      </a:r>
                      <a:endParaRPr b="1" sz="1700">
                        <a:latin typeface="Abel"/>
                        <a:ea typeface="Abel"/>
                        <a:cs typeface="Abel"/>
                        <a:sym typeface="Abel"/>
                      </a:endParaRPr>
                    </a:p>
                  </a:txBody>
                  <a:tcPr marT="63500" marB="63500" marR="63500" marL="635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CCCCCC"/>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600">
                          <a:latin typeface="Abel"/>
                          <a:ea typeface="Abel"/>
                          <a:cs typeface="Abel"/>
                          <a:sym typeface="Abel"/>
                        </a:rPr>
                        <a:t>Aportes que ofrece </a:t>
                      </a:r>
                      <a:endParaRPr b="1" sz="1000">
                        <a:latin typeface="Abel"/>
                        <a:ea typeface="Abel"/>
                        <a:cs typeface="Abel"/>
                        <a:sym typeface="Abel"/>
                      </a:endParaRPr>
                    </a:p>
                  </a:txBody>
                  <a:tcPr marT="63500" marB="63500" marR="63500" marL="635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3F3F3"/>
                    </a:solidFill>
                  </a:tcPr>
                </a:tc>
              </a:tr>
              <a:tr h="12700">
                <a:tc>
                  <a:txBody>
                    <a:bodyPr/>
                    <a:lstStyle/>
                    <a:p>
                      <a:pPr indent="0" lvl="0" marL="0" rtl="0" algn="ctr">
                        <a:spcBef>
                          <a:spcPts val="0"/>
                        </a:spcBef>
                        <a:spcAft>
                          <a:spcPts val="0"/>
                        </a:spcAft>
                        <a:buNone/>
                      </a:pPr>
                      <a:r>
                        <a:rPr lang="en">
                          <a:solidFill>
                            <a:srgbClr val="4C1130"/>
                          </a:solidFill>
                          <a:latin typeface="Barlow"/>
                          <a:ea typeface="Barlow"/>
                          <a:cs typeface="Barlow"/>
                          <a:sym typeface="Barlow"/>
                        </a:rPr>
                        <a:t>Inclusión</a:t>
                      </a:r>
                      <a:endParaRPr>
                        <a:solidFill>
                          <a:srgbClr val="4C1130"/>
                        </a:solidFill>
                        <a:latin typeface="Barlow"/>
                        <a:ea typeface="Barlow"/>
                        <a:cs typeface="Barlow"/>
                        <a:sym typeface="Barlow"/>
                      </a:endParaRPr>
                    </a:p>
                  </a:txBody>
                  <a:tcPr marT="63500" marB="63500" marR="63500" marL="63500">
                    <a:lnL cap="flat" cmpd="sng">
                      <a:solidFill>
                        <a:srgbClr val="CCCCCC"/>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CCCCCC"/>
                      </a:solidFill>
                      <a:prstDash val="solid"/>
                      <a:round/>
                      <a:headEnd len="sm" w="sm" type="none"/>
                      <a:tailEnd len="sm" w="sm" type="none"/>
                    </a:lnT>
                    <a:lnB cap="flat" cmpd="sng">
                      <a:solidFill>
                        <a:srgbClr val="CCCCCC"/>
                      </a:solidFill>
                      <a:prstDash val="solid"/>
                      <a:round/>
                      <a:headEnd len="sm" w="sm" type="none"/>
                      <a:tailEnd len="sm" w="sm" type="none"/>
                    </a:lnB>
                    <a:solidFill>
                      <a:srgbClr val="EAD1DC"/>
                    </a:solidFill>
                  </a:tcPr>
                </a:tc>
                <a:tc>
                  <a:txBody>
                    <a:bodyPr/>
                    <a:lstStyle/>
                    <a:p>
                      <a:pPr indent="0" lvl="0" marL="0" rtl="0" algn="l">
                        <a:spcBef>
                          <a:spcPts val="0"/>
                        </a:spcBef>
                        <a:spcAft>
                          <a:spcPts val="0"/>
                        </a:spcAft>
                        <a:buNone/>
                      </a:pPr>
                      <a:r>
                        <a:t/>
                      </a:r>
                      <a:endParaRPr b="1" sz="1200">
                        <a:latin typeface="Abel"/>
                        <a:ea typeface="Abel"/>
                        <a:cs typeface="Abel"/>
                        <a:sym typeface="Abel"/>
                      </a:endParaRPr>
                    </a:p>
                    <a:p>
                      <a:pPr indent="0" lvl="0" marL="0" rtl="0" algn="l">
                        <a:spcBef>
                          <a:spcPts val="0"/>
                        </a:spcBef>
                        <a:spcAft>
                          <a:spcPts val="0"/>
                        </a:spcAft>
                        <a:buNone/>
                      </a:pPr>
                      <a:r>
                        <a:t/>
                      </a:r>
                      <a:endParaRPr b="1" sz="1200">
                        <a:latin typeface="Abel"/>
                        <a:ea typeface="Abel"/>
                        <a:cs typeface="Abel"/>
                        <a:sym typeface="Abel"/>
                      </a:endParaRPr>
                    </a:p>
                  </a:txBody>
                  <a:tcPr marT="63500" marB="63500" marR="63500" marL="63500">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2700">
                <a:tc>
                  <a:txBody>
                    <a:bodyPr/>
                    <a:lstStyle/>
                    <a:p>
                      <a:pPr indent="0" lvl="0" marL="0" rtl="0" algn="ctr">
                        <a:spcBef>
                          <a:spcPts val="0"/>
                        </a:spcBef>
                        <a:spcAft>
                          <a:spcPts val="0"/>
                        </a:spcAft>
                        <a:buNone/>
                      </a:pPr>
                      <a:r>
                        <a:rPr lang="en">
                          <a:solidFill>
                            <a:srgbClr val="351C75"/>
                          </a:solidFill>
                          <a:latin typeface="Barlow"/>
                          <a:ea typeface="Barlow"/>
                          <a:cs typeface="Barlow"/>
                          <a:sym typeface="Barlow"/>
                        </a:rPr>
                        <a:t>Pensamiento Crítico</a:t>
                      </a:r>
                      <a:endParaRPr>
                        <a:solidFill>
                          <a:srgbClr val="351C75"/>
                        </a:solidFill>
                        <a:latin typeface="Barlow"/>
                        <a:ea typeface="Barlow"/>
                        <a:cs typeface="Barlow"/>
                        <a:sym typeface="Barlow"/>
                      </a:endParaRPr>
                    </a:p>
                  </a:txBody>
                  <a:tcPr marT="63500" marB="63500" marR="63500" marL="63500">
                    <a:lnL cap="flat" cmpd="sng">
                      <a:solidFill>
                        <a:srgbClr val="CCCCCC"/>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CCCCCC"/>
                      </a:solidFill>
                      <a:prstDash val="solid"/>
                      <a:round/>
                      <a:headEnd len="sm" w="sm" type="none"/>
                      <a:tailEnd len="sm" w="sm" type="none"/>
                    </a:lnT>
                    <a:lnB cap="flat" cmpd="sng">
                      <a:solidFill>
                        <a:srgbClr val="CCCCCC"/>
                      </a:solidFill>
                      <a:prstDash val="solid"/>
                      <a:round/>
                      <a:headEnd len="sm" w="sm" type="none"/>
                      <a:tailEnd len="sm" w="sm" type="none"/>
                    </a:lnB>
                    <a:solidFill>
                      <a:srgbClr val="D9D2E9"/>
                    </a:solidFill>
                  </a:tcPr>
                </a:tc>
                <a:tc>
                  <a:txBody>
                    <a:bodyPr/>
                    <a:lstStyle/>
                    <a:p>
                      <a:pPr indent="0" lvl="0" marL="0" rtl="0" algn="l">
                        <a:spcBef>
                          <a:spcPts val="0"/>
                        </a:spcBef>
                        <a:spcAft>
                          <a:spcPts val="0"/>
                        </a:spcAft>
                        <a:buNone/>
                      </a:pPr>
                      <a:r>
                        <a:t/>
                      </a:r>
                      <a:endParaRPr b="1" sz="1200">
                        <a:latin typeface="Abel"/>
                        <a:ea typeface="Abel"/>
                        <a:cs typeface="Abel"/>
                        <a:sym typeface="Abel"/>
                      </a:endParaRPr>
                    </a:p>
                    <a:p>
                      <a:pPr indent="0" lvl="0" marL="0" rtl="0" algn="l">
                        <a:spcBef>
                          <a:spcPts val="0"/>
                        </a:spcBef>
                        <a:spcAft>
                          <a:spcPts val="0"/>
                        </a:spcAft>
                        <a:buNone/>
                      </a:pPr>
                      <a:r>
                        <a:t/>
                      </a:r>
                      <a:endParaRPr b="1" sz="1200">
                        <a:latin typeface="Abel"/>
                        <a:ea typeface="Abel"/>
                        <a:cs typeface="Abel"/>
                        <a:sym typeface="Abel"/>
                      </a:endParaRPr>
                    </a:p>
                  </a:txBody>
                  <a:tcPr marT="63500" marB="63500" marR="63500" marL="63500">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2700">
                <a:tc>
                  <a:txBody>
                    <a:bodyPr/>
                    <a:lstStyle/>
                    <a:p>
                      <a:pPr indent="0" lvl="0" marL="0" rtl="0" algn="ctr">
                        <a:spcBef>
                          <a:spcPts val="0"/>
                        </a:spcBef>
                        <a:spcAft>
                          <a:spcPts val="0"/>
                        </a:spcAft>
                        <a:buNone/>
                      </a:pPr>
                      <a:r>
                        <a:rPr lang="en">
                          <a:solidFill>
                            <a:srgbClr val="0B5394"/>
                          </a:solidFill>
                          <a:latin typeface="Barlow"/>
                          <a:ea typeface="Barlow"/>
                          <a:cs typeface="Barlow"/>
                          <a:sym typeface="Barlow"/>
                        </a:rPr>
                        <a:t>Interculturalidad Crítica</a:t>
                      </a:r>
                      <a:endParaRPr>
                        <a:solidFill>
                          <a:srgbClr val="0B5394"/>
                        </a:solidFill>
                        <a:latin typeface="Barlow"/>
                        <a:ea typeface="Barlow"/>
                        <a:cs typeface="Barlow"/>
                        <a:sym typeface="Barlow"/>
                      </a:endParaRPr>
                    </a:p>
                  </a:txBody>
                  <a:tcPr marT="63500" marB="63500" marR="63500" marL="63500">
                    <a:lnL cap="flat" cmpd="sng">
                      <a:solidFill>
                        <a:srgbClr val="CCCCCC"/>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CCCCCC"/>
                      </a:solidFill>
                      <a:prstDash val="solid"/>
                      <a:round/>
                      <a:headEnd len="sm" w="sm" type="none"/>
                      <a:tailEnd len="sm" w="sm" type="none"/>
                    </a:lnT>
                    <a:lnB cap="flat" cmpd="sng">
                      <a:solidFill>
                        <a:srgbClr val="CCCCCC"/>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t/>
                      </a:r>
                      <a:endParaRPr b="1" sz="1200">
                        <a:latin typeface="Abel"/>
                        <a:ea typeface="Abel"/>
                        <a:cs typeface="Abel"/>
                        <a:sym typeface="Abel"/>
                      </a:endParaRPr>
                    </a:p>
                    <a:p>
                      <a:pPr indent="0" lvl="0" marL="0" rtl="0" algn="l">
                        <a:spcBef>
                          <a:spcPts val="0"/>
                        </a:spcBef>
                        <a:spcAft>
                          <a:spcPts val="0"/>
                        </a:spcAft>
                        <a:buNone/>
                      </a:pPr>
                      <a:r>
                        <a:t/>
                      </a:r>
                      <a:endParaRPr b="1" sz="1200">
                        <a:latin typeface="Abel"/>
                        <a:ea typeface="Abel"/>
                        <a:cs typeface="Abel"/>
                        <a:sym typeface="Abel"/>
                      </a:endParaRPr>
                    </a:p>
                  </a:txBody>
                  <a:tcPr marT="63500" marB="63500" marR="63500" marL="63500">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2700">
                <a:tc>
                  <a:txBody>
                    <a:bodyPr/>
                    <a:lstStyle/>
                    <a:p>
                      <a:pPr indent="0" lvl="0" marL="0" rtl="0" algn="ctr">
                        <a:spcBef>
                          <a:spcPts val="0"/>
                        </a:spcBef>
                        <a:spcAft>
                          <a:spcPts val="0"/>
                        </a:spcAft>
                        <a:buNone/>
                      </a:pPr>
                      <a:r>
                        <a:rPr lang="en">
                          <a:solidFill>
                            <a:srgbClr val="134F5C"/>
                          </a:solidFill>
                          <a:latin typeface="Barlow"/>
                          <a:ea typeface="Barlow"/>
                          <a:cs typeface="Barlow"/>
                          <a:sym typeface="Barlow"/>
                        </a:rPr>
                        <a:t>Igualdad de Género</a:t>
                      </a:r>
                      <a:endParaRPr>
                        <a:solidFill>
                          <a:srgbClr val="134F5C"/>
                        </a:solidFill>
                        <a:latin typeface="Barlow"/>
                        <a:ea typeface="Barlow"/>
                        <a:cs typeface="Barlow"/>
                        <a:sym typeface="Barlow"/>
                      </a:endParaRPr>
                    </a:p>
                  </a:txBody>
                  <a:tcPr marT="63500" marB="63500" marR="63500" marL="63500">
                    <a:lnL cap="flat" cmpd="sng">
                      <a:solidFill>
                        <a:srgbClr val="CCCCCC"/>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CCCCCC"/>
                      </a:solidFill>
                      <a:prstDash val="solid"/>
                      <a:round/>
                      <a:headEnd len="sm" w="sm" type="none"/>
                      <a:tailEnd len="sm" w="sm" type="none"/>
                    </a:lnT>
                    <a:lnB cap="flat" cmpd="sng">
                      <a:solidFill>
                        <a:srgbClr val="CCCCCC"/>
                      </a:solidFill>
                      <a:prstDash val="solid"/>
                      <a:round/>
                      <a:headEnd len="sm" w="sm" type="none"/>
                      <a:tailEnd len="sm" w="sm" type="none"/>
                    </a:lnB>
                    <a:solidFill>
                      <a:srgbClr val="A2C4C9"/>
                    </a:solidFill>
                  </a:tcPr>
                </a:tc>
                <a:tc>
                  <a:txBody>
                    <a:bodyPr/>
                    <a:lstStyle/>
                    <a:p>
                      <a:pPr indent="0" lvl="0" marL="0" rtl="0" algn="l">
                        <a:spcBef>
                          <a:spcPts val="0"/>
                        </a:spcBef>
                        <a:spcAft>
                          <a:spcPts val="0"/>
                        </a:spcAft>
                        <a:buNone/>
                      </a:pPr>
                      <a:r>
                        <a:t/>
                      </a:r>
                      <a:endParaRPr b="1" sz="1200">
                        <a:latin typeface="Abel"/>
                        <a:ea typeface="Abel"/>
                        <a:cs typeface="Abel"/>
                        <a:sym typeface="Abel"/>
                      </a:endParaRPr>
                    </a:p>
                    <a:p>
                      <a:pPr indent="0" lvl="0" marL="0" rtl="0" algn="l">
                        <a:spcBef>
                          <a:spcPts val="0"/>
                        </a:spcBef>
                        <a:spcAft>
                          <a:spcPts val="0"/>
                        </a:spcAft>
                        <a:buNone/>
                      </a:pPr>
                      <a:r>
                        <a:t/>
                      </a:r>
                      <a:endParaRPr b="1" sz="1200">
                        <a:latin typeface="Abel"/>
                        <a:ea typeface="Abel"/>
                        <a:cs typeface="Abel"/>
                        <a:sym typeface="Abel"/>
                      </a:endParaRPr>
                    </a:p>
                  </a:txBody>
                  <a:tcPr marT="63500" marB="63500" marR="63500" marL="63500">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2700">
                <a:tc>
                  <a:txBody>
                    <a:bodyPr/>
                    <a:lstStyle/>
                    <a:p>
                      <a:pPr indent="0" lvl="0" marL="0" rtl="0" algn="ctr">
                        <a:spcBef>
                          <a:spcPts val="0"/>
                        </a:spcBef>
                        <a:spcAft>
                          <a:spcPts val="0"/>
                        </a:spcAft>
                        <a:buNone/>
                      </a:pPr>
                      <a:r>
                        <a:rPr lang="en">
                          <a:solidFill>
                            <a:srgbClr val="134F5C"/>
                          </a:solidFill>
                          <a:latin typeface="Barlow"/>
                          <a:ea typeface="Barlow"/>
                          <a:cs typeface="Barlow"/>
                          <a:sym typeface="Barlow"/>
                        </a:rPr>
                        <a:t>Vida Saludable</a:t>
                      </a:r>
                      <a:endParaRPr>
                        <a:solidFill>
                          <a:srgbClr val="134F5C"/>
                        </a:solidFill>
                        <a:latin typeface="Barlow"/>
                        <a:ea typeface="Barlow"/>
                        <a:cs typeface="Barlow"/>
                        <a:sym typeface="Barlow"/>
                      </a:endParaRPr>
                    </a:p>
                  </a:txBody>
                  <a:tcPr marT="63500" marB="63500" marR="63500" marL="63500">
                    <a:lnL cap="flat" cmpd="sng">
                      <a:solidFill>
                        <a:srgbClr val="CCCCCC"/>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CCCCCC"/>
                      </a:solidFill>
                      <a:prstDash val="solid"/>
                      <a:round/>
                      <a:headEnd len="sm" w="sm" type="none"/>
                      <a:tailEnd len="sm" w="sm" type="none"/>
                    </a:lnT>
                    <a:lnB cap="flat" cmpd="sng">
                      <a:solidFill>
                        <a:srgbClr val="CCCCCC"/>
                      </a:solidFill>
                      <a:prstDash val="solid"/>
                      <a:round/>
                      <a:headEnd len="sm" w="sm" type="none"/>
                      <a:tailEnd len="sm" w="sm" type="none"/>
                    </a:lnB>
                    <a:solidFill>
                      <a:srgbClr val="B6D7A8"/>
                    </a:solidFill>
                  </a:tcPr>
                </a:tc>
                <a:tc>
                  <a:txBody>
                    <a:bodyPr/>
                    <a:lstStyle/>
                    <a:p>
                      <a:pPr indent="0" lvl="0" marL="0" rtl="0" algn="l">
                        <a:spcBef>
                          <a:spcPts val="0"/>
                        </a:spcBef>
                        <a:spcAft>
                          <a:spcPts val="0"/>
                        </a:spcAft>
                        <a:buNone/>
                      </a:pPr>
                      <a:r>
                        <a:t/>
                      </a:r>
                      <a:endParaRPr b="1" sz="1200">
                        <a:latin typeface="Abel"/>
                        <a:ea typeface="Abel"/>
                        <a:cs typeface="Abel"/>
                        <a:sym typeface="Abel"/>
                      </a:endParaRPr>
                    </a:p>
                    <a:p>
                      <a:pPr indent="0" lvl="0" marL="0" rtl="0" algn="l">
                        <a:spcBef>
                          <a:spcPts val="0"/>
                        </a:spcBef>
                        <a:spcAft>
                          <a:spcPts val="0"/>
                        </a:spcAft>
                        <a:buNone/>
                      </a:pPr>
                      <a:r>
                        <a:t/>
                      </a:r>
                      <a:endParaRPr b="1" sz="1200">
                        <a:latin typeface="Abel"/>
                        <a:ea typeface="Abel"/>
                        <a:cs typeface="Abel"/>
                        <a:sym typeface="Abel"/>
                      </a:endParaRPr>
                    </a:p>
                  </a:txBody>
                  <a:tcPr marT="63500" marB="63500" marR="63500" marL="63500">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2700">
                <a:tc>
                  <a:txBody>
                    <a:bodyPr/>
                    <a:lstStyle/>
                    <a:p>
                      <a:pPr indent="0" lvl="0" marL="0" rtl="0" algn="ctr">
                        <a:spcBef>
                          <a:spcPts val="0"/>
                        </a:spcBef>
                        <a:spcAft>
                          <a:spcPts val="0"/>
                        </a:spcAft>
                        <a:buNone/>
                      </a:pPr>
                      <a:r>
                        <a:rPr lang="en">
                          <a:solidFill>
                            <a:srgbClr val="5B0F00"/>
                          </a:solidFill>
                          <a:latin typeface="Barlow"/>
                          <a:ea typeface="Barlow"/>
                          <a:cs typeface="Barlow"/>
                          <a:sym typeface="Barlow"/>
                        </a:rPr>
                        <a:t>Apropiación de las culturas a través de la Lectura y la Escritura</a:t>
                      </a:r>
                      <a:endParaRPr>
                        <a:solidFill>
                          <a:srgbClr val="5B0F00"/>
                        </a:solidFill>
                        <a:latin typeface="Barlow"/>
                        <a:ea typeface="Barlow"/>
                        <a:cs typeface="Barlow"/>
                        <a:sym typeface="Barlow"/>
                      </a:endParaRPr>
                    </a:p>
                  </a:txBody>
                  <a:tcPr marT="63500" marB="63500" marR="63500" marL="63500">
                    <a:lnL cap="flat" cmpd="sng">
                      <a:solidFill>
                        <a:srgbClr val="CCCCCC"/>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CCCCCC"/>
                      </a:solidFill>
                      <a:prstDash val="solid"/>
                      <a:round/>
                      <a:headEnd len="sm" w="sm" type="none"/>
                      <a:tailEnd len="sm" w="sm" type="none"/>
                    </a:lnT>
                    <a:lnB cap="flat" cmpd="sng">
                      <a:solidFill>
                        <a:srgbClr val="CCCCCC"/>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t/>
                      </a:r>
                      <a:endParaRPr b="1" sz="1200">
                        <a:latin typeface="Abel"/>
                        <a:ea typeface="Abel"/>
                        <a:cs typeface="Abel"/>
                        <a:sym typeface="Abel"/>
                      </a:endParaRPr>
                    </a:p>
                    <a:p>
                      <a:pPr indent="0" lvl="0" marL="0" rtl="0" algn="l">
                        <a:spcBef>
                          <a:spcPts val="0"/>
                        </a:spcBef>
                        <a:spcAft>
                          <a:spcPts val="0"/>
                        </a:spcAft>
                        <a:buNone/>
                      </a:pPr>
                      <a:r>
                        <a:t/>
                      </a:r>
                      <a:endParaRPr b="1" sz="1200">
                        <a:latin typeface="Abel"/>
                        <a:ea typeface="Abel"/>
                        <a:cs typeface="Abel"/>
                        <a:sym typeface="Abel"/>
                      </a:endParaRPr>
                    </a:p>
                  </a:txBody>
                  <a:tcPr marT="63500" marB="63500" marR="63500" marL="63500">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2700">
                <a:tc>
                  <a:txBody>
                    <a:bodyPr/>
                    <a:lstStyle/>
                    <a:p>
                      <a:pPr indent="0" lvl="0" marL="0" rtl="0" algn="ctr">
                        <a:spcBef>
                          <a:spcPts val="0"/>
                        </a:spcBef>
                        <a:spcAft>
                          <a:spcPts val="0"/>
                        </a:spcAft>
                        <a:buNone/>
                      </a:pPr>
                      <a:r>
                        <a:rPr lang="en">
                          <a:solidFill>
                            <a:srgbClr val="660000"/>
                          </a:solidFill>
                          <a:latin typeface="Barlow"/>
                          <a:ea typeface="Barlow"/>
                          <a:cs typeface="Barlow"/>
                          <a:sym typeface="Barlow"/>
                        </a:rPr>
                        <a:t>Artes y  Experiencias Estéticas</a:t>
                      </a:r>
                      <a:endParaRPr>
                        <a:solidFill>
                          <a:srgbClr val="660000"/>
                        </a:solidFill>
                        <a:latin typeface="Barlow"/>
                        <a:ea typeface="Barlow"/>
                        <a:cs typeface="Barlow"/>
                        <a:sym typeface="Barlow"/>
                      </a:endParaRPr>
                    </a:p>
                  </a:txBody>
                  <a:tcPr marT="63500" marB="63500" marR="63500" marL="63500">
                    <a:lnL cap="flat" cmpd="sng">
                      <a:solidFill>
                        <a:srgbClr val="CCCCCC"/>
                      </a:solidFill>
                      <a:prstDash val="solid"/>
                      <a:round/>
                      <a:headEnd len="sm" w="sm" type="none"/>
                      <a:tailEnd len="sm" w="sm" type="none"/>
                    </a:lnL>
                    <a:lnR cap="flat" cmpd="sng" w="12700">
                      <a:solidFill>
                        <a:srgbClr val="999999"/>
                      </a:solidFill>
                      <a:prstDash val="solid"/>
                      <a:round/>
                      <a:headEnd len="sm" w="sm" type="none"/>
                      <a:tailEnd len="sm" w="sm" type="none"/>
                    </a:lnR>
                    <a:lnT cap="flat" cmpd="sng">
                      <a:solidFill>
                        <a:srgbClr val="CCCCCC"/>
                      </a:solidFill>
                      <a:prstDash val="solid"/>
                      <a:round/>
                      <a:headEnd len="sm" w="sm" type="none"/>
                      <a:tailEnd len="sm" w="sm" type="none"/>
                    </a:lnT>
                    <a:lnB cap="flat" cmpd="sng">
                      <a:solidFill>
                        <a:srgbClr val="CCCCCC"/>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t/>
                      </a:r>
                      <a:endParaRPr b="1" sz="1200">
                        <a:latin typeface="Abel"/>
                        <a:ea typeface="Abel"/>
                        <a:cs typeface="Abel"/>
                        <a:sym typeface="Abel"/>
                      </a:endParaRPr>
                    </a:p>
                    <a:p>
                      <a:pPr indent="0" lvl="0" marL="0" rtl="0" algn="l">
                        <a:spcBef>
                          <a:spcPts val="0"/>
                        </a:spcBef>
                        <a:spcAft>
                          <a:spcPts val="0"/>
                        </a:spcAft>
                        <a:buNone/>
                      </a:pPr>
                      <a:r>
                        <a:t/>
                      </a:r>
                      <a:endParaRPr b="1" sz="1200">
                        <a:latin typeface="Abel"/>
                        <a:ea typeface="Abel"/>
                        <a:cs typeface="Abel"/>
                        <a:sym typeface="Abel"/>
                      </a:endParaRPr>
                    </a:p>
                  </a:txBody>
                  <a:tcPr marT="63500" marB="63500" marR="63500" marL="63500">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bl>
          </a:graphicData>
        </a:graphic>
      </p:graphicFrame>
      <p:sp>
        <p:nvSpPr>
          <p:cNvPr id="889" name="Google Shape;889;p33"/>
          <p:cNvSpPr txBox="1"/>
          <p:nvPr/>
        </p:nvSpPr>
        <p:spPr>
          <a:xfrm>
            <a:off x="1440700" y="326525"/>
            <a:ext cx="5993700" cy="585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Albert Sans"/>
                <a:ea typeface="Albert Sans"/>
                <a:cs typeface="Albert Sans"/>
                <a:sym typeface="Albert Sans"/>
              </a:rPr>
              <a:t>Los ejes articuladores </a:t>
            </a:r>
            <a:r>
              <a:rPr b="1" lang="en" sz="1300">
                <a:latin typeface="Albert Sans"/>
                <a:ea typeface="Albert Sans"/>
                <a:cs typeface="Albert Sans"/>
                <a:sym typeface="Albert Sans"/>
              </a:rPr>
              <a:t>constituyen un componente que permite mirar, desde diferentes perspectivas, las situaciones o problemas de nuestra realidad.</a:t>
            </a:r>
            <a:endParaRPr sz="1300">
              <a:latin typeface="Albert Sans"/>
              <a:ea typeface="Albert Sans"/>
              <a:cs typeface="Albert Sans"/>
              <a:sym typeface="Albert Sans"/>
            </a:endParaRPr>
          </a:p>
        </p:txBody>
      </p:sp>
      <p:grpSp>
        <p:nvGrpSpPr>
          <p:cNvPr id="890" name="Google Shape;890;p33"/>
          <p:cNvGrpSpPr/>
          <p:nvPr/>
        </p:nvGrpSpPr>
        <p:grpSpPr>
          <a:xfrm>
            <a:off x="6262352" y="1201972"/>
            <a:ext cx="2881523" cy="3941453"/>
            <a:chOff x="6262352" y="973372"/>
            <a:chExt cx="2881523" cy="3941453"/>
          </a:xfrm>
        </p:grpSpPr>
        <p:sp>
          <p:nvSpPr>
            <p:cNvPr id="891" name="Google Shape;891;p33"/>
            <p:cNvSpPr/>
            <p:nvPr/>
          </p:nvSpPr>
          <p:spPr>
            <a:xfrm>
              <a:off x="7077475" y="2059125"/>
              <a:ext cx="2066400" cy="2855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892" name="Google Shape;892;p33"/>
            <p:cNvSpPr/>
            <p:nvPr/>
          </p:nvSpPr>
          <p:spPr>
            <a:xfrm>
              <a:off x="6733054" y="973372"/>
              <a:ext cx="2340646" cy="1914226"/>
            </a:xfrm>
            <a:custGeom>
              <a:rect b="b" l="l" r="r" t="t"/>
              <a:pathLst>
                <a:path extrusionOk="0" h="2622227" w="3519768">
                  <a:moveTo>
                    <a:pt x="0" y="0"/>
                  </a:moveTo>
                  <a:lnTo>
                    <a:pt x="3519768" y="0"/>
                  </a:lnTo>
                  <a:lnTo>
                    <a:pt x="3519768" y="2622227"/>
                  </a:lnTo>
                  <a:lnTo>
                    <a:pt x="0" y="2622227"/>
                  </a:lnTo>
                  <a:lnTo>
                    <a:pt x="0" y="0"/>
                  </a:lnTo>
                  <a:close/>
                </a:path>
              </a:pathLst>
            </a:custGeom>
            <a:blipFill rotWithShape="1">
              <a:blip r:embed="rId3">
                <a:alphaModFix/>
              </a:blip>
              <a:stretch>
                <a:fillRect b="0" l="0" r="0" t="0"/>
              </a:stretch>
            </a:blipFill>
            <a:ln>
              <a:noFill/>
            </a:ln>
          </p:spPr>
        </p:sp>
        <p:sp>
          <p:nvSpPr>
            <p:cNvPr id="893" name="Google Shape;893;p33"/>
            <p:cNvSpPr txBox="1"/>
            <p:nvPr/>
          </p:nvSpPr>
          <p:spPr>
            <a:xfrm rot="-152688">
              <a:off x="6303059" y="2822408"/>
              <a:ext cx="2621585" cy="1893364"/>
            </a:xfrm>
            <a:prstGeom prst="rect">
              <a:avLst/>
            </a:prstGeom>
            <a:solidFill>
              <a:srgbClr val="FCF6F6"/>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solidFill>
                    <a:srgbClr val="222828"/>
                  </a:solidFill>
                  <a:latin typeface="Barlow"/>
                  <a:ea typeface="Barlow"/>
                  <a:cs typeface="Barlow"/>
                  <a:sym typeface="Barlow"/>
                </a:rPr>
                <a:t>Los </a:t>
              </a:r>
              <a:r>
                <a:rPr b="1" lang="en" sz="1200">
                  <a:solidFill>
                    <a:srgbClr val="C7404E"/>
                  </a:solidFill>
                  <a:latin typeface="Barlow"/>
                  <a:ea typeface="Barlow"/>
                  <a:cs typeface="Barlow"/>
                  <a:sym typeface="Barlow"/>
                </a:rPr>
                <a:t>ejes articuladores</a:t>
              </a:r>
              <a:r>
                <a:rPr b="1" lang="en" sz="1100">
                  <a:solidFill>
                    <a:srgbClr val="222828"/>
                  </a:solidFill>
                  <a:latin typeface="Barlow"/>
                  <a:ea typeface="Barlow"/>
                  <a:cs typeface="Barlow"/>
                  <a:sym typeface="Barlow"/>
                </a:rPr>
                <a:t> </a:t>
              </a:r>
              <a:r>
                <a:rPr lang="en" sz="1100">
                  <a:solidFill>
                    <a:srgbClr val="222828"/>
                  </a:solidFill>
                  <a:latin typeface="Barlow"/>
                  <a:ea typeface="Barlow"/>
                  <a:cs typeface="Barlow"/>
                  <a:sym typeface="Barlow"/>
                </a:rPr>
                <a:t>son </a:t>
              </a:r>
              <a:r>
                <a:rPr b="1" lang="en" sz="1100">
                  <a:solidFill>
                    <a:srgbClr val="005051"/>
                  </a:solidFill>
                  <a:latin typeface="Barlow"/>
                  <a:ea typeface="Barlow"/>
                  <a:cs typeface="Barlow"/>
                  <a:sym typeface="Barlow"/>
                </a:rPr>
                <a:t>puntos de encuentro entre la didáctica</a:t>
              </a:r>
              <a:r>
                <a:rPr b="1" lang="en" sz="1100">
                  <a:solidFill>
                    <a:srgbClr val="222828"/>
                  </a:solidFill>
                  <a:latin typeface="Barlow"/>
                  <a:ea typeface="Barlow"/>
                  <a:cs typeface="Barlow"/>
                  <a:sym typeface="Barlow"/>
                </a:rPr>
                <a:t> </a:t>
              </a:r>
              <a:r>
                <a:rPr lang="en" sz="1100">
                  <a:solidFill>
                    <a:srgbClr val="222828"/>
                  </a:solidFill>
                  <a:latin typeface="Barlow"/>
                  <a:ea typeface="Barlow"/>
                  <a:cs typeface="Barlow"/>
                  <a:sym typeface="Barlow"/>
                </a:rPr>
                <a:t>del profesor con el saber de la vida cotidiana de los estudiantes, lo que requiere que se pongan en juego diferentes situaciones de enseñanza que relacionen sus intereses con el contenido-eje articulador para que pueda otorgarle un significado verdaderamente significativo.</a:t>
              </a:r>
              <a:endParaRPr sz="1100">
                <a:solidFill>
                  <a:srgbClr val="222828"/>
                </a:solidFill>
                <a:latin typeface="Barlow"/>
                <a:ea typeface="Barlow"/>
                <a:cs typeface="Barlow"/>
                <a:sym typeface="Barlow"/>
              </a:endParaRPr>
            </a:p>
          </p:txBody>
        </p:sp>
      </p:grpSp>
      <p:pic>
        <p:nvPicPr>
          <p:cNvPr id="894" name="Google Shape;894;p33">
            <a:hlinkClick r:id="rId4"/>
          </p:cNvPr>
          <p:cNvPicPr preferRelativeResize="0"/>
          <p:nvPr/>
        </p:nvPicPr>
        <p:blipFill>
          <a:blip r:embed="rId5">
            <a:alphaModFix/>
          </a:blip>
          <a:stretch>
            <a:fillRect/>
          </a:stretch>
        </p:blipFill>
        <p:spPr>
          <a:xfrm rot="-355388">
            <a:off x="336209" y="453240"/>
            <a:ext cx="818832" cy="1258194"/>
          </a:xfrm>
          <a:prstGeom prst="rect">
            <a:avLst/>
          </a:prstGeom>
          <a:noFill/>
          <a:ln cap="flat" cmpd="sng" w="19050">
            <a:solidFill>
              <a:srgbClr val="9E9E9E"/>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pic>
        <p:nvPicPr>
          <p:cNvPr id="899" name="Google Shape;899;p34">
            <a:hlinkClick r:id="rId3"/>
          </p:cNvPr>
          <p:cNvPicPr preferRelativeResize="0"/>
          <p:nvPr/>
        </p:nvPicPr>
        <p:blipFill>
          <a:blip r:embed="rId4">
            <a:alphaModFix/>
          </a:blip>
          <a:stretch>
            <a:fillRect/>
          </a:stretch>
        </p:blipFill>
        <p:spPr>
          <a:xfrm rot="766005">
            <a:off x="3278831" y="1828511"/>
            <a:ext cx="1660940" cy="2626017"/>
          </a:xfrm>
          <a:prstGeom prst="rect">
            <a:avLst/>
          </a:prstGeom>
          <a:noFill/>
          <a:ln cap="flat" cmpd="sng" w="19050">
            <a:solidFill>
              <a:srgbClr val="FF4D6C"/>
            </a:solidFill>
            <a:prstDash val="solid"/>
            <a:round/>
            <a:headEnd len="sm" w="sm" type="none"/>
            <a:tailEnd len="sm" w="sm" type="none"/>
          </a:ln>
        </p:spPr>
      </p:pic>
      <p:pic>
        <p:nvPicPr>
          <p:cNvPr id="900" name="Google Shape;900;p34">
            <a:hlinkClick r:id="rId5"/>
          </p:cNvPr>
          <p:cNvPicPr preferRelativeResize="0"/>
          <p:nvPr/>
        </p:nvPicPr>
        <p:blipFill>
          <a:blip r:embed="rId6">
            <a:alphaModFix/>
          </a:blip>
          <a:stretch>
            <a:fillRect/>
          </a:stretch>
        </p:blipFill>
        <p:spPr>
          <a:xfrm rot="-145116">
            <a:off x="1475916" y="1187877"/>
            <a:ext cx="1663342" cy="2572871"/>
          </a:xfrm>
          <a:prstGeom prst="rect">
            <a:avLst/>
          </a:prstGeom>
          <a:noFill/>
          <a:ln cap="flat" cmpd="sng" w="19050">
            <a:solidFill>
              <a:srgbClr val="00BEA6"/>
            </a:solidFill>
            <a:prstDash val="solid"/>
            <a:round/>
            <a:headEnd len="sm" w="sm" type="none"/>
            <a:tailEnd len="sm" w="sm" type="none"/>
          </a:ln>
        </p:spPr>
      </p:pic>
      <p:pic>
        <p:nvPicPr>
          <p:cNvPr id="901" name="Google Shape;901;p34">
            <a:hlinkClick r:id="rId7"/>
          </p:cNvPr>
          <p:cNvPicPr preferRelativeResize="0"/>
          <p:nvPr/>
        </p:nvPicPr>
        <p:blipFill>
          <a:blip r:embed="rId8">
            <a:alphaModFix/>
          </a:blip>
          <a:stretch>
            <a:fillRect/>
          </a:stretch>
        </p:blipFill>
        <p:spPr>
          <a:xfrm rot="790061">
            <a:off x="2393963" y="2329666"/>
            <a:ext cx="1409443" cy="2178454"/>
          </a:xfrm>
          <a:prstGeom prst="rect">
            <a:avLst/>
          </a:prstGeom>
          <a:noFill/>
          <a:ln cap="flat" cmpd="sng" w="19050">
            <a:solidFill>
              <a:srgbClr val="9FC5E8"/>
            </a:solidFill>
            <a:prstDash val="solid"/>
            <a:round/>
            <a:headEnd len="sm" w="sm" type="none"/>
            <a:tailEnd len="sm" w="sm" type="none"/>
          </a:ln>
        </p:spPr>
      </p:pic>
      <p:pic>
        <p:nvPicPr>
          <p:cNvPr id="902" name="Google Shape;902;p34">
            <a:hlinkClick r:id="rId9"/>
          </p:cNvPr>
          <p:cNvPicPr preferRelativeResize="0"/>
          <p:nvPr/>
        </p:nvPicPr>
        <p:blipFill>
          <a:blip r:embed="rId10">
            <a:alphaModFix/>
          </a:blip>
          <a:stretch>
            <a:fillRect/>
          </a:stretch>
        </p:blipFill>
        <p:spPr>
          <a:xfrm rot="-117563">
            <a:off x="917316" y="2191958"/>
            <a:ext cx="1472979" cy="2324414"/>
          </a:xfrm>
          <a:prstGeom prst="rect">
            <a:avLst/>
          </a:prstGeom>
          <a:noFill/>
          <a:ln cap="flat" cmpd="sng" w="9525">
            <a:solidFill>
              <a:schemeClr val="accent4"/>
            </a:solidFill>
            <a:prstDash val="solid"/>
            <a:round/>
            <a:headEnd len="sm" w="sm" type="none"/>
            <a:tailEnd len="sm" w="sm" type="none"/>
          </a:ln>
        </p:spPr>
      </p:pic>
      <p:sp>
        <p:nvSpPr>
          <p:cNvPr id="903" name="Google Shape;903;p34"/>
          <p:cNvSpPr txBox="1"/>
          <p:nvPr/>
        </p:nvSpPr>
        <p:spPr>
          <a:xfrm>
            <a:off x="1074500" y="337925"/>
            <a:ext cx="65808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Dela Gothic One"/>
                <a:ea typeface="Dela Gothic One"/>
                <a:cs typeface="Dela Gothic One"/>
                <a:sym typeface="Dela Gothic One"/>
              </a:rPr>
              <a:t>METODOLOGÍAS SOCIO</a:t>
            </a:r>
            <a:r>
              <a:rPr lang="en" sz="2100">
                <a:latin typeface="Dela Gothic One"/>
                <a:ea typeface="Dela Gothic One"/>
                <a:cs typeface="Dela Gothic One"/>
                <a:sym typeface="Dela Gothic One"/>
              </a:rPr>
              <a:t>-</a:t>
            </a:r>
            <a:r>
              <a:rPr lang="en" sz="2100">
                <a:latin typeface="Dela Gothic One"/>
                <a:ea typeface="Dela Gothic One"/>
                <a:cs typeface="Dela Gothic One"/>
                <a:sym typeface="Dela Gothic One"/>
              </a:rPr>
              <a:t>CRÍTICAS </a:t>
            </a:r>
            <a:endParaRPr sz="2100">
              <a:latin typeface="Dela Gothic One"/>
              <a:ea typeface="Dela Gothic One"/>
              <a:cs typeface="Dela Gothic One"/>
              <a:sym typeface="Dela Gothic One"/>
            </a:endParaRPr>
          </a:p>
          <a:p>
            <a:pPr indent="0" lvl="0" marL="0" rtl="0" algn="ctr">
              <a:spcBef>
                <a:spcPts val="0"/>
              </a:spcBef>
              <a:spcAft>
                <a:spcPts val="0"/>
              </a:spcAft>
              <a:buNone/>
            </a:pPr>
            <a:r>
              <a:rPr lang="en" sz="1600">
                <a:latin typeface="Cabin"/>
                <a:ea typeface="Cabin"/>
                <a:cs typeface="Cabin"/>
                <a:sym typeface="Cabin"/>
              </a:rPr>
              <a:t>PARA EL ABORDAJE DE CADA CAMPO FORMATIVO</a:t>
            </a:r>
            <a:endParaRPr sz="1600">
              <a:latin typeface="Cabin"/>
              <a:ea typeface="Cabin"/>
              <a:cs typeface="Cabin"/>
              <a:sym typeface="Cabin"/>
            </a:endParaRPr>
          </a:p>
        </p:txBody>
      </p:sp>
      <p:sp>
        <p:nvSpPr>
          <p:cNvPr id="904" name="Google Shape;904;p34">
            <a:hlinkClick r:id="rId11"/>
          </p:cNvPr>
          <p:cNvSpPr txBox="1"/>
          <p:nvPr/>
        </p:nvSpPr>
        <p:spPr>
          <a:xfrm>
            <a:off x="256025" y="4639600"/>
            <a:ext cx="23229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Dela Gothic One"/>
                <a:ea typeface="Dela Gothic One"/>
                <a:cs typeface="Dela Gothic One"/>
                <a:sym typeface="Dela Gothic One"/>
              </a:rPr>
              <a:t>PARA SABER M</a:t>
            </a:r>
            <a:r>
              <a:rPr lang="en">
                <a:solidFill>
                  <a:schemeClr val="dk1"/>
                </a:solidFill>
                <a:latin typeface="Dela Gothic One"/>
                <a:ea typeface="Dela Gothic One"/>
                <a:cs typeface="Dela Gothic One"/>
                <a:sym typeface="Dela Gothic One"/>
              </a:rPr>
              <a:t>ÁS</a:t>
            </a:r>
            <a:endParaRPr>
              <a:solidFill>
                <a:schemeClr val="dk1"/>
              </a:solidFill>
              <a:latin typeface="Dela Gothic One"/>
              <a:ea typeface="Dela Gothic One"/>
              <a:cs typeface="Dela Gothic One"/>
              <a:sym typeface="Dela Gothic One"/>
            </a:endParaRPr>
          </a:p>
        </p:txBody>
      </p:sp>
      <p:pic>
        <p:nvPicPr>
          <p:cNvPr id="905" name="Google Shape;905;p34">
            <a:hlinkClick r:id="rId12"/>
          </p:cNvPr>
          <p:cNvPicPr preferRelativeResize="0"/>
          <p:nvPr/>
        </p:nvPicPr>
        <p:blipFill>
          <a:blip r:embed="rId13">
            <a:alphaModFix/>
          </a:blip>
          <a:stretch>
            <a:fillRect/>
          </a:stretch>
        </p:blipFill>
        <p:spPr>
          <a:xfrm rot="-310538">
            <a:off x="6084501" y="1661008"/>
            <a:ext cx="2484229" cy="1626602"/>
          </a:xfrm>
          <a:prstGeom prst="snip1Rect">
            <a:avLst>
              <a:gd fmla="val 28255" name="adj"/>
            </a:avLst>
          </a:prstGeom>
          <a:noFill/>
          <a:ln>
            <a:noFill/>
          </a:ln>
        </p:spPr>
      </p:pic>
      <p:sp>
        <p:nvSpPr>
          <p:cNvPr id="906" name="Google Shape;906;p34"/>
          <p:cNvSpPr/>
          <p:nvPr/>
        </p:nvSpPr>
        <p:spPr>
          <a:xfrm>
            <a:off x="5081550" y="3103848"/>
            <a:ext cx="1350075" cy="1841534"/>
          </a:xfrm>
          <a:custGeom>
            <a:rect b="b" l="l" r="r" t="t"/>
            <a:pathLst>
              <a:path extrusionOk="0" h="3683068" w="2647205">
                <a:moveTo>
                  <a:pt x="0" y="0"/>
                </a:moveTo>
                <a:lnTo>
                  <a:pt x="2647205" y="0"/>
                </a:lnTo>
                <a:lnTo>
                  <a:pt x="2647205" y="3683068"/>
                </a:lnTo>
                <a:lnTo>
                  <a:pt x="0" y="3683068"/>
                </a:lnTo>
                <a:lnTo>
                  <a:pt x="0" y="0"/>
                </a:lnTo>
                <a:close/>
              </a:path>
            </a:pathLst>
          </a:custGeom>
          <a:blipFill rotWithShape="1">
            <a:blip r:embed="rId14">
              <a:alphaModFix/>
            </a:blip>
            <a:stretch>
              <a:fillRect b="0" l="0" r="0" t="0"/>
            </a:stretch>
          </a:blipFill>
          <a:ln>
            <a:noFill/>
          </a:ln>
        </p:spPr>
      </p:sp>
      <p:sp>
        <p:nvSpPr>
          <p:cNvPr id="907" name="Google Shape;907;p34"/>
          <p:cNvSpPr/>
          <p:nvPr/>
        </p:nvSpPr>
        <p:spPr>
          <a:xfrm>
            <a:off x="7478350" y="4327950"/>
            <a:ext cx="626591" cy="617418"/>
          </a:xfrm>
          <a:custGeom>
            <a:rect b="b" l="l" r="r" t="t"/>
            <a:pathLst>
              <a:path extrusionOk="0" h="1764050" w="1693488">
                <a:moveTo>
                  <a:pt x="0" y="0"/>
                </a:moveTo>
                <a:lnTo>
                  <a:pt x="1693488" y="0"/>
                </a:lnTo>
                <a:lnTo>
                  <a:pt x="1693488" y="1764050"/>
                </a:lnTo>
                <a:lnTo>
                  <a:pt x="0" y="1764050"/>
                </a:lnTo>
                <a:lnTo>
                  <a:pt x="0" y="0"/>
                </a:lnTo>
                <a:close/>
              </a:path>
            </a:pathLst>
          </a:custGeom>
          <a:blipFill rotWithShape="1">
            <a:blip r:embed="rId15">
              <a:alphaModFix/>
            </a:blip>
            <a:stretch>
              <a:fillRect b="0" l="0" r="0" t="0"/>
            </a:stretch>
          </a:blipFill>
          <a:ln>
            <a:noFill/>
          </a:ln>
        </p:spPr>
      </p:sp>
      <p:sp>
        <p:nvSpPr>
          <p:cNvPr id="908" name="Google Shape;908;p34"/>
          <p:cNvSpPr/>
          <p:nvPr/>
        </p:nvSpPr>
        <p:spPr>
          <a:xfrm flipH="1">
            <a:off x="334609" y="4240300"/>
            <a:ext cx="542542" cy="399311"/>
          </a:xfrm>
          <a:custGeom>
            <a:rect b="b" l="l" r="r" t="t"/>
            <a:pathLst>
              <a:path extrusionOk="0" h="1109197" w="1607532">
                <a:moveTo>
                  <a:pt x="0" y="0"/>
                </a:moveTo>
                <a:lnTo>
                  <a:pt x="1607531" y="0"/>
                </a:lnTo>
                <a:lnTo>
                  <a:pt x="1607531" y="1109197"/>
                </a:lnTo>
                <a:lnTo>
                  <a:pt x="0" y="1109197"/>
                </a:lnTo>
                <a:lnTo>
                  <a:pt x="0" y="0"/>
                </a:lnTo>
                <a:close/>
              </a:path>
            </a:pathLst>
          </a:custGeom>
          <a:blipFill rotWithShape="1">
            <a:blip r:embed="rId16">
              <a:alphaModFix/>
            </a:blip>
            <a:stretch>
              <a:fillRect b="0" l="0" r="0" t="0"/>
            </a:stretch>
          </a:blipFill>
          <a:ln>
            <a:noFill/>
          </a:ln>
        </p:spPr>
      </p:sp>
      <p:sp>
        <p:nvSpPr>
          <p:cNvPr id="909" name="Google Shape;909;p34"/>
          <p:cNvSpPr/>
          <p:nvPr/>
        </p:nvSpPr>
        <p:spPr>
          <a:xfrm>
            <a:off x="8128726" y="2829774"/>
            <a:ext cx="745234" cy="513536"/>
          </a:xfrm>
          <a:custGeom>
            <a:rect b="b" l="l" r="r" t="t"/>
            <a:pathLst>
              <a:path extrusionOk="0" h="1110349" w="2000629">
                <a:moveTo>
                  <a:pt x="0" y="0"/>
                </a:moveTo>
                <a:lnTo>
                  <a:pt x="2000629" y="0"/>
                </a:lnTo>
                <a:lnTo>
                  <a:pt x="2000629" y="1110350"/>
                </a:lnTo>
                <a:lnTo>
                  <a:pt x="0" y="1110350"/>
                </a:lnTo>
                <a:lnTo>
                  <a:pt x="0" y="0"/>
                </a:lnTo>
                <a:close/>
              </a:path>
            </a:pathLst>
          </a:custGeom>
          <a:blipFill rotWithShape="1">
            <a:blip r:embed="rId17">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grpSp>
        <p:nvGrpSpPr>
          <p:cNvPr id="914" name="Google Shape;914;p35"/>
          <p:cNvGrpSpPr/>
          <p:nvPr/>
        </p:nvGrpSpPr>
        <p:grpSpPr>
          <a:xfrm>
            <a:off x="87510" y="535000"/>
            <a:ext cx="8509815" cy="4361250"/>
            <a:chOff x="87510" y="535000"/>
            <a:chExt cx="8509815" cy="4361250"/>
          </a:xfrm>
        </p:grpSpPr>
        <p:sp>
          <p:nvSpPr>
            <p:cNvPr id="915" name="Google Shape;915;p35"/>
            <p:cNvSpPr/>
            <p:nvPr/>
          </p:nvSpPr>
          <p:spPr>
            <a:xfrm>
              <a:off x="358725" y="622450"/>
              <a:ext cx="8238600" cy="4273800"/>
            </a:xfrm>
            <a:prstGeom prst="roundRect">
              <a:avLst>
                <a:gd fmla="val 2480" name="adj"/>
              </a:avLst>
            </a:prstGeom>
            <a:solidFill>
              <a:srgbClr val="222828">
                <a:alpha val="204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5"/>
            <p:cNvSpPr/>
            <p:nvPr/>
          </p:nvSpPr>
          <p:spPr>
            <a:xfrm>
              <a:off x="358725" y="535000"/>
              <a:ext cx="8167800" cy="4273800"/>
            </a:xfrm>
            <a:prstGeom prst="roundRect">
              <a:avLst>
                <a:gd fmla="val 248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7" name="Google Shape;917;p35"/>
            <p:cNvGrpSpPr/>
            <p:nvPr/>
          </p:nvGrpSpPr>
          <p:grpSpPr>
            <a:xfrm>
              <a:off x="87510" y="916134"/>
              <a:ext cx="739004" cy="3523825"/>
              <a:chOff x="87510" y="916134"/>
              <a:chExt cx="739004" cy="3523825"/>
            </a:xfrm>
          </p:grpSpPr>
          <p:sp>
            <p:nvSpPr>
              <p:cNvPr id="918" name="Google Shape;918;p35"/>
              <p:cNvSpPr/>
              <p:nvPr/>
            </p:nvSpPr>
            <p:spPr>
              <a:xfrm>
                <a:off x="490034" y="916134"/>
                <a:ext cx="336480" cy="333054"/>
              </a:xfrm>
              <a:custGeom>
                <a:rect b="b" l="l" r="r" t="t"/>
                <a:pathLst>
                  <a:path extrusionOk="0" h="15212" w="15209">
                    <a:moveTo>
                      <a:pt x="7604" y="0"/>
                    </a:moveTo>
                    <a:cubicBezTo>
                      <a:pt x="3404" y="0"/>
                      <a:pt x="0" y="3405"/>
                      <a:pt x="0" y="7605"/>
                    </a:cubicBezTo>
                    <a:cubicBezTo>
                      <a:pt x="0" y="11805"/>
                      <a:pt x="3404" y="15212"/>
                      <a:pt x="7604" y="15212"/>
                    </a:cubicBezTo>
                    <a:cubicBezTo>
                      <a:pt x="11804" y="15212"/>
                      <a:pt x="15209" y="11805"/>
                      <a:pt x="15209" y="7605"/>
                    </a:cubicBezTo>
                    <a:cubicBezTo>
                      <a:pt x="15209" y="3405"/>
                      <a:pt x="11804" y="0"/>
                      <a:pt x="7604"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5"/>
              <p:cNvSpPr/>
              <p:nvPr/>
            </p:nvSpPr>
            <p:spPr>
              <a:xfrm>
                <a:off x="87510" y="944802"/>
                <a:ext cx="582441" cy="263353"/>
              </a:xfrm>
              <a:custGeom>
                <a:rect b="b" l="l" r="r" t="t"/>
                <a:pathLst>
                  <a:path extrusionOk="0" h="12028" w="26328">
                    <a:moveTo>
                      <a:pt x="1493" y="0"/>
                    </a:moveTo>
                    <a:cubicBezTo>
                      <a:pt x="671" y="0"/>
                      <a:pt x="0" y="668"/>
                      <a:pt x="0" y="1494"/>
                    </a:cubicBezTo>
                    <a:cubicBezTo>
                      <a:pt x="0" y="2319"/>
                      <a:pt x="671" y="2990"/>
                      <a:pt x="1493" y="2990"/>
                    </a:cubicBezTo>
                    <a:lnTo>
                      <a:pt x="19596" y="2990"/>
                    </a:lnTo>
                    <a:cubicBezTo>
                      <a:pt x="21591" y="2990"/>
                      <a:pt x="23340" y="4081"/>
                      <a:pt x="23340" y="5330"/>
                    </a:cubicBezTo>
                    <a:lnTo>
                      <a:pt x="23340" y="6698"/>
                    </a:lnTo>
                    <a:cubicBezTo>
                      <a:pt x="23340" y="7944"/>
                      <a:pt x="21591" y="9038"/>
                      <a:pt x="19596" y="9038"/>
                    </a:cubicBezTo>
                    <a:lnTo>
                      <a:pt x="1493" y="9038"/>
                    </a:lnTo>
                    <a:cubicBezTo>
                      <a:pt x="671" y="9038"/>
                      <a:pt x="0" y="9706"/>
                      <a:pt x="0" y="10532"/>
                    </a:cubicBezTo>
                    <a:cubicBezTo>
                      <a:pt x="0" y="11357"/>
                      <a:pt x="671" y="12028"/>
                      <a:pt x="1493" y="12028"/>
                    </a:cubicBezTo>
                    <a:lnTo>
                      <a:pt x="19596" y="12028"/>
                    </a:lnTo>
                    <a:lnTo>
                      <a:pt x="19596" y="12025"/>
                    </a:lnTo>
                    <a:cubicBezTo>
                      <a:pt x="23370" y="12025"/>
                      <a:pt x="26327" y="9685"/>
                      <a:pt x="26327" y="6695"/>
                    </a:cubicBezTo>
                    <a:lnTo>
                      <a:pt x="26327" y="5327"/>
                    </a:lnTo>
                    <a:cubicBezTo>
                      <a:pt x="26327" y="2340"/>
                      <a:pt x="23370" y="0"/>
                      <a:pt x="1959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5"/>
              <p:cNvSpPr/>
              <p:nvPr/>
            </p:nvSpPr>
            <p:spPr>
              <a:xfrm>
                <a:off x="490034" y="1371927"/>
                <a:ext cx="336480" cy="333076"/>
              </a:xfrm>
              <a:custGeom>
                <a:rect b="b" l="l" r="r" t="t"/>
                <a:pathLst>
                  <a:path extrusionOk="0" h="15213" w="15209">
                    <a:moveTo>
                      <a:pt x="7604" y="1"/>
                    </a:moveTo>
                    <a:cubicBezTo>
                      <a:pt x="3404" y="1"/>
                      <a:pt x="0" y="3408"/>
                      <a:pt x="0" y="7608"/>
                    </a:cubicBezTo>
                    <a:cubicBezTo>
                      <a:pt x="0" y="11808"/>
                      <a:pt x="3404" y="15212"/>
                      <a:pt x="7604" y="15212"/>
                    </a:cubicBezTo>
                    <a:cubicBezTo>
                      <a:pt x="11804" y="15212"/>
                      <a:pt x="15209" y="11808"/>
                      <a:pt x="15209" y="7608"/>
                    </a:cubicBezTo>
                    <a:cubicBezTo>
                      <a:pt x="15209" y="3408"/>
                      <a:pt x="11804" y="1"/>
                      <a:pt x="760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5"/>
              <p:cNvSpPr/>
              <p:nvPr/>
            </p:nvSpPr>
            <p:spPr>
              <a:xfrm>
                <a:off x="87510" y="1400596"/>
                <a:ext cx="582441" cy="263375"/>
              </a:xfrm>
              <a:custGeom>
                <a:rect b="b" l="l" r="r" t="t"/>
                <a:pathLst>
                  <a:path extrusionOk="0" h="12029" w="26328">
                    <a:moveTo>
                      <a:pt x="1493" y="1"/>
                    </a:moveTo>
                    <a:cubicBezTo>
                      <a:pt x="671" y="1"/>
                      <a:pt x="0" y="671"/>
                      <a:pt x="0" y="1497"/>
                    </a:cubicBezTo>
                    <a:cubicBezTo>
                      <a:pt x="0" y="2320"/>
                      <a:pt x="671" y="2990"/>
                      <a:pt x="1493" y="2990"/>
                    </a:cubicBezTo>
                    <a:lnTo>
                      <a:pt x="19596" y="2990"/>
                    </a:lnTo>
                    <a:cubicBezTo>
                      <a:pt x="21591" y="2990"/>
                      <a:pt x="23340" y="4084"/>
                      <a:pt x="23340" y="5330"/>
                    </a:cubicBezTo>
                    <a:lnTo>
                      <a:pt x="23340" y="6699"/>
                    </a:lnTo>
                    <a:cubicBezTo>
                      <a:pt x="23340" y="7948"/>
                      <a:pt x="21591" y="9042"/>
                      <a:pt x="19596" y="9042"/>
                    </a:cubicBezTo>
                    <a:lnTo>
                      <a:pt x="1493" y="9042"/>
                    </a:lnTo>
                    <a:cubicBezTo>
                      <a:pt x="671" y="9042"/>
                      <a:pt x="0" y="9709"/>
                      <a:pt x="0" y="10535"/>
                    </a:cubicBezTo>
                    <a:cubicBezTo>
                      <a:pt x="0" y="11361"/>
                      <a:pt x="671" y="12028"/>
                      <a:pt x="1493" y="12028"/>
                    </a:cubicBezTo>
                    <a:lnTo>
                      <a:pt x="19596" y="12028"/>
                    </a:lnTo>
                    <a:cubicBezTo>
                      <a:pt x="23370" y="12028"/>
                      <a:pt x="26327" y="9688"/>
                      <a:pt x="26327" y="6699"/>
                    </a:cubicBezTo>
                    <a:lnTo>
                      <a:pt x="26327" y="5330"/>
                    </a:lnTo>
                    <a:cubicBezTo>
                      <a:pt x="26327" y="2344"/>
                      <a:pt x="23370" y="1"/>
                      <a:pt x="195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5"/>
              <p:cNvSpPr/>
              <p:nvPr/>
            </p:nvSpPr>
            <p:spPr>
              <a:xfrm>
                <a:off x="490034" y="1827808"/>
                <a:ext cx="336480" cy="333054"/>
              </a:xfrm>
              <a:custGeom>
                <a:rect b="b" l="l" r="r" t="t"/>
                <a:pathLst>
                  <a:path extrusionOk="0" h="15212" w="15209">
                    <a:moveTo>
                      <a:pt x="7604" y="0"/>
                    </a:moveTo>
                    <a:cubicBezTo>
                      <a:pt x="3404" y="0"/>
                      <a:pt x="0" y="3404"/>
                      <a:pt x="0" y="7605"/>
                    </a:cubicBezTo>
                    <a:cubicBezTo>
                      <a:pt x="0" y="11805"/>
                      <a:pt x="3404" y="15212"/>
                      <a:pt x="7604" y="15212"/>
                    </a:cubicBezTo>
                    <a:cubicBezTo>
                      <a:pt x="11804" y="15212"/>
                      <a:pt x="15209" y="11805"/>
                      <a:pt x="15209" y="7605"/>
                    </a:cubicBezTo>
                    <a:cubicBezTo>
                      <a:pt x="15209" y="3404"/>
                      <a:pt x="11804" y="0"/>
                      <a:pt x="7604"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5"/>
              <p:cNvSpPr/>
              <p:nvPr/>
            </p:nvSpPr>
            <p:spPr>
              <a:xfrm>
                <a:off x="87510" y="1856476"/>
                <a:ext cx="582441" cy="263353"/>
              </a:xfrm>
              <a:custGeom>
                <a:rect b="b" l="l" r="r" t="t"/>
                <a:pathLst>
                  <a:path extrusionOk="0" h="12028" w="26328">
                    <a:moveTo>
                      <a:pt x="1493" y="0"/>
                    </a:moveTo>
                    <a:cubicBezTo>
                      <a:pt x="671" y="0"/>
                      <a:pt x="0" y="668"/>
                      <a:pt x="0" y="1493"/>
                    </a:cubicBezTo>
                    <a:cubicBezTo>
                      <a:pt x="0" y="2319"/>
                      <a:pt x="671" y="2990"/>
                      <a:pt x="1493" y="2990"/>
                    </a:cubicBezTo>
                    <a:lnTo>
                      <a:pt x="19596" y="2990"/>
                    </a:lnTo>
                    <a:cubicBezTo>
                      <a:pt x="21591" y="2990"/>
                      <a:pt x="23340" y="4081"/>
                      <a:pt x="23340" y="5330"/>
                    </a:cubicBezTo>
                    <a:lnTo>
                      <a:pt x="23340" y="6695"/>
                    </a:lnTo>
                    <a:cubicBezTo>
                      <a:pt x="23340" y="7944"/>
                      <a:pt x="21591" y="9038"/>
                      <a:pt x="19596" y="9038"/>
                    </a:cubicBezTo>
                    <a:lnTo>
                      <a:pt x="1493" y="9038"/>
                    </a:lnTo>
                    <a:cubicBezTo>
                      <a:pt x="671" y="9038"/>
                      <a:pt x="0" y="9706"/>
                      <a:pt x="0" y="10532"/>
                    </a:cubicBezTo>
                    <a:cubicBezTo>
                      <a:pt x="0" y="11357"/>
                      <a:pt x="671" y="12028"/>
                      <a:pt x="1493" y="12028"/>
                    </a:cubicBezTo>
                    <a:lnTo>
                      <a:pt x="19596" y="12028"/>
                    </a:lnTo>
                    <a:lnTo>
                      <a:pt x="19596" y="12025"/>
                    </a:lnTo>
                    <a:cubicBezTo>
                      <a:pt x="23370" y="12025"/>
                      <a:pt x="26327" y="9685"/>
                      <a:pt x="26327" y="6695"/>
                    </a:cubicBezTo>
                    <a:lnTo>
                      <a:pt x="26327" y="5327"/>
                    </a:lnTo>
                    <a:cubicBezTo>
                      <a:pt x="26327" y="2340"/>
                      <a:pt x="23370" y="0"/>
                      <a:pt x="1959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5"/>
              <p:cNvSpPr/>
              <p:nvPr/>
            </p:nvSpPr>
            <p:spPr>
              <a:xfrm>
                <a:off x="490034" y="2283601"/>
                <a:ext cx="336480" cy="333076"/>
              </a:xfrm>
              <a:custGeom>
                <a:rect b="b" l="l" r="r" t="t"/>
                <a:pathLst>
                  <a:path extrusionOk="0" h="15213" w="15209">
                    <a:moveTo>
                      <a:pt x="7604" y="1"/>
                    </a:moveTo>
                    <a:cubicBezTo>
                      <a:pt x="3404" y="1"/>
                      <a:pt x="0" y="3405"/>
                      <a:pt x="0" y="7608"/>
                    </a:cubicBezTo>
                    <a:cubicBezTo>
                      <a:pt x="0" y="11808"/>
                      <a:pt x="3404" y="15212"/>
                      <a:pt x="7604" y="15212"/>
                    </a:cubicBezTo>
                    <a:cubicBezTo>
                      <a:pt x="11804" y="15212"/>
                      <a:pt x="15209" y="11808"/>
                      <a:pt x="15209" y="7608"/>
                    </a:cubicBezTo>
                    <a:cubicBezTo>
                      <a:pt x="15209" y="3405"/>
                      <a:pt x="11804" y="1"/>
                      <a:pt x="760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5"/>
              <p:cNvSpPr/>
              <p:nvPr/>
            </p:nvSpPr>
            <p:spPr>
              <a:xfrm>
                <a:off x="87510" y="2312269"/>
                <a:ext cx="582441" cy="263375"/>
              </a:xfrm>
              <a:custGeom>
                <a:rect b="b" l="l" r="r" t="t"/>
                <a:pathLst>
                  <a:path extrusionOk="0" h="12029" w="26328">
                    <a:moveTo>
                      <a:pt x="1493" y="1"/>
                    </a:moveTo>
                    <a:cubicBezTo>
                      <a:pt x="671" y="1"/>
                      <a:pt x="0" y="668"/>
                      <a:pt x="0" y="1494"/>
                    </a:cubicBezTo>
                    <a:cubicBezTo>
                      <a:pt x="0" y="2320"/>
                      <a:pt x="671" y="2990"/>
                      <a:pt x="1493" y="2990"/>
                    </a:cubicBezTo>
                    <a:lnTo>
                      <a:pt x="19596" y="2990"/>
                    </a:lnTo>
                    <a:cubicBezTo>
                      <a:pt x="21591" y="2990"/>
                      <a:pt x="23340" y="4084"/>
                      <a:pt x="23340" y="5330"/>
                    </a:cubicBezTo>
                    <a:lnTo>
                      <a:pt x="23340" y="6699"/>
                    </a:lnTo>
                    <a:cubicBezTo>
                      <a:pt x="23340" y="7945"/>
                      <a:pt x="21591" y="9039"/>
                      <a:pt x="19596" y="9039"/>
                    </a:cubicBezTo>
                    <a:lnTo>
                      <a:pt x="1493" y="9039"/>
                    </a:lnTo>
                    <a:cubicBezTo>
                      <a:pt x="671" y="9039"/>
                      <a:pt x="0" y="9706"/>
                      <a:pt x="0" y="10532"/>
                    </a:cubicBezTo>
                    <a:cubicBezTo>
                      <a:pt x="0" y="11358"/>
                      <a:pt x="671" y="12028"/>
                      <a:pt x="1493" y="12028"/>
                    </a:cubicBezTo>
                    <a:lnTo>
                      <a:pt x="19596" y="12028"/>
                    </a:lnTo>
                    <a:lnTo>
                      <a:pt x="19596" y="12025"/>
                    </a:lnTo>
                    <a:cubicBezTo>
                      <a:pt x="23370" y="12025"/>
                      <a:pt x="26327" y="9685"/>
                      <a:pt x="26327" y="6699"/>
                    </a:cubicBezTo>
                    <a:lnTo>
                      <a:pt x="26327" y="5330"/>
                    </a:lnTo>
                    <a:cubicBezTo>
                      <a:pt x="26327" y="2341"/>
                      <a:pt x="23370" y="1"/>
                      <a:pt x="195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5"/>
              <p:cNvSpPr/>
              <p:nvPr/>
            </p:nvSpPr>
            <p:spPr>
              <a:xfrm>
                <a:off x="490034" y="2739482"/>
                <a:ext cx="336480" cy="332989"/>
              </a:xfrm>
              <a:custGeom>
                <a:rect b="b" l="l" r="r" t="t"/>
                <a:pathLst>
                  <a:path extrusionOk="0" h="15209" w="15209">
                    <a:moveTo>
                      <a:pt x="7604" y="0"/>
                    </a:moveTo>
                    <a:cubicBezTo>
                      <a:pt x="3404" y="0"/>
                      <a:pt x="0" y="3404"/>
                      <a:pt x="0" y="7604"/>
                    </a:cubicBezTo>
                    <a:cubicBezTo>
                      <a:pt x="0" y="11805"/>
                      <a:pt x="3404" y="15209"/>
                      <a:pt x="7604" y="15209"/>
                    </a:cubicBezTo>
                    <a:cubicBezTo>
                      <a:pt x="11804" y="15209"/>
                      <a:pt x="15209" y="11805"/>
                      <a:pt x="15209" y="7604"/>
                    </a:cubicBezTo>
                    <a:cubicBezTo>
                      <a:pt x="15209" y="3404"/>
                      <a:pt x="11804" y="0"/>
                      <a:pt x="7604"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5"/>
              <p:cNvSpPr/>
              <p:nvPr/>
            </p:nvSpPr>
            <p:spPr>
              <a:xfrm>
                <a:off x="87510" y="2768084"/>
                <a:ext cx="582441" cy="263353"/>
              </a:xfrm>
              <a:custGeom>
                <a:rect b="b" l="l" r="r" t="t"/>
                <a:pathLst>
                  <a:path extrusionOk="0" h="12028" w="26328">
                    <a:moveTo>
                      <a:pt x="1493" y="0"/>
                    </a:moveTo>
                    <a:cubicBezTo>
                      <a:pt x="671" y="0"/>
                      <a:pt x="0" y="671"/>
                      <a:pt x="0" y="1496"/>
                    </a:cubicBezTo>
                    <a:cubicBezTo>
                      <a:pt x="0" y="2322"/>
                      <a:pt x="671" y="2990"/>
                      <a:pt x="1493" y="2990"/>
                    </a:cubicBezTo>
                    <a:lnTo>
                      <a:pt x="19596" y="2990"/>
                    </a:lnTo>
                    <a:cubicBezTo>
                      <a:pt x="21591" y="2990"/>
                      <a:pt x="23340" y="4084"/>
                      <a:pt x="23340" y="5330"/>
                    </a:cubicBezTo>
                    <a:lnTo>
                      <a:pt x="23340" y="6698"/>
                    </a:lnTo>
                    <a:cubicBezTo>
                      <a:pt x="23340" y="7947"/>
                      <a:pt x="21591" y="9041"/>
                      <a:pt x="19596" y="9041"/>
                    </a:cubicBezTo>
                    <a:lnTo>
                      <a:pt x="1493" y="9041"/>
                    </a:lnTo>
                    <a:cubicBezTo>
                      <a:pt x="671" y="9041"/>
                      <a:pt x="0" y="9709"/>
                      <a:pt x="0" y="10534"/>
                    </a:cubicBezTo>
                    <a:cubicBezTo>
                      <a:pt x="0" y="11360"/>
                      <a:pt x="671" y="12028"/>
                      <a:pt x="1493" y="12028"/>
                    </a:cubicBezTo>
                    <a:lnTo>
                      <a:pt x="19596" y="12028"/>
                    </a:lnTo>
                    <a:cubicBezTo>
                      <a:pt x="23370" y="12028"/>
                      <a:pt x="26327" y="9688"/>
                      <a:pt x="26327" y="6698"/>
                    </a:cubicBezTo>
                    <a:lnTo>
                      <a:pt x="26327" y="5330"/>
                    </a:lnTo>
                    <a:cubicBezTo>
                      <a:pt x="26327" y="2343"/>
                      <a:pt x="23370" y="0"/>
                      <a:pt x="1959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5"/>
              <p:cNvSpPr/>
              <p:nvPr/>
            </p:nvSpPr>
            <p:spPr>
              <a:xfrm>
                <a:off x="490034" y="3195275"/>
                <a:ext cx="336480" cy="333076"/>
              </a:xfrm>
              <a:custGeom>
                <a:rect b="b" l="l" r="r" t="t"/>
                <a:pathLst>
                  <a:path extrusionOk="0" h="15213" w="15209">
                    <a:moveTo>
                      <a:pt x="7604" y="1"/>
                    </a:moveTo>
                    <a:cubicBezTo>
                      <a:pt x="3404" y="1"/>
                      <a:pt x="0" y="3405"/>
                      <a:pt x="0" y="7605"/>
                    </a:cubicBezTo>
                    <a:cubicBezTo>
                      <a:pt x="0" y="11805"/>
                      <a:pt x="3404" y="15212"/>
                      <a:pt x="7604" y="15212"/>
                    </a:cubicBezTo>
                    <a:cubicBezTo>
                      <a:pt x="11804" y="15212"/>
                      <a:pt x="15209" y="11805"/>
                      <a:pt x="15209" y="7605"/>
                    </a:cubicBezTo>
                    <a:cubicBezTo>
                      <a:pt x="15209" y="3405"/>
                      <a:pt x="11804" y="1"/>
                      <a:pt x="760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5"/>
              <p:cNvSpPr/>
              <p:nvPr/>
            </p:nvSpPr>
            <p:spPr>
              <a:xfrm>
                <a:off x="87510" y="3223943"/>
                <a:ext cx="582441" cy="263375"/>
              </a:xfrm>
              <a:custGeom>
                <a:rect b="b" l="l" r="r" t="t"/>
                <a:pathLst>
                  <a:path extrusionOk="0" h="12029" w="26328">
                    <a:moveTo>
                      <a:pt x="1493" y="0"/>
                    </a:moveTo>
                    <a:cubicBezTo>
                      <a:pt x="671" y="0"/>
                      <a:pt x="0" y="668"/>
                      <a:pt x="0" y="1494"/>
                    </a:cubicBezTo>
                    <a:cubicBezTo>
                      <a:pt x="0" y="2320"/>
                      <a:pt x="671" y="2987"/>
                      <a:pt x="1493" y="2987"/>
                    </a:cubicBezTo>
                    <a:lnTo>
                      <a:pt x="19596" y="2987"/>
                    </a:lnTo>
                    <a:cubicBezTo>
                      <a:pt x="21591" y="2987"/>
                      <a:pt x="23340" y="4081"/>
                      <a:pt x="23340" y="5330"/>
                    </a:cubicBezTo>
                    <a:lnTo>
                      <a:pt x="23340" y="6696"/>
                    </a:lnTo>
                    <a:cubicBezTo>
                      <a:pt x="23340" y="7945"/>
                      <a:pt x="21591" y="9039"/>
                      <a:pt x="19596" y="9039"/>
                    </a:cubicBezTo>
                    <a:lnTo>
                      <a:pt x="1493" y="9039"/>
                    </a:lnTo>
                    <a:cubicBezTo>
                      <a:pt x="671" y="9039"/>
                      <a:pt x="0" y="9706"/>
                      <a:pt x="0" y="10532"/>
                    </a:cubicBezTo>
                    <a:cubicBezTo>
                      <a:pt x="0" y="11358"/>
                      <a:pt x="671" y="12028"/>
                      <a:pt x="1493" y="12028"/>
                    </a:cubicBezTo>
                    <a:lnTo>
                      <a:pt x="19596" y="12028"/>
                    </a:lnTo>
                    <a:lnTo>
                      <a:pt x="19596" y="12025"/>
                    </a:lnTo>
                    <a:cubicBezTo>
                      <a:pt x="23370" y="12025"/>
                      <a:pt x="26327" y="9685"/>
                      <a:pt x="26327" y="6696"/>
                    </a:cubicBezTo>
                    <a:lnTo>
                      <a:pt x="26327" y="5330"/>
                    </a:lnTo>
                    <a:cubicBezTo>
                      <a:pt x="26327" y="2340"/>
                      <a:pt x="23370" y="0"/>
                      <a:pt x="1959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5"/>
              <p:cNvSpPr/>
              <p:nvPr/>
            </p:nvSpPr>
            <p:spPr>
              <a:xfrm>
                <a:off x="490034" y="3651090"/>
                <a:ext cx="336480" cy="333054"/>
              </a:xfrm>
              <a:custGeom>
                <a:rect b="b" l="l" r="r" t="t"/>
                <a:pathLst>
                  <a:path extrusionOk="0" h="15212" w="15209">
                    <a:moveTo>
                      <a:pt x="7604" y="0"/>
                    </a:moveTo>
                    <a:cubicBezTo>
                      <a:pt x="3404" y="0"/>
                      <a:pt x="0" y="3407"/>
                      <a:pt x="0" y="7607"/>
                    </a:cubicBezTo>
                    <a:cubicBezTo>
                      <a:pt x="0" y="11807"/>
                      <a:pt x="3404" y="15212"/>
                      <a:pt x="7604" y="15212"/>
                    </a:cubicBezTo>
                    <a:cubicBezTo>
                      <a:pt x="11804" y="15212"/>
                      <a:pt x="15209" y="11807"/>
                      <a:pt x="15209" y="7607"/>
                    </a:cubicBezTo>
                    <a:cubicBezTo>
                      <a:pt x="15209" y="3407"/>
                      <a:pt x="11804" y="0"/>
                      <a:pt x="7604"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5"/>
              <p:cNvSpPr/>
              <p:nvPr/>
            </p:nvSpPr>
            <p:spPr>
              <a:xfrm>
                <a:off x="87510" y="3679736"/>
                <a:ext cx="582441" cy="263375"/>
              </a:xfrm>
              <a:custGeom>
                <a:rect b="b" l="l" r="r" t="t"/>
                <a:pathLst>
                  <a:path extrusionOk="0" h="12029" w="26328">
                    <a:moveTo>
                      <a:pt x="1493" y="1"/>
                    </a:moveTo>
                    <a:cubicBezTo>
                      <a:pt x="671" y="1"/>
                      <a:pt x="0" y="672"/>
                      <a:pt x="0" y="1497"/>
                    </a:cubicBezTo>
                    <a:cubicBezTo>
                      <a:pt x="0" y="2320"/>
                      <a:pt x="671" y="2991"/>
                      <a:pt x="1493" y="2991"/>
                    </a:cubicBezTo>
                    <a:lnTo>
                      <a:pt x="19596" y="2991"/>
                    </a:lnTo>
                    <a:cubicBezTo>
                      <a:pt x="21591" y="2991"/>
                      <a:pt x="23340" y="4085"/>
                      <a:pt x="23340" y="5331"/>
                    </a:cubicBezTo>
                    <a:lnTo>
                      <a:pt x="23340" y="6699"/>
                    </a:lnTo>
                    <a:cubicBezTo>
                      <a:pt x="23340" y="7948"/>
                      <a:pt x="21591" y="9042"/>
                      <a:pt x="19596" y="9042"/>
                    </a:cubicBezTo>
                    <a:lnTo>
                      <a:pt x="1493" y="9042"/>
                    </a:lnTo>
                    <a:cubicBezTo>
                      <a:pt x="671" y="9042"/>
                      <a:pt x="0" y="9710"/>
                      <a:pt x="0" y="10535"/>
                    </a:cubicBezTo>
                    <a:cubicBezTo>
                      <a:pt x="0" y="11361"/>
                      <a:pt x="671" y="12029"/>
                      <a:pt x="1493" y="12029"/>
                    </a:cubicBezTo>
                    <a:lnTo>
                      <a:pt x="19596" y="12029"/>
                    </a:lnTo>
                    <a:cubicBezTo>
                      <a:pt x="23370" y="12029"/>
                      <a:pt x="26327" y="9689"/>
                      <a:pt x="26327" y="6699"/>
                    </a:cubicBezTo>
                    <a:lnTo>
                      <a:pt x="26327" y="5331"/>
                    </a:lnTo>
                    <a:cubicBezTo>
                      <a:pt x="26327" y="2344"/>
                      <a:pt x="23370" y="1"/>
                      <a:pt x="1959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5"/>
              <p:cNvSpPr/>
              <p:nvPr/>
            </p:nvSpPr>
            <p:spPr>
              <a:xfrm>
                <a:off x="490034" y="4106949"/>
                <a:ext cx="336480" cy="333010"/>
              </a:xfrm>
              <a:custGeom>
                <a:rect b="b" l="l" r="r" t="t"/>
                <a:pathLst>
                  <a:path extrusionOk="0" h="15210" w="15209">
                    <a:moveTo>
                      <a:pt x="7604" y="1"/>
                    </a:moveTo>
                    <a:cubicBezTo>
                      <a:pt x="3404" y="1"/>
                      <a:pt x="0" y="3405"/>
                      <a:pt x="0" y="7605"/>
                    </a:cubicBezTo>
                    <a:cubicBezTo>
                      <a:pt x="0" y="11805"/>
                      <a:pt x="3404" y="15209"/>
                      <a:pt x="7604" y="15209"/>
                    </a:cubicBezTo>
                    <a:cubicBezTo>
                      <a:pt x="11804" y="15209"/>
                      <a:pt x="15209" y="11805"/>
                      <a:pt x="15209" y="7605"/>
                    </a:cubicBezTo>
                    <a:cubicBezTo>
                      <a:pt x="15209" y="3405"/>
                      <a:pt x="11804" y="1"/>
                      <a:pt x="7604"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5"/>
              <p:cNvSpPr/>
              <p:nvPr/>
            </p:nvSpPr>
            <p:spPr>
              <a:xfrm>
                <a:off x="87510" y="4135617"/>
                <a:ext cx="582441" cy="263375"/>
              </a:xfrm>
              <a:custGeom>
                <a:rect b="b" l="l" r="r" t="t"/>
                <a:pathLst>
                  <a:path extrusionOk="0" h="12029" w="26328">
                    <a:moveTo>
                      <a:pt x="1493" y="0"/>
                    </a:moveTo>
                    <a:cubicBezTo>
                      <a:pt x="671" y="0"/>
                      <a:pt x="0" y="668"/>
                      <a:pt x="0" y="1494"/>
                    </a:cubicBezTo>
                    <a:cubicBezTo>
                      <a:pt x="0" y="2320"/>
                      <a:pt x="671" y="2990"/>
                      <a:pt x="1493" y="2990"/>
                    </a:cubicBezTo>
                    <a:lnTo>
                      <a:pt x="19596" y="2990"/>
                    </a:lnTo>
                    <a:cubicBezTo>
                      <a:pt x="21591" y="2990"/>
                      <a:pt x="23340" y="4081"/>
                      <a:pt x="23340" y="5330"/>
                    </a:cubicBezTo>
                    <a:lnTo>
                      <a:pt x="23340" y="6695"/>
                    </a:lnTo>
                    <a:cubicBezTo>
                      <a:pt x="23340" y="7944"/>
                      <a:pt x="21591" y="9038"/>
                      <a:pt x="19596" y="9038"/>
                    </a:cubicBezTo>
                    <a:lnTo>
                      <a:pt x="1493" y="9038"/>
                    </a:lnTo>
                    <a:cubicBezTo>
                      <a:pt x="671" y="9038"/>
                      <a:pt x="0" y="9706"/>
                      <a:pt x="0" y="10532"/>
                    </a:cubicBezTo>
                    <a:cubicBezTo>
                      <a:pt x="0" y="11358"/>
                      <a:pt x="671" y="12028"/>
                      <a:pt x="1493" y="12028"/>
                    </a:cubicBezTo>
                    <a:lnTo>
                      <a:pt x="19596" y="12028"/>
                    </a:lnTo>
                    <a:lnTo>
                      <a:pt x="19596" y="12025"/>
                    </a:lnTo>
                    <a:cubicBezTo>
                      <a:pt x="23370" y="12025"/>
                      <a:pt x="26327" y="9685"/>
                      <a:pt x="26327" y="6695"/>
                    </a:cubicBezTo>
                    <a:lnTo>
                      <a:pt x="26327" y="5327"/>
                    </a:lnTo>
                    <a:cubicBezTo>
                      <a:pt x="26327" y="2340"/>
                      <a:pt x="23370" y="0"/>
                      <a:pt x="1959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934" name="Google Shape;934;p35"/>
          <p:cNvPicPr preferRelativeResize="0"/>
          <p:nvPr/>
        </p:nvPicPr>
        <p:blipFill rotWithShape="1">
          <a:blip r:embed="rId3">
            <a:alphaModFix/>
          </a:blip>
          <a:srcRect b="0" l="0" r="28443" t="0"/>
          <a:stretch/>
        </p:blipFill>
        <p:spPr>
          <a:xfrm>
            <a:off x="5481875" y="2821625"/>
            <a:ext cx="1691100" cy="1329300"/>
          </a:xfrm>
          <a:prstGeom prst="hexagon">
            <a:avLst>
              <a:gd fmla="val 25000" name="adj"/>
              <a:gd fmla="val 115470" name="vf"/>
            </a:avLst>
          </a:prstGeom>
          <a:noFill/>
          <a:ln cap="flat" cmpd="sng" w="19050">
            <a:solidFill>
              <a:srgbClr val="8CACFA"/>
            </a:solidFill>
            <a:prstDash val="solid"/>
            <a:round/>
            <a:headEnd len="sm" w="sm" type="none"/>
            <a:tailEnd len="sm" w="sm" type="none"/>
          </a:ln>
        </p:spPr>
      </p:pic>
      <p:sp>
        <p:nvSpPr>
          <p:cNvPr id="935" name="Google Shape;935;p35"/>
          <p:cNvSpPr txBox="1"/>
          <p:nvPr/>
        </p:nvSpPr>
        <p:spPr>
          <a:xfrm>
            <a:off x="940825" y="1098075"/>
            <a:ext cx="3631200" cy="969600"/>
          </a:xfrm>
          <a:prstGeom prst="rect">
            <a:avLst/>
          </a:prstGeom>
          <a:solidFill>
            <a:srgbClr val="FFFFFF"/>
          </a:solidFill>
          <a:ln>
            <a:noFill/>
          </a:ln>
        </p:spPr>
        <p:txBody>
          <a:bodyPr anchorCtr="0" anchor="t" bIns="91425" lIns="91425" spcFirstLastPara="1" rIns="91425" wrap="square" tIns="91425">
            <a:spAutoFit/>
          </a:bodyPr>
          <a:lstStyle/>
          <a:p>
            <a:pPr indent="0" lvl="0" marL="0" rtl="0" algn="just">
              <a:lnSpc>
                <a:spcPct val="100000"/>
              </a:lnSpc>
              <a:spcBef>
                <a:spcPts val="1200"/>
              </a:spcBef>
              <a:spcAft>
                <a:spcPts val="1200"/>
              </a:spcAft>
              <a:buNone/>
            </a:pPr>
            <a:r>
              <a:rPr lang="en" sz="1700">
                <a:latin typeface="Abel"/>
                <a:ea typeface="Abel"/>
                <a:cs typeface="Abel"/>
                <a:sym typeface="Abel"/>
              </a:rPr>
              <a:t>Emerjan y están delimitados por las características de cada uno de los escenarios </a:t>
            </a:r>
            <a:r>
              <a:rPr b="1" lang="en" sz="1700">
                <a:latin typeface="Abel"/>
                <a:ea typeface="Abel"/>
                <a:cs typeface="Abel"/>
                <a:sym typeface="Abel"/>
              </a:rPr>
              <a:t>(aula, escolar y comunitario).</a:t>
            </a:r>
            <a:endParaRPr b="1" sz="1700">
              <a:latin typeface="Abel"/>
              <a:ea typeface="Abel"/>
              <a:cs typeface="Abel"/>
              <a:sym typeface="Abel"/>
            </a:endParaRPr>
          </a:p>
        </p:txBody>
      </p:sp>
      <p:sp>
        <p:nvSpPr>
          <p:cNvPr id="936" name="Google Shape;936;p35"/>
          <p:cNvSpPr txBox="1"/>
          <p:nvPr/>
        </p:nvSpPr>
        <p:spPr>
          <a:xfrm>
            <a:off x="837875" y="514325"/>
            <a:ext cx="45522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lt1"/>
                </a:solidFill>
                <a:latin typeface="Gantari"/>
                <a:ea typeface="Gantari"/>
                <a:cs typeface="Gantari"/>
                <a:sym typeface="Gantari"/>
              </a:rPr>
              <a:t>Se sugiere que los proyectos:</a:t>
            </a:r>
            <a:endParaRPr b="1" sz="2500">
              <a:solidFill>
                <a:schemeClr val="lt1"/>
              </a:solidFill>
              <a:latin typeface="Gantari"/>
              <a:ea typeface="Gantari"/>
              <a:cs typeface="Gantari"/>
              <a:sym typeface="Gantari"/>
            </a:endParaRPr>
          </a:p>
        </p:txBody>
      </p:sp>
      <p:sp>
        <p:nvSpPr>
          <p:cNvPr id="937" name="Google Shape;937;p35"/>
          <p:cNvSpPr txBox="1"/>
          <p:nvPr/>
        </p:nvSpPr>
        <p:spPr>
          <a:xfrm>
            <a:off x="940825" y="2082025"/>
            <a:ext cx="3631200" cy="969600"/>
          </a:xfrm>
          <a:prstGeom prst="rect">
            <a:avLst/>
          </a:prstGeom>
          <a:solidFill>
            <a:srgbClr val="FFFFFF"/>
          </a:solidFill>
          <a:ln>
            <a:noFill/>
          </a:ln>
        </p:spPr>
        <p:txBody>
          <a:bodyPr anchorCtr="0" anchor="t" bIns="91425" lIns="91425" spcFirstLastPara="1" rIns="91425" wrap="square" tIns="91425">
            <a:spAutoFit/>
          </a:bodyPr>
          <a:lstStyle/>
          <a:p>
            <a:pPr indent="0" lvl="0" marL="0" marR="0" rtl="0" algn="just">
              <a:lnSpc>
                <a:spcPct val="100000"/>
              </a:lnSpc>
              <a:spcBef>
                <a:spcPts val="1200"/>
              </a:spcBef>
              <a:spcAft>
                <a:spcPts val="1200"/>
              </a:spcAft>
              <a:buNone/>
            </a:pPr>
            <a:r>
              <a:rPr lang="en" sz="1700">
                <a:latin typeface="Abel"/>
                <a:ea typeface="Abel"/>
                <a:cs typeface="Abel"/>
                <a:sym typeface="Abel"/>
              </a:rPr>
              <a:t>Sean mesurables y estén vinculados al escenario, Campo formativo de interés, Ejes articuladores y fase de aprendizaje.</a:t>
            </a:r>
            <a:endParaRPr sz="1700">
              <a:latin typeface="Abel"/>
              <a:ea typeface="Abel"/>
              <a:cs typeface="Abel"/>
              <a:sym typeface="Abel"/>
            </a:endParaRPr>
          </a:p>
        </p:txBody>
      </p:sp>
      <p:sp>
        <p:nvSpPr>
          <p:cNvPr id="938" name="Google Shape;938;p35"/>
          <p:cNvSpPr txBox="1"/>
          <p:nvPr/>
        </p:nvSpPr>
        <p:spPr>
          <a:xfrm>
            <a:off x="940825" y="3169425"/>
            <a:ext cx="3631200" cy="1354500"/>
          </a:xfrm>
          <a:prstGeom prst="rect">
            <a:avLst/>
          </a:prstGeom>
          <a:solidFill>
            <a:srgbClr val="FFFFFF"/>
          </a:solidFill>
          <a:ln>
            <a:noFill/>
          </a:ln>
        </p:spPr>
        <p:txBody>
          <a:bodyPr anchorCtr="0" anchor="t" bIns="91425" lIns="91425" spcFirstLastPara="1" rIns="91425" wrap="square" tIns="91425">
            <a:spAutoFit/>
          </a:bodyPr>
          <a:lstStyle/>
          <a:p>
            <a:pPr indent="0" lvl="0" marL="0" marR="0" rtl="0" algn="just">
              <a:lnSpc>
                <a:spcPct val="100000"/>
              </a:lnSpc>
              <a:spcBef>
                <a:spcPts val="1200"/>
              </a:spcBef>
              <a:spcAft>
                <a:spcPts val="1200"/>
              </a:spcAft>
              <a:buNone/>
            </a:pPr>
            <a:r>
              <a:rPr b="1" lang="en" sz="1900">
                <a:latin typeface="Abel"/>
                <a:ea typeface="Abel"/>
                <a:cs typeface="Abel"/>
                <a:sym typeface="Abel"/>
              </a:rPr>
              <a:t>Respondan a las características de los agentes escolares:</a:t>
            </a:r>
            <a:r>
              <a:rPr lang="en" sz="1900">
                <a:latin typeface="Abel"/>
                <a:ea typeface="Abel"/>
                <a:cs typeface="Abel"/>
                <a:sym typeface="Abel"/>
              </a:rPr>
              <a:t> alumnos, maestros, familias, asociaciones educativas, entre otros.</a:t>
            </a:r>
            <a:endParaRPr sz="1900">
              <a:latin typeface="Abel"/>
              <a:ea typeface="Abel"/>
              <a:cs typeface="Abel"/>
              <a:sym typeface="Abel"/>
            </a:endParaRPr>
          </a:p>
        </p:txBody>
      </p:sp>
      <p:sp>
        <p:nvSpPr>
          <p:cNvPr id="939" name="Google Shape;939;p35"/>
          <p:cNvSpPr txBox="1"/>
          <p:nvPr/>
        </p:nvSpPr>
        <p:spPr>
          <a:xfrm>
            <a:off x="4752925" y="1784375"/>
            <a:ext cx="3547200" cy="2801400"/>
          </a:xfrm>
          <a:prstGeom prst="rect">
            <a:avLst/>
          </a:prstGeom>
          <a:solidFill>
            <a:srgbClr val="FFFFFF"/>
          </a:solidFill>
          <a:ln>
            <a:noFill/>
          </a:ln>
        </p:spPr>
        <p:txBody>
          <a:bodyPr anchorCtr="0" anchor="t" bIns="91425" lIns="91425" spcFirstLastPara="1" rIns="91425" wrap="square" tIns="91425">
            <a:spAutoFit/>
          </a:bodyPr>
          <a:lstStyle/>
          <a:p>
            <a:pPr indent="0" lvl="0" marL="0" marR="0" rtl="0" algn="just">
              <a:lnSpc>
                <a:spcPct val="100000"/>
              </a:lnSpc>
              <a:spcBef>
                <a:spcPts val="1200"/>
              </a:spcBef>
              <a:spcAft>
                <a:spcPts val="1200"/>
              </a:spcAft>
              <a:buNone/>
            </a:pPr>
            <a:r>
              <a:rPr lang="en" sz="1700">
                <a:latin typeface="Abel"/>
                <a:ea typeface="Abel"/>
                <a:cs typeface="Abel"/>
                <a:sym typeface="Abel"/>
              </a:rPr>
              <a:t>Consideren que cada región, localidad o barrio tienen necesidades distintas. Por ello, siempre es recomendable mantener sensibilidad y apertura suficiente que </a:t>
            </a:r>
            <a:r>
              <a:rPr b="1" lang="en" sz="1700">
                <a:latin typeface="Abel"/>
                <a:ea typeface="Abel"/>
                <a:cs typeface="Abel"/>
                <a:sym typeface="Abel"/>
              </a:rPr>
              <a:t>permita el diálogo horizontal </a:t>
            </a:r>
            <a:r>
              <a:rPr lang="en" sz="1700">
                <a:latin typeface="Abel"/>
                <a:ea typeface="Abel"/>
                <a:cs typeface="Abel"/>
                <a:sym typeface="Abel"/>
              </a:rPr>
              <a:t>con alumnos, padres de familia, otros maestros y, en general, con cualquier agente educativo, lo cual </a:t>
            </a:r>
            <a:r>
              <a:rPr b="1" lang="en" sz="1700">
                <a:latin typeface="Abel"/>
                <a:ea typeface="Abel"/>
                <a:cs typeface="Abel"/>
                <a:sym typeface="Abel"/>
              </a:rPr>
              <a:t>permitirá tener una visión más colectiva de las necesidades.</a:t>
            </a:r>
            <a:endParaRPr b="1" sz="1700">
              <a:latin typeface="Abel"/>
              <a:ea typeface="Abel"/>
              <a:cs typeface="Abel"/>
              <a:sym typeface="Abel"/>
            </a:endParaRPr>
          </a:p>
        </p:txBody>
      </p:sp>
      <p:pic>
        <p:nvPicPr>
          <p:cNvPr id="940" name="Google Shape;940;p35"/>
          <p:cNvPicPr preferRelativeResize="0"/>
          <p:nvPr/>
        </p:nvPicPr>
        <p:blipFill rotWithShape="1">
          <a:blip r:embed="rId4">
            <a:alphaModFix/>
          </a:blip>
          <a:srcRect b="25381" l="0" r="0" t="7684"/>
          <a:stretch/>
        </p:blipFill>
        <p:spPr>
          <a:xfrm>
            <a:off x="5481875" y="196450"/>
            <a:ext cx="1874700" cy="1476600"/>
          </a:xfrm>
          <a:prstGeom prst="hexagon">
            <a:avLst>
              <a:gd fmla="val 25000" name="adj"/>
              <a:gd fmla="val 115470" name="vf"/>
            </a:avLst>
          </a:prstGeom>
          <a:noFill/>
          <a:ln cap="flat" cmpd="sng" w="28575">
            <a:solidFill>
              <a:srgbClr val="FFD436"/>
            </a:solidFill>
            <a:prstDash val="solid"/>
            <a:round/>
            <a:headEnd len="sm" w="sm" type="none"/>
            <a:tailEnd len="sm" w="sm" type="none"/>
          </a:ln>
        </p:spPr>
      </p:pic>
      <p:pic>
        <p:nvPicPr>
          <p:cNvPr id="941" name="Google Shape;941;p35"/>
          <p:cNvPicPr preferRelativeResize="0"/>
          <p:nvPr/>
        </p:nvPicPr>
        <p:blipFill rotWithShape="1">
          <a:blip r:embed="rId3">
            <a:alphaModFix/>
          </a:blip>
          <a:srcRect b="0" l="0" r="28443" t="0"/>
          <a:stretch/>
        </p:blipFill>
        <p:spPr>
          <a:xfrm rot="299796">
            <a:off x="7123461" y="384004"/>
            <a:ext cx="1691227" cy="1329254"/>
          </a:xfrm>
          <a:prstGeom prst="hexagon">
            <a:avLst>
              <a:gd fmla="val 25000" name="adj"/>
              <a:gd fmla="val 115470" name="vf"/>
            </a:avLst>
          </a:prstGeom>
          <a:noFill/>
          <a:ln cap="flat" cmpd="sng" w="28575">
            <a:solidFill>
              <a:srgbClr val="8CACFA"/>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grpSp>
        <p:nvGrpSpPr>
          <p:cNvPr id="946" name="Google Shape;946;p36"/>
          <p:cNvGrpSpPr/>
          <p:nvPr/>
        </p:nvGrpSpPr>
        <p:grpSpPr>
          <a:xfrm>
            <a:off x="2430679" y="1762716"/>
            <a:ext cx="6053072" cy="1578209"/>
            <a:chOff x="2464307" y="2225039"/>
            <a:chExt cx="5831476" cy="1427985"/>
          </a:xfrm>
        </p:grpSpPr>
        <p:pic>
          <p:nvPicPr>
            <p:cNvPr id="947" name="Google Shape;947;p36"/>
            <p:cNvPicPr preferRelativeResize="0"/>
            <p:nvPr/>
          </p:nvPicPr>
          <p:blipFill rotWithShape="1">
            <a:blip r:embed="rId3">
              <a:alphaModFix/>
            </a:blip>
            <a:srcRect b="0" l="0" r="12945" t="0"/>
            <a:stretch/>
          </p:blipFill>
          <p:spPr>
            <a:xfrm>
              <a:off x="6813798" y="2231132"/>
              <a:ext cx="1481985" cy="1421892"/>
            </a:xfrm>
            <a:prstGeom prst="rect">
              <a:avLst/>
            </a:prstGeom>
            <a:noFill/>
            <a:ln>
              <a:noFill/>
            </a:ln>
          </p:spPr>
        </p:pic>
        <p:pic>
          <p:nvPicPr>
            <p:cNvPr id="948" name="Google Shape;948;p36"/>
            <p:cNvPicPr preferRelativeResize="0"/>
            <p:nvPr/>
          </p:nvPicPr>
          <p:blipFill rotWithShape="1">
            <a:blip r:embed="rId3">
              <a:alphaModFix/>
            </a:blip>
            <a:srcRect b="0" l="0" r="0" t="0"/>
            <a:stretch/>
          </p:blipFill>
          <p:spPr>
            <a:xfrm>
              <a:off x="5349239" y="2231135"/>
              <a:ext cx="1702308" cy="1414271"/>
            </a:xfrm>
            <a:prstGeom prst="rect">
              <a:avLst/>
            </a:prstGeom>
            <a:noFill/>
            <a:ln>
              <a:noFill/>
            </a:ln>
          </p:spPr>
        </p:pic>
        <p:pic>
          <p:nvPicPr>
            <p:cNvPr id="949" name="Google Shape;949;p36"/>
            <p:cNvPicPr preferRelativeResize="0"/>
            <p:nvPr/>
          </p:nvPicPr>
          <p:blipFill rotWithShape="1">
            <a:blip r:embed="rId3">
              <a:alphaModFix/>
            </a:blip>
            <a:srcRect b="0" l="0" r="0" t="0"/>
            <a:stretch/>
          </p:blipFill>
          <p:spPr>
            <a:xfrm>
              <a:off x="3910583" y="2231135"/>
              <a:ext cx="1702308" cy="1406652"/>
            </a:xfrm>
            <a:prstGeom prst="rect">
              <a:avLst/>
            </a:prstGeom>
            <a:noFill/>
            <a:ln>
              <a:noFill/>
            </a:ln>
          </p:spPr>
        </p:pic>
        <p:pic>
          <p:nvPicPr>
            <p:cNvPr id="950" name="Google Shape;950;p36"/>
            <p:cNvPicPr preferRelativeResize="0"/>
            <p:nvPr/>
          </p:nvPicPr>
          <p:blipFill rotWithShape="1">
            <a:blip r:embed="rId3">
              <a:alphaModFix/>
            </a:blip>
            <a:srcRect b="0" l="0" r="0" t="0"/>
            <a:stretch/>
          </p:blipFill>
          <p:spPr>
            <a:xfrm>
              <a:off x="2464307" y="2225039"/>
              <a:ext cx="1702308" cy="1412748"/>
            </a:xfrm>
            <a:prstGeom prst="rect">
              <a:avLst/>
            </a:prstGeom>
            <a:noFill/>
            <a:ln>
              <a:noFill/>
            </a:ln>
          </p:spPr>
        </p:pic>
      </p:grpSp>
      <p:sp>
        <p:nvSpPr>
          <p:cNvPr id="951" name="Google Shape;951;p36"/>
          <p:cNvSpPr txBox="1"/>
          <p:nvPr/>
        </p:nvSpPr>
        <p:spPr>
          <a:xfrm>
            <a:off x="2615900" y="1863125"/>
            <a:ext cx="1293300" cy="336600"/>
          </a:xfrm>
          <a:prstGeom prst="rect">
            <a:avLst/>
          </a:prstGeom>
          <a:noFill/>
          <a:ln>
            <a:noFill/>
          </a:ln>
        </p:spPr>
        <p:txBody>
          <a:bodyPr anchorCtr="0" anchor="t" bIns="0" lIns="0" spcFirstLastPara="1" rIns="0" wrap="square" tIns="13325">
            <a:spAutoFit/>
          </a:bodyPr>
          <a:lstStyle/>
          <a:p>
            <a:pPr indent="-1270" lvl="0" marL="12700" marR="5080" rtl="0" algn="ctr">
              <a:lnSpc>
                <a:spcPct val="100000"/>
              </a:lnSpc>
              <a:spcBef>
                <a:spcPts val="0"/>
              </a:spcBef>
              <a:spcAft>
                <a:spcPts val="0"/>
              </a:spcAft>
              <a:buNone/>
            </a:pPr>
            <a:r>
              <a:rPr lang="en" sz="1050">
                <a:solidFill>
                  <a:srgbClr val="8B1239"/>
                </a:solidFill>
                <a:latin typeface="Dela Gothic One"/>
                <a:ea typeface="Dela Gothic One"/>
                <a:cs typeface="Dela Gothic One"/>
                <a:sym typeface="Dela Gothic One"/>
              </a:rPr>
              <a:t>Momento 4  Acercamiento</a:t>
            </a:r>
            <a:endParaRPr sz="800">
              <a:latin typeface="Dela Gothic One"/>
              <a:ea typeface="Dela Gothic One"/>
              <a:cs typeface="Dela Gothic One"/>
              <a:sym typeface="Dela Gothic One"/>
            </a:endParaRPr>
          </a:p>
        </p:txBody>
      </p:sp>
      <p:sp>
        <p:nvSpPr>
          <p:cNvPr id="952" name="Google Shape;952;p36"/>
          <p:cNvSpPr txBox="1"/>
          <p:nvPr/>
        </p:nvSpPr>
        <p:spPr>
          <a:xfrm>
            <a:off x="2603275" y="2248525"/>
            <a:ext cx="1371000" cy="905700"/>
          </a:xfrm>
          <a:prstGeom prst="rect">
            <a:avLst/>
          </a:prstGeom>
          <a:noFill/>
          <a:ln>
            <a:noFill/>
          </a:ln>
        </p:spPr>
        <p:txBody>
          <a:bodyPr anchorCtr="0" anchor="t" bIns="0" lIns="0" spcFirstLastPara="1" rIns="0" wrap="square" tIns="12700">
            <a:spAutoFit/>
          </a:bodyPr>
          <a:lstStyle/>
          <a:p>
            <a:pPr indent="0" lvl="0" marL="0" marR="104138" rtl="0" algn="l">
              <a:spcBef>
                <a:spcPts val="450"/>
              </a:spcBef>
              <a:spcAft>
                <a:spcPts val="0"/>
              </a:spcAft>
              <a:buNone/>
            </a:pPr>
            <a:r>
              <a:rPr lang="en" sz="800">
                <a:latin typeface="Cabin"/>
                <a:ea typeface="Cabin"/>
                <a:cs typeface="Cabin"/>
                <a:sym typeface="Cabin"/>
              </a:rPr>
              <a:t>E</a:t>
            </a:r>
            <a:r>
              <a:rPr b="1" lang="en" sz="900">
                <a:latin typeface="Cabin"/>
                <a:ea typeface="Cabin"/>
                <a:cs typeface="Cabin"/>
                <a:sym typeface="Cabin"/>
              </a:rPr>
              <a:t>xploración del problema</a:t>
            </a:r>
            <a:endParaRPr b="1" sz="900">
              <a:latin typeface="Cabin"/>
              <a:ea typeface="Cabin"/>
              <a:cs typeface="Cabin"/>
              <a:sym typeface="Cabin"/>
            </a:endParaRPr>
          </a:p>
          <a:p>
            <a:pPr indent="0" lvl="0" marL="0" marR="104138" rtl="0" algn="l">
              <a:spcBef>
                <a:spcPts val="450"/>
              </a:spcBef>
              <a:spcAft>
                <a:spcPts val="0"/>
              </a:spcAft>
              <a:buNone/>
            </a:pPr>
            <a:r>
              <a:t/>
            </a:r>
            <a:endParaRPr sz="200">
              <a:latin typeface="Cabin"/>
              <a:ea typeface="Cabin"/>
              <a:cs typeface="Cabin"/>
              <a:sym typeface="Cabin"/>
            </a:endParaRPr>
          </a:p>
          <a:p>
            <a:pPr indent="0" lvl="0" marL="0" marR="5080" rtl="0" algn="ctr">
              <a:lnSpc>
                <a:spcPct val="100000"/>
              </a:lnSpc>
              <a:spcBef>
                <a:spcPts val="0"/>
              </a:spcBef>
              <a:spcAft>
                <a:spcPts val="0"/>
              </a:spcAft>
              <a:buNone/>
            </a:pPr>
            <a:r>
              <a:rPr lang="en" sz="900">
                <a:latin typeface="Cabin"/>
                <a:ea typeface="Cabin"/>
                <a:cs typeface="Cabin"/>
                <a:sym typeface="Cabin"/>
              </a:rPr>
              <a:t>Planteamientos</a:t>
            </a:r>
            <a:endParaRPr sz="900">
              <a:latin typeface="Cabin"/>
              <a:ea typeface="Cabin"/>
              <a:cs typeface="Cabin"/>
              <a:sym typeface="Cabin"/>
            </a:endParaRPr>
          </a:p>
          <a:p>
            <a:pPr indent="0" lvl="0" marL="0" marR="5080" rtl="0" algn="ctr">
              <a:lnSpc>
                <a:spcPct val="100000"/>
              </a:lnSpc>
              <a:spcBef>
                <a:spcPts val="0"/>
              </a:spcBef>
              <a:spcAft>
                <a:spcPts val="0"/>
              </a:spcAft>
              <a:buNone/>
            </a:pPr>
            <a:r>
              <a:rPr lang="en" sz="900">
                <a:latin typeface="Cabin"/>
                <a:ea typeface="Cabin"/>
                <a:cs typeface="Cabin"/>
                <a:sym typeface="Cabin"/>
              </a:rPr>
              <a:t> para  la resolución </a:t>
            </a:r>
            <a:endParaRPr sz="900">
              <a:latin typeface="Cabin"/>
              <a:ea typeface="Cabin"/>
              <a:cs typeface="Cabin"/>
              <a:sym typeface="Cabin"/>
            </a:endParaRPr>
          </a:p>
          <a:p>
            <a:pPr indent="0" lvl="0" marL="0" marR="5080" rtl="0" algn="ctr">
              <a:lnSpc>
                <a:spcPct val="100000"/>
              </a:lnSpc>
              <a:spcBef>
                <a:spcPts val="0"/>
              </a:spcBef>
              <a:spcAft>
                <a:spcPts val="0"/>
              </a:spcAft>
              <a:buNone/>
            </a:pPr>
            <a:r>
              <a:t/>
            </a:r>
            <a:endParaRPr sz="700">
              <a:latin typeface="Cabin"/>
              <a:ea typeface="Cabin"/>
              <a:cs typeface="Cabin"/>
              <a:sym typeface="Cabin"/>
            </a:endParaRPr>
          </a:p>
          <a:p>
            <a:pPr indent="0" lvl="0" marL="0" marR="5080" rtl="0" algn="ctr">
              <a:lnSpc>
                <a:spcPct val="100000"/>
              </a:lnSpc>
              <a:spcBef>
                <a:spcPts val="0"/>
              </a:spcBef>
              <a:spcAft>
                <a:spcPts val="0"/>
              </a:spcAft>
              <a:buNone/>
            </a:pPr>
            <a:r>
              <a:rPr lang="en" sz="900">
                <a:latin typeface="Cabin"/>
                <a:ea typeface="Cabin"/>
                <a:cs typeface="Cabin"/>
                <a:sym typeface="Cabin"/>
              </a:rPr>
              <a:t> (describir, comparar,  </a:t>
            </a:r>
            <a:endParaRPr sz="900">
              <a:latin typeface="Cabin"/>
              <a:ea typeface="Cabin"/>
              <a:cs typeface="Cabin"/>
              <a:sym typeface="Cabin"/>
            </a:endParaRPr>
          </a:p>
          <a:p>
            <a:pPr indent="0" lvl="0" marL="0" marR="5080" rtl="0" algn="ctr">
              <a:lnSpc>
                <a:spcPct val="100000"/>
              </a:lnSpc>
              <a:spcBef>
                <a:spcPts val="0"/>
              </a:spcBef>
              <a:spcAft>
                <a:spcPts val="0"/>
              </a:spcAft>
              <a:buNone/>
            </a:pPr>
            <a:r>
              <a:rPr lang="en" sz="900">
                <a:latin typeface="Cabin"/>
                <a:ea typeface="Cabin"/>
                <a:cs typeface="Cabin"/>
                <a:sym typeface="Cabin"/>
              </a:rPr>
              <a:t>explicar, etc.)</a:t>
            </a:r>
            <a:endParaRPr sz="900">
              <a:latin typeface="Cabin"/>
              <a:ea typeface="Cabin"/>
              <a:cs typeface="Cabin"/>
              <a:sym typeface="Cabin"/>
            </a:endParaRPr>
          </a:p>
        </p:txBody>
      </p:sp>
      <p:sp>
        <p:nvSpPr>
          <p:cNvPr id="953" name="Google Shape;953;p36"/>
          <p:cNvSpPr txBox="1"/>
          <p:nvPr/>
        </p:nvSpPr>
        <p:spPr>
          <a:xfrm>
            <a:off x="4115738" y="1932088"/>
            <a:ext cx="1234500" cy="498300"/>
          </a:xfrm>
          <a:prstGeom prst="rect">
            <a:avLst/>
          </a:prstGeom>
          <a:noFill/>
          <a:ln>
            <a:noFill/>
          </a:ln>
        </p:spPr>
        <p:txBody>
          <a:bodyPr anchorCtr="0" anchor="t" bIns="0" lIns="0" spcFirstLastPara="1" rIns="0" wrap="square" tIns="13325">
            <a:spAutoFit/>
          </a:bodyPr>
          <a:lstStyle/>
          <a:p>
            <a:pPr indent="0" lvl="0" marL="12700" marR="69850" rtl="0" algn="ctr">
              <a:lnSpc>
                <a:spcPct val="100000"/>
              </a:lnSpc>
              <a:spcBef>
                <a:spcPts val="0"/>
              </a:spcBef>
              <a:spcAft>
                <a:spcPts val="0"/>
              </a:spcAft>
              <a:buNone/>
            </a:pPr>
            <a:r>
              <a:rPr lang="en" sz="1050">
                <a:solidFill>
                  <a:srgbClr val="8B1239"/>
                </a:solidFill>
                <a:latin typeface="Dela Gothic One"/>
                <a:ea typeface="Dela Gothic One"/>
                <a:cs typeface="Dela Gothic One"/>
                <a:sym typeface="Dela Gothic One"/>
              </a:rPr>
              <a:t>Momento 5 Comprensión y  producción</a:t>
            </a:r>
            <a:endParaRPr sz="800">
              <a:latin typeface="Verdana"/>
              <a:ea typeface="Verdana"/>
              <a:cs typeface="Verdana"/>
              <a:sym typeface="Verdana"/>
            </a:endParaRPr>
          </a:p>
        </p:txBody>
      </p:sp>
      <p:sp>
        <p:nvSpPr>
          <p:cNvPr id="954" name="Google Shape;954;p36"/>
          <p:cNvSpPr txBox="1"/>
          <p:nvPr/>
        </p:nvSpPr>
        <p:spPr>
          <a:xfrm>
            <a:off x="4086350" y="2481825"/>
            <a:ext cx="1293300" cy="707400"/>
          </a:xfrm>
          <a:prstGeom prst="rect">
            <a:avLst/>
          </a:prstGeom>
          <a:noFill/>
          <a:ln>
            <a:noFill/>
          </a:ln>
        </p:spPr>
        <p:txBody>
          <a:bodyPr anchorCtr="0" anchor="t" bIns="0" lIns="0" spcFirstLastPara="1" rIns="0" wrap="square" tIns="12700">
            <a:spAutoFit/>
          </a:bodyPr>
          <a:lstStyle/>
          <a:p>
            <a:pPr indent="0" lvl="0" marL="0" marR="0" rtl="0" algn="ctr">
              <a:lnSpc>
                <a:spcPct val="100000"/>
              </a:lnSpc>
              <a:spcBef>
                <a:spcPts val="0"/>
              </a:spcBef>
              <a:spcAft>
                <a:spcPts val="0"/>
              </a:spcAft>
              <a:buNone/>
            </a:pPr>
            <a:r>
              <a:rPr lang="en" sz="800">
                <a:latin typeface="Verdana"/>
                <a:ea typeface="Verdana"/>
                <a:cs typeface="Verdana"/>
                <a:sym typeface="Verdana"/>
              </a:rPr>
              <a:t>Planteamientos para </a:t>
            </a:r>
            <a:r>
              <a:rPr lang="en" sz="800">
                <a:latin typeface="Verdana"/>
                <a:ea typeface="Verdana"/>
                <a:cs typeface="Verdana"/>
                <a:sym typeface="Verdana"/>
              </a:rPr>
              <a:t>elaborar producciones.</a:t>
            </a:r>
            <a:endParaRPr sz="800">
              <a:latin typeface="Verdana"/>
              <a:ea typeface="Verdana"/>
              <a:cs typeface="Verdana"/>
              <a:sym typeface="Verdana"/>
            </a:endParaRPr>
          </a:p>
          <a:p>
            <a:pPr indent="0" lvl="0" marL="0" marR="0" rtl="0" algn="ctr">
              <a:lnSpc>
                <a:spcPct val="100000"/>
              </a:lnSpc>
              <a:spcBef>
                <a:spcPts val="0"/>
              </a:spcBef>
              <a:spcAft>
                <a:spcPts val="0"/>
              </a:spcAft>
              <a:buNone/>
            </a:pPr>
            <a:r>
              <a:t/>
            </a:r>
            <a:endParaRPr sz="500">
              <a:latin typeface="Verdana"/>
              <a:ea typeface="Verdana"/>
              <a:cs typeface="Verdana"/>
              <a:sym typeface="Verdana"/>
            </a:endParaRPr>
          </a:p>
          <a:p>
            <a:pPr indent="0" lvl="0" marL="99060" marR="90170" rtl="0" algn="ctr">
              <a:lnSpc>
                <a:spcPct val="100000"/>
              </a:lnSpc>
              <a:spcBef>
                <a:spcPts val="5"/>
              </a:spcBef>
              <a:spcAft>
                <a:spcPts val="0"/>
              </a:spcAft>
              <a:buNone/>
            </a:pPr>
            <a:r>
              <a:rPr lang="en" sz="800">
                <a:latin typeface="Verdana"/>
                <a:ea typeface="Verdana"/>
                <a:cs typeface="Verdana"/>
                <a:sym typeface="Verdana"/>
              </a:rPr>
              <a:t>Experimentación </a:t>
            </a:r>
            <a:endParaRPr sz="800">
              <a:latin typeface="Verdana"/>
              <a:ea typeface="Verdana"/>
              <a:cs typeface="Verdana"/>
              <a:sym typeface="Verdana"/>
            </a:endParaRPr>
          </a:p>
          <a:p>
            <a:pPr indent="0" lvl="0" marL="99060" marR="90170" rtl="0" algn="ctr">
              <a:lnSpc>
                <a:spcPct val="100000"/>
              </a:lnSpc>
              <a:spcBef>
                <a:spcPts val="5"/>
              </a:spcBef>
              <a:spcAft>
                <a:spcPts val="0"/>
              </a:spcAft>
              <a:buNone/>
            </a:pPr>
            <a:r>
              <a:rPr lang="en" sz="800">
                <a:latin typeface="Verdana"/>
                <a:ea typeface="Verdana"/>
                <a:cs typeface="Verdana"/>
                <a:sym typeface="Verdana"/>
              </a:rPr>
              <a:t>y  revisión </a:t>
            </a:r>
            <a:endParaRPr sz="800">
              <a:latin typeface="Verdana"/>
              <a:ea typeface="Verdana"/>
              <a:cs typeface="Verdana"/>
              <a:sym typeface="Verdana"/>
            </a:endParaRPr>
          </a:p>
          <a:p>
            <a:pPr indent="0" lvl="0" marL="99060" marR="90170" rtl="0" algn="ctr">
              <a:lnSpc>
                <a:spcPct val="100000"/>
              </a:lnSpc>
              <a:spcBef>
                <a:spcPts val="5"/>
              </a:spcBef>
              <a:spcAft>
                <a:spcPts val="0"/>
              </a:spcAft>
              <a:buNone/>
            </a:pPr>
            <a:r>
              <a:rPr lang="en" sz="800">
                <a:latin typeface="Verdana"/>
                <a:ea typeface="Verdana"/>
                <a:cs typeface="Verdana"/>
                <a:sym typeface="Verdana"/>
              </a:rPr>
              <a:t>de  producciones.</a:t>
            </a:r>
            <a:endParaRPr sz="800">
              <a:latin typeface="Verdana"/>
              <a:ea typeface="Verdana"/>
              <a:cs typeface="Verdana"/>
              <a:sym typeface="Verdana"/>
            </a:endParaRPr>
          </a:p>
        </p:txBody>
      </p:sp>
      <p:sp>
        <p:nvSpPr>
          <p:cNvPr id="955" name="Google Shape;955;p36"/>
          <p:cNvSpPr txBox="1"/>
          <p:nvPr/>
        </p:nvSpPr>
        <p:spPr>
          <a:xfrm>
            <a:off x="5546939" y="1906938"/>
            <a:ext cx="1293300" cy="336600"/>
          </a:xfrm>
          <a:prstGeom prst="rect">
            <a:avLst/>
          </a:prstGeom>
          <a:noFill/>
          <a:ln>
            <a:noFill/>
          </a:ln>
        </p:spPr>
        <p:txBody>
          <a:bodyPr anchorCtr="0" anchor="t" bIns="0" lIns="0" spcFirstLastPara="1" rIns="0" wrap="square" tIns="13325">
            <a:spAutoFit/>
          </a:bodyPr>
          <a:lstStyle/>
          <a:p>
            <a:pPr indent="0" lvl="0" marL="1905" marR="0" rtl="0" algn="ctr">
              <a:lnSpc>
                <a:spcPct val="100000"/>
              </a:lnSpc>
              <a:spcBef>
                <a:spcPts val="0"/>
              </a:spcBef>
              <a:spcAft>
                <a:spcPts val="0"/>
              </a:spcAft>
              <a:buNone/>
            </a:pPr>
            <a:r>
              <a:rPr lang="en" sz="1050">
                <a:solidFill>
                  <a:srgbClr val="8B1239"/>
                </a:solidFill>
                <a:latin typeface="Dela Gothic One"/>
                <a:ea typeface="Dela Gothic One"/>
                <a:cs typeface="Dela Gothic One"/>
                <a:sym typeface="Dela Gothic One"/>
              </a:rPr>
              <a:t>Momento 6</a:t>
            </a:r>
            <a:endParaRPr sz="1050">
              <a:solidFill>
                <a:srgbClr val="8B1239"/>
              </a:solidFill>
              <a:latin typeface="Dela Gothic One"/>
              <a:ea typeface="Dela Gothic One"/>
              <a:cs typeface="Dela Gothic One"/>
              <a:sym typeface="Dela Gothic One"/>
            </a:endParaRPr>
          </a:p>
          <a:p>
            <a:pPr indent="0" lvl="0" marL="0" marR="0" rtl="0" algn="ctr">
              <a:lnSpc>
                <a:spcPct val="100000"/>
              </a:lnSpc>
              <a:spcBef>
                <a:spcPts val="0"/>
              </a:spcBef>
              <a:spcAft>
                <a:spcPts val="0"/>
              </a:spcAft>
              <a:buNone/>
            </a:pPr>
            <a:r>
              <a:rPr lang="en" sz="1050">
                <a:solidFill>
                  <a:srgbClr val="8B1239"/>
                </a:solidFill>
                <a:latin typeface="Dela Gothic One"/>
                <a:ea typeface="Dela Gothic One"/>
                <a:cs typeface="Dela Gothic One"/>
                <a:sym typeface="Dela Gothic One"/>
              </a:rPr>
              <a:t>Reconocimiento</a:t>
            </a:r>
            <a:endParaRPr sz="800">
              <a:latin typeface="Verdana"/>
              <a:ea typeface="Verdana"/>
              <a:cs typeface="Verdana"/>
              <a:sym typeface="Verdana"/>
            </a:endParaRPr>
          </a:p>
        </p:txBody>
      </p:sp>
      <p:sp>
        <p:nvSpPr>
          <p:cNvPr id="956" name="Google Shape;956;p36"/>
          <p:cNvSpPr txBox="1"/>
          <p:nvPr/>
        </p:nvSpPr>
        <p:spPr>
          <a:xfrm>
            <a:off x="5608688" y="2291075"/>
            <a:ext cx="1261200" cy="843900"/>
          </a:xfrm>
          <a:prstGeom prst="rect">
            <a:avLst/>
          </a:prstGeom>
          <a:noFill/>
          <a:ln>
            <a:noFill/>
          </a:ln>
        </p:spPr>
        <p:txBody>
          <a:bodyPr anchorCtr="0" anchor="t" bIns="0" lIns="0" spcFirstLastPara="1" rIns="0" wrap="square" tIns="12700">
            <a:spAutoFit/>
          </a:bodyPr>
          <a:lstStyle/>
          <a:p>
            <a:pPr indent="0" lvl="0" marL="0" rtl="0" algn="ctr">
              <a:spcBef>
                <a:spcPts val="0"/>
              </a:spcBef>
              <a:spcAft>
                <a:spcPts val="0"/>
              </a:spcAft>
              <a:buNone/>
            </a:pPr>
            <a:r>
              <a:rPr lang="en" sz="900">
                <a:latin typeface="Cabin"/>
                <a:ea typeface="Cabin"/>
                <a:cs typeface="Cabin"/>
                <a:sym typeface="Cabin"/>
              </a:rPr>
              <a:t>Planteamientos para  identificar avances</a:t>
            </a:r>
            <a:endParaRPr sz="900">
              <a:latin typeface="Cabin"/>
              <a:ea typeface="Cabin"/>
              <a:cs typeface="Cabin"/>
              <a:sym typeface="Cabin"/>
            </a:endParaRPr>
          </a:p>
          <a:p>
            <a:pPr indent="0" lvl="0" marL="0" rtl="0" algn="ctr">
              <a:spcBef>
                <a:spcPts val="0"/>
              </a:spcBef>
              <a:spcAft>
                <a:spcPts val="0"/>
              </a:spcAft>
              <a:buNone/>
            </a:pPr>
            <a:r>
              <a:rPr lang="en" sz="900">
                <a:latin typeface="Cabin"/>
                <a:ea typeface="Cabin"/>
                <a:cs typeface="Cabin"/>
                <a:sym typeface="Cabin"/>
              </a:rPr>
              <a:t>y </a:t>
            </a:r>
            <a:r>
              <a:rPr lang="en" sz="900">
                <a:latin typeface="Cabin"/>
                <a:ea typeface="Cabin"/>
                <a:cs typeface="Cabin"/>
                <a:sym typeface="Cabin"/>
              </a:rPr>
              <a:t>dificultades.</a:t>
            </a:r>
            <a:endParaRPr sz="900">
              <a:latin typeface="Cabin"/>
              <a:ea typeface="Cabin"/>
              <a:cs typeface="Cabin"/>
              <a:sym typeface="Cabin"/>
            </a:endParaRPr>
          </a:p>
          <a:p>
            <a:pPr indent="0" lvl="0" marL="0" rtl="0" algn="ctr">
              <a:spcBef>
                <a:spcPts val="0"/>
              </a:spcBef>
              <a:spcAft>
                <a:spcPts val="0"/>
              </a:spcAft>
              <a:buNone/>
            </a:pPr>
            <a:r>
              <a:t/>
            </a:r>
            <a:endParaRPr sz="900">
              <a:latin typeface="Cabin"/>
              <a:ea typeface="Cabin"/>
              <a:cs typeface="Cabin"/>
              <a:sym typeface="Cabin"/>
            </a:endParaRPr>
          </a:p>
          <a:p>
            <a:pPr indent="0" lvl="0" marL="0" rtl="0" algn="ctr">
              <a:spcBef>
                <a:spcPts val="0"/>
              </a:spcBef>
              <a:spcAft>
                <a:spcPts val="0"/>
              </a:spcAft>
              <a:buNone/>
            </a:pPr>
            <a:r>
              <a:rPr lang="en" sz="900">
                <a:latin typeface="Cabin"/>
                <a:ea typeface="Cabin"/>
                <a:cs typeface="Cabin"/>
                <a:sym typeface="Cabin"/>
              </a:rPr>
              <a:t>Ajustes </a:t>
            </a:r>
            <a:endParaRPr sz="900">
              <a:latin typeface="Cabin"/>
              <a:ea typeface="Cabin"/>
              <a:cs typeface="Cabin"/>
              <a:sym typeface="Cabin"/>
            </a:endParaRPr>
          </a:p>
          <a:p>
            <a:pPr indent="0" lvl="0" marL="0" rtl="0" algn="ctr">
              <a:spcBef>
                <a:spcPts val="0"/>
              </a:spcBef>
              <a:spcAft>
                <a:spcPts val="0"/>
              </a:spcAft>
              <a:buNone/>
            </a:pPr>
            <a:r>
              <a:rPr lang="en" sz="900">
                <a:latin typeface="Cabin"/>
                <a:ea typeface="Cabin"/>
                <a:cs typeface="Cabin"/>
                <a:sym typeface="Cabin"/>
              </a:rPr>
              <a:t> (decisión y acción)</a:t>
            </a:r>
            <a:endParaRPr sz="900">
              <a:latin typeface="Cabin"/>
              <a:ea typeface="Cabin"/>
              <a:cs typeface="Cabin"/>
              <a:sym typeface="Cabin"/>
            </a:endParaRPr>
          </a:p>
        </p:txBody>
      </p:sp>
      <p:sp>
        <p:nvSpPr>
          <p:cNvPr id="957" name="Google Shape;957;p36"/>
          <p:cNvSpPr txBox="1"/>
          <p:nvPr/>
        </p:nvSpPr>
        <p:spPr>
          <a:xfrm>
            <a:off x="7175375" y="1908400"/>
            <a:ext cx="1196400" cy="336600"/>
          </a:xfrm>
          <a:prstGeom prst="rect">
            <a:avLst/>
          </a:prstGeom>
          <a:noFill/>
          <a:ln>
            <a:noFill/>
          </a:ln>
        </p:spPr>
        <p:txBody>
          <a:bodyPr anchorCtr="0" anchor="t" bIns="0" lIns="0" spcFirstLastPara="1" rIns="0" wrap="square" tIns="13325">
            <a:spAutoFit/>
          </a:bodyPr>
          <a:lstStyle/>
          <a:p>
            <a:pPr indent="0" lvl="0" marL="1905" marR="0" rtl="0" algn="ctr">
              <a:lnSpc>
                <a:spcPct val="100000"/>
              </a:lnSpc>
              <a:spcBef>
                <a:spcPts val="0"/>
              </a:spcBef>
              <a:spcAft>
                <a:spcPts val="0"/>
              </a:spcAft>
              <a:buNone/>
            </a:pPr>
            <a:r>
              <a:rPr lang="en" sz="1050">
                <a:solidFill>
                  <a:srgbClr val="8B1239"/>
                </a:solidFill>
                <a:latin typeface="Dela Gothic One"/>
                <a:ea typeface="Dela Gothic One"/>
                <a:cs typeface="Dela Gothic One"/>
                <a:sym typeface="Dela Gothic One"/>
              </a:rPr>
              <a:t>Momento 7</a:t>
            </a:r>
            <a:endParaRPr sz="1050">
              <a:solidFill>
                <a:srgbClr val="8B1239"/>
              </a:solidFill>
              <a:latin typeface="Dela Gothic One"/>
              <a:ea typeface="Dela Gothic One"/>
              <a:cs typeface="Dela Gothic One"/>
              <a:sym typeface="Dela Gothic One"/>
            </a:endParaRPr>
          </a:p>
          <a:p>
            <a:pPr indent="0" lvl="0" marL="1905" marR="0" rtl="0" algn="ctr">
              <a:lnSpc>
                <a:spcPct val="100000"/>
              </a:lnSpc>
              <a:spcBef>
                <a:spcPts val="0"/>
              </a:spcBef>
              <a:spcAft>
                <a:spcPts val="0"/>
              </a:spcAft>
              <a:buNone/>
            </a:pPr>
            <a:r>
              <a:rPr lang="en" sz="1050">
                <a:solidFill>
                  <a:srgbClr val="8B1239"/>
                </a:solidFill>
                <a:latin typeface="Dela Gothic One"/>
                <a:ea typeface="Dela Gothic One"/>
                <a:cs typeface="Dela Gothic One"/>
                <a:sym typeface="Dela Gothic One"/>
              </a:rPr>
              <a:t>Concreción</a:t>
            </a:r>
            <a:endParaRPr sz="800">
              <a:latin typeface="Verdana"/>
              <a:ea typeface="Verdana"/>
              <a:cs typeface="Verdana"/>
              <a:sym typeface="Verdana"/>
            </a:endParaRPr>
          </a:p>
        </p:txBody>
      </p:sp>
      <p:sp>
        <p:nvSpPr>
          <p:cNvPr id="958" name="Google Shape;958;p36"/>
          <p:cNvSpPr txBox="1"/>
          <p:nvPr/>
        </p:nvSpPr>
        <p:spPr>
          <a:xfrm>
            <a:off x="7098950" y="2316075"/>
            <a:ext cx="1261200" cy="705600"/>
          </a:xfrm>
          <a:prstGeom prst="rect">
            <a:avLst/>
          </a:prstGeom>
          <a:noFill/>
          <a:ln>
            <a:noFill/>
          </a:ln>
        </p:spPr>
        <p:txBody>
          <a:bodyPr anchorCtr="0" anchor="t" bIns="0" lIns="0" spcFirstLastPara="1" rIns="0" wrap="square" tIns="12700">
            <a:spAutoFit/>
          </a:bodyPr>
          <a:lstStyle/>
          <a:p>
            <a:pPr indent="0" lvl="0" marL="0" rtl="0" algn="ctr">
              <a:spcBef>
                <a:spcPts val="0"/>
              </a:spcBef>
              <a:spcAft>
                <a:spcPts val="0"/>
              </a:spcAft>
              <a:buNone/>
            </a:pPr>
            <a:r>
              <a:rPr lang="en" sz="900">
                <a:latin typeface="Cabin"/>
                <a:ea typeface="Cabin"/>
                <a:cs typeface="Cabin"/>
                <a:sym typeface="Cabin"/>
              </a:rPr>
              <a:t>Planteamientos para  primera versión </a:t>
            </a:r>
            <a:endParaRPr sz="900">
              <a:latin typeface="Cabin"/>
              <a:ea typeface="Cabin"/>
              <a:cs typeface="Cabin"/>
              <a:sym typeface="Cabin"/>
            </a:endParaRPr>
          </a:p>
          <a:p>
            <a:pPr indent="0" lvl="0" marL="0" rtl="0" algn="ctr">
              <a:spcBef>
                <a:spcPts val="0"/>
              </a:spcBef>
              <a:spcAft>
                <a:spcPts val="0"/>
              </a:spcAft>
              <a:buNone/>
            </a:pPr>
            <a:r>
              <a:rPr lang="en" sz="900">
                <a:latin typeface="Cabin"/>
                <a:ea typeface="Cabin"/>
                <a:cs typeface="Cabin"/>
                <a:sym typeface="Cabin"/>
              </a:rPr>
              <a:t>del </a:t>
            </a:r>
            <a:r>
              <a:rPr lang="en" sz="900">
                <a:latin typeface="Cabin"/>
                <a:ea typeface="Cabin"/>
                <a:cs typeface="Cabin"/>
                <a:sym typeface="Cabin"/>
              </a:rPr>
              <a:t>producto  </a:t>
            </a:r>
            <a:endParaRPr sz="900">
              <a:latin typeface="Cabin"/>
              <a:ea typeface="Cabin"/>
              <a:cs typeface="Cabin"/>
              <a:sym typeface="Cabin"/>
            </a:endParaRPr>
          </a:p>
          <a:p>
            <a:pPr indent="0" lvl="0" marL="0" rtl="0" algn="ctr">
              <a:spcBef>
                <a:spcPts val="0"/>
              </a:spcBef>
              <a:spcAft>
                <a:spcPts val="0"/>
              </a:spcAft>
              <a:buNone/>
            </a:pPr>
            <a:r>
              <a:rPr lang="en" sz="900">
                <a:latin typeface="Cabin"/>
                <a:ea typeface="Cabin"/>
                <a:cs typeface="Cabin"/>
                <a:sym typeface="Cabin"/>
              </a:rPr>
              <a:t>(propuesto en los  Momentos 1 y 3)</a:t>
            </a:r>
            <a:endParaRPr sz="900">
              <a:latin typeface="Cabin"/>
              <a:ea typeface="Cabin"/>
              <a:cs typeface="Cabin"/>
              <a:sym typeface="Cabin"/>
            </a:endParaRPr>
          </a:p>
        </p:txBody>
      </p:sp>
      <p:grpSp>
        <p:nvGrpSpPr>
          <p:cNvPr id="959" name="Google Shape;959;p36"/>
          <p:cNvGrpSpPr/>
          <p:nvPr/>
        </p:nvGrpSpPr>
        <p:grpSpPr>
          <a:xfrm>
            <a:off x="2627376" y="3387852"/>
            <a:ext cx="5830424" cy="1427988"/>
            <a:chOff x="2474976" y="3845052"/>
            <a:chExt cx="5830424" cy="1427988"/>
          </a:xfrm>
        </p:grpSpPr>
        <p:pic>
          <p:nvPicPr>
            <p:cNvPr id="960" name="Google Shape;960;p36"/>
            <p:cNvPicPr preferRelativeResize="0"/>
            <p:nvPr/>
          </p:nvPicPr>
          <p:blipFill rotWithShape="1">
            <a:blip r:embed="rId4">
              <a:alphaModFix/>
            </a:blip>
            <a:srcRect b="0" l="0" r="10289" t="0"/>
            <a:stretch/>
          </p:blipFill>
          <p:spPr>
            <a:xfrm>
              <a:off x="6893125" y="3874050"/>
              <a:ext cx="1412275" cy="1322750"/>
            </a:xfrm>
            <a:prstGeom prst="rect">
              <a:avLst/>
            </a:prstGeom>
            <a:noFill/>
            <a:ln>
              <a:noFill/>
            </a:ln>
          </p:spPr>
        </p:pic>
        <p:pic>
          <p:nvPicPr>
            <p:cNvPr id="961" name="Google Shape;961;p36"/>
            <p:cNvPicPr preferRelativeResize="0"/>
            <p:nvPr/>
          </p:nvPicPr>
          <p:blipFill rotWithShape="1">
            <a:blip r:embed="rId5">
              <a:alphaModFix/>
            </a:blip>
            <a:srcRect b="0" l="0" r="0" t="0"/>
            <a:stretch/>
          </p:blipFill>
          <p:spPr>
            <a:xfrm>
              <a:off x="5361432" y="3845052"/>
              <a:ext cx="1700784" cy="1405128"/>
            </a:xfrm>
            <a:prstGeom prst="rect">
              <a:avLst/>
            </a:prstGeom>
            <a:noFill/>
            <a:ln>
              <a:noFill/>
            </a:ln>
          </p:spPr>
        </p:pic>
        <p:pic>
          <p:nvPicPr>
            <p:cNvPr id="962" name="Google Shape;962;p36"/>
            <p:cNvPicPr preferRelativeResize="0"/>
            <p:nvPr/>
          </p:nvPicPr>
          <p:blipFill rotWithShape="1">
            <a:blip r:embed="rId5">
              <a:alphaModFix/>
            </a:blip>
            <a:srcRect b="0" l="0" r="0" t="0"/>
            <a:stretch/>
          </p:blipFill>
          <p:spPr>
            <a:xfrm>
              <a:off x="3921252" y="3864864"/>
              <a:ext cx="1702307" cy="1408176"/>
            </a:xfrm>
            <a:prstGeom prst="rect">
              <a:avLst/>
            </a:prstGeom>
            <a:noFill/>
            <a:ln>
              <a:noFill/>
            </a:ln>
          </p:spPr>
        </p:pic>
        <p:pic>
          <p:nvPicPr>
            <p:cNvPr id="963" name="Google Shape;963;p36"/>
            <p:cNvPicPr preferRelativeResize="0"/>
            <p:nvPr/>
          </p:nvPicPr>
          <p:blipFill rotWithShape="1">
            <a:blip r:embed="rId5">
              <a:alphaModFix/>
            </a:blip>
            <a:srcRect b="0" l="0" r="0" t="0"/>
            <a:stretch/>
          </p:blipFill>
          <p:spPr>
            <a:xfrm>
              <a:off x="2474976" y="3857244"/>
              <a:ext cx="1702307" cy="1408176"/>
            </a:xfrm>
            <a:prstGeom prst="rect">
              <a:avLst/>
            </a:prstGeom>
            <a:noFill/>
            <a:ln>
              <a:noFill/>
            </a:ln>
          </p:spPr>
        </p:pic>
      </p:grpSp>
      <p:sp>
        <p:nvSpPr>
          <p:cNvPr id="964" name="Google Shape;964;p36"/>
          <p:cNvSpPr txBox="1"/>
          <p:nvPr/>
        </p:nvSpPr>
        <p:spPr>
          <a:xfrm>
            <a:off x="2685638" y="3489838"/>
            <a:ext cx="1293300" cy="336600"/>
          </a:xfrm>
          <a:prstGeom prst="rect">
            <a:avLst/>
          </a:prstGeom>
          <a:noFill/>
          <a:ln>
            <a:noFill/>
          </a:ln>
        </p:spPr>
        <p:txBody>
          <a:bodyPr anchorCtr="0" anchor="t" bIns="0" lIns="0" spcFirstLastPara="1" rIns="0" wrap="square" tIns="13325">
            <a:spAutoFit/>
          </a:bodyPr>
          <a:lstStyle/>
          <a:p>
            <a:pPr indent="0" lvl="0" marL="31115" marR="0" rtl="0" algn="ctr">
              <a:lnSpc>
                <a:spcPct val="100000"/>
              </a:lnSpc>
              <a:spcBef>
                <a:spcPts val="0"/>
              </a:spcBef>
              <a:spcAft>
                <a:spcPts val="0"/>
              </a:spcAft>
              <a:buNone/>
            </a:pPr>
            <a:r>
              <a:rPr lang="en" sz="1050">
                <a:solidFill>
                  <a:srgbClr val="4F716B"/>
                </a:solidFill>
                <a:latin typeface="Dela Gothic One"/>
                <a:ea typeface="Dela Gothic One"/>
                <a:cs typeface="Dela Gothic One"/>
                <a:sym typeface="Dela Gothic One"/>
              </a:rPr>
              <a:t>Momento 8</a:t>
            </a:r>
            <a:endParaRPr sz="1050">
              <a:latin typeface="Dela Gothic One"/>
              <a:ea typeface="Dela Gothic One"/>
              <a:cs typeface="Dela Gothic One"/>
              <a:sym typeface="Dela Gothic One"/>
            </a:endParaRPr>
          </a:p>
          <a:p>
            <a:pPr indent="0" lvl="0" marL="29208" marR="0" rtl="0" algn="ctr">
              <a:lnSpc>
                <a:spcPct val="100000"/>
              </a:lnSpc>
              <a:spcBef>
                <a:spcPts val="0"/>
              </a:spcBef>
              <a:spcAft>
                <a:spcPts val="0"/>
              </a:spcAft>
              <a:buNone/>
            </a:pPr>
            <a:r>
              <a:rPr lang="en" sz="1050">
                <a:solidFill>
                  <a:srgbClr val="4F716B"/>
                </a:solidFill>
                <a:latin typeface="Dela Gothic One"/>
                <a:ea typeface="Dela Gothic One"/>
                <a:cs typeface="Dela Gothic One"/>
                <a:sym typeface="Dela Gothic One"/>
              </a:rPr>
              <a:t>Integración</a:t>
            </a:r>
            <a:endParaRPr sz="800">
              <a:latin typeface="Dela Gothic One"/>
              <a:ea typeface="Dela Gothic One"/>
              <a:cs typeface="Dela Gothic One"/>
              <a:sym typeface="Dela Gothic One"/>
            </a:endParaRPr>
          </a:p>
        </p:txBody>
      </p:sp>
      <p:sp>
        <p:nvSpPr>
          <p:cNvPr id="965" name="Google Shape;965;p36"/>
          <p:cNvSpPr txBox="1"/>
          <p:nvPr/>
        </p:nvSpPr>
        <p:spPr>
          <a:xfrm>
            <a:off x="4193475" y="3543050"/>
            <a:ext cx="1371000" cy="336600"/>
          </a:xfrm>
          <a:prstGeom prst="rect">
            <a:avLst/>
          </a:prstGeom>
          <a:noFill/>
          <a:ln>
            <a:noFill/>
          </a:ln>
        </p:spPr>
        <p:txBody>
          <a:bodyPr anchorCtr="0" anchor="t" bIns="0" lIns="0" spcFirstLastPara="1" rIns="0" wrap="square" tIns="13325">
            <a:spAutoFit/>
          </a:bodyPr>
          <a:lstStyle/>
          <a:p>
            <a:pPr indent="0" lvl="0" marL="158115" marR="120013" rtl="0" algn="ctr">
              <a:lnSpc>
                <a:spcPct val="100000"/>
              </a:lnSpc>
              <a:spcBef>
                <a:spcPts val="0"/>
              </a:spcBef>
              <a:spcAft>
                <a:spcPts val="0"/>
              </a:spcAft>
              <a:buNone/>
            </a:pPr>
            <a:r>
              <a:rPr lang="en" sz="1050">
                <a:solidFill>
                  <a:srgbClr val="4F716B"/>
                </a:solidFill>
                <a:latin typeface="Dela Gothic One"/>
                <a:ea typeface="Dela Gothic One"/>
                <a:cs typeface="Dela Gothic One"/>
                <a:sym typeface="Dela Gothic One"/>
              </a:rPr>
              <a:t>Momento 9  Difusión</a:t>
            </a:r>
            <a:endParaRPr sz="800">
              <a:latin typeface="Verdana"/>
              <a:ea typeface="Verdana"/>
              <a:cs typeface="Verdana"/>
              <a:sym typeface="Verdana"/>
            </a:endParaRPr>
          </a:p>
        </p:txBody>
      </p:sp>
      <p:sp>
        <p:nvSpPr>
          <p:cNvPr id="966" name="Google Shape;966;p36"/>
          <p:cNvSpPr txBox="1"/>
          <p:nvPr/>
        </p:nvSpPr>
        <p:spPr>
          <a:xfrm>
            <a:off x="5651950" y="3539450"/>
            <a:ext cx="1293300" cy="321900"/>
          </a:xfrm>
          <a:prstGeom prst="rect">
            <a:avLst/>
          </a:prstGeom>
          <a:noFill/>
          <a:ln>
            <a:noFill/>
          </a:ln>
        </p:spPr>
        <p:txBody>
          <a:bodyPr anchorCtr="0" anchor="t" bIns="0" lIns="0" spcFirstLastPara="1" rIns="0" wrap="square" tIns="13325">
            <a:spAutoFit/>
          </a:bodyPr>
          <a:lstStyle/>
          <a:p>
            <a:pPr indent="0" lvl="0" marL="30480" marR="0" rtl="0" algn="ctr">
              <a:lnSpc>
                <a:spcPct val="100000"/>
              </a:lnSpc>
              <a:spcBef>
                <a:spcPts val="0"/>
              </a:spcBef>
              <a:spcAft>
                <a:spcPts val="0"/>
              </a:spcAft>
              <a:buNone/>
            </a:pPr>
            <a:r>
              <a:rPr lang="en" sz="1050">
                <a:solidFill>
                  <a:srgbClr val="4F716B"/>
                </a:solidFill>
                <a:latin typeface="Dela Gothic One"/>
                <a:ea typeface="Dela Gothic One"/>
                <a:cs typeface="Dela Gothic One"/>
                <a:sym typeface="Dela Gothic One"/>
              </a:rPr>
              <a:t>Momento 10</a:t>
            </a:r>
            <a:endParaRPr sz="1050">
              <a:solidFill>
                <a:srgbClr val="4F716B"/>
              </a:solidFill>
              <a:latin typeface="Dela Gothic One"/>
              <a:ea typeface="Dela Gothic One"/>
              <a:cs typeface="Dela Gothic One"/>
              <a:sym typeface="Dela Gothic One"/>
            </a:endParaRPr>
          </a:p>
          <a:p>
            <a:pPr indent="0" lvl="0" marL="31115" marR="0" rtl="0" algn="ctr">
              <a:lnSpc>
                <a:spcPct val="100000"/>
              </a:lnSpc>
              <a:spcBef>
                <a:spcPts val="5"/>
              </a:spcBef>
              <a:spcAft>
                <a:spcPts val="0"/>
              </a:spcAft>
              <a:buNone/>
            </a:pPr>
            <a:r>
              <a:rPr lang="en" sz="950">
                <a:solidFill>
                  <a:srgbClr val="4F716B"/>
                </a:solidFill>
                <a:latin typeface="Dela Gothic One"/>
                <a:ea typeface="Dela Gothic One"/>
                <a:cs typeface="Dela Gothic One"/>
                <a:sym typeface="Dela Gothic One"/>
              </a:rPr>
              <a:t>Consideracione</a:t>
            </a:r>
            <a:r>
              <a:rPr b="1" lang="en" sz="950">
                <a:solidFill>
                  <a:srgbClr val="4F716B"/>
                </a:solidFill>
                <a:latin typeface="Verdana"/>
                <a:ea typeface="Verdana"/>
                <a:cs typeface="Verdana"/>
                <a:sym typeface="Verdana"/>
              </a:rPr>
              <a:t>s</a:t>
            </a:r>
            <a:endParaRPr sz="800">
              <a:latin typeface="Verdana"/>
              <a:ea typeface="Verdana"/>
              <a:cs typeface="Verdana"/>
              <a:sym typeface="Verdana"/>
            </a:endParaRPr>
          </a:p>
        </p:txBody>
      </p:sp>
      <p:sp>
        <p:nvSpPr>
          <p:cNvPr id="967" name="Google Shape;967;p36"/>
          <p:cNvSpPr txBox="1"/>
          <p:nvPr/>
        </p:nvSpPr>
        <p:spPr>
          <a:xfrm>
            <a:off x="7168472" y="3455895"/>
            <a:ext cx="1134000" cy="336600"/>
          </a:xfrm>
          <a:prstGeom prst="rect">
            <a:avLst/>
          </a:prstGeom>
          <a:noFill/>
          <a:ln>
            <a:noFill/>
          </a:ln>
        </p:spPr>
        <p:txBody>
          <a:bodyPr anchorCtr="0" anchor="t" bIns="0" lIns="0" spcFirstLastPara="1" rIns="0" wrap="square" tIns="13325">
            <a:spAutoFit/>
          </a:bodyPr>
          <a:lstStyle/>
          <a:p>
            <a:pPr indent="0" lvl="0" marL="32383" marR="0" rtl="0" algn="ctr">
              <a:lnSpc>
                <a:spcPct val="100000"/>
              </a:lnSpc>
              <a:spcBef>
                <a:spcPts val="0"/>
              </a:spcBef>
              <a:spcAft>
                <a:spcPts val="0"/>
              </a:spcAft>
              <a:buNone/>
            </a:pPr>
            <a:r>
              <a:rPr lang="en" sz="1050">
                <a:solidFill>
                  <a:srgbClr val="4F716B"/>
                </a:solidFill>
                <a:latin typeface="Dela Gothic One"/>
                <a:ea typeface="Dela Gothic One"/>
                <a:cs typeface="Dela Gothic One"/>
                <a:sym typeface="Dela Gothic One"/>
              </a:rPr>
              <a:t>Momento 11</a:t>
            </a:r>
            <a:endParaRPr sz="1050">
              <a:solidFill>
                <a:srgbClr val="4F716B"/>
              </a:solidFill>
              <a:latin typeface="Dela Gothic One"/>
              <a:ea typeface="Dela Gothic One"/>
              <a:cs typeface="Dela Gothic One"/>
              <a:sym typeface="Dela Gothic One"/>
            </a:endParaRPr>
          </a:p>
          <a:p>
            <a:pPr indent="0" lvl="0" marL="31750" marR="0" rtl="0" algn="ctr">
              <a:lnSpc>
                <a:spcPct val="100000"/>
              </a:lnSpc>
              <a:spcBef>
                <a:spcPts val="0"/>
              </a:spcBef>
              <a:spcAft>
                <a:spcPts val="0"/>
              </a:spcAft>
              <a:buNone/>
            </a:pPr>
            <a:r>
              <a:rPr lang="en" sz="1050">
                <a:solidFill>
                  <a:srgbClr val="4F716B"/>
                </a:solidFill>
                <a:latin typeface="Dela Gothic One"/>
                <a:ea typeface="Dela Gothic One"/>
                <a:cs typeface="Dela Gothic One"/>
                <a:sym typeface="Dela Gothic One"/>
              </a:rPr>
              <a:t>Avances</a:t>
            </a:r>
            <a:endParaRPr sz="800">
              <a:latin typeface="Verdana"/>
              <a:ea typeface="Verdana"/>
              <a:cs typeface="Verdana"/>
              <a:sym typeface="Verdana"/>
            </a:endParaRPr>
          </a:p>
        </p:txBody>
      </p:sp>
      <p:grpSp>
        <p:nvGrpSpPr>
          <p:cNvPr id="968" name="Google Shape;968;p36"/>
          <p:cNvGrpSpPr/>
          <p:nvPr/>
        </p:nvGrpSpPr>
        <p:grpSpPr>
          <a:xfrm>
            <a:off x="2617593" y="134975"/>
            <a:ext cx="5486532" cy="1669500"/>
            <a:chOff x="2458211" y="655319"/>
            <a:chExt cx="4380464" cy="1420367"/>
          </a:xfrm>
        </p:grpSpPr>
        <p:pic>
          <p:nvPicPr>
            <p:cNvPr id="969" name="Google Shape;969;p36"/>
            <p:cNvPicPr preferRelativeResize="0"/>
            <p:nvPr/>
          </p:nvPicPr>
          <p:blipFill rotWithShape="1">
            <a:blip r:embed="rId6">
              <a:alphaModFix/>
            </a:blip>
            <a:srcRect b="0" l="0" r="13141" t="0"/>
            <a:stretch/>
          </p:blipFill>
          <p:spPr>
            <a:xfrm>
              <a:off x="5361430" y="655319"/>
              <a:ext cx="1477245" cy="1420367"/>
            </a:xfrm>
            <a:prstGeom prst="rect">
              <a:avLst/>
            </a:prstGeom>
            <a:noFill/>
            <a:ln>
              <a:noFill/>
            </a:ln>
          </p:spPr>
        </p:pic>
        <p:pic>
          <p:nvPicPr>
            <p:cNvPr id="970" name="Google Shape;970;p36"/>
            <p:cNvPicPr preferRelativeResize="0"/>
            <p:nvPr/>
          </p:nvPicPr>
          <p:blipFill rotWithShape="1">
            <a:blip r:embed="rId6">
              <a:alphaModFix/>
            </a:blip>
            <a:srcRect b="0" l="0" r="0" t="0"/>
            <a:stretch/>
          </p:blipFill>
          <p:spPr>
            <a:xfrm>
              <a:off x="3896867" y="655319"/>
              <a:ext cx="1702308" cy="1420367"/>
            </a:xfrm>
            <a:prstGeom prst="rect">
              <a:avLst/>
            </a:prstGeom>
            <a:noFill/>
            <a:ln>
              <a:noFill/>
            </a:ln>
          </p:spPr>
        </p:pic>
        <p:pic>
          <p:nvPicPr>
            <p:cNvPr id="971" name="Google Shape;971;p36"/>
            <p:cNvPicPr preferRelativeResize="0"/>
            <p:nvPr/>
          </p:nvPicPr>
          <p:blipFill rotWithShape="1">
            <a:blip r:embed="rId6">
              <a:alphaModFix/>
            </a:blip>
            <a:srcRect b="0" l="0" r="0" t="0"/>
            <a:stretch/>
          </p:blipFill>
          <p:spPr>
            <a:xfrm>
              <a:off x="2458211" y="655319"/>
              <a:ext cx="1702308" cy="1420367"/>
            </a:xfrm>
            <a:prstGeom prst="rect">
              <a:avLst/>
            </a:prstGeom>
            <a:noFill/>
            <a:ln>
              <a:noFill/>
            </a:ln>
          </p:spPr>
        </p:pic>
      </p:grpSp>
      <p:pic>
        <p:nvPicPr>
          <p:cNvPr id="972" name="Google Shape;972;p36"/>
          <p:cNvPicPr preferRelativeResize="0"/>
          <p:nvPr/>
        </p:nvPicPr>
        <p:blipFill rotWithShape="1">
          <a:blip r:embed="rId7">
            <a:alphaModFix/>
          </a:blip>
          <a:srcRect b="0" l="0" r="0" t="0"/>
          <a:stretch/>
        </p:blipFill>
        <p:spPr>
          <a:xfrm>
            <a:off x="401900" y="782732"/>
            <a:ext cx="2475375" cy="1070393"/>
          </a:xfrm>
          <a:prstGeom prst="rect">
            <a:avLst/>
          </a:prstGeom>
          <a:noFill/>
          <a:ln>
            <a:noFill/>
          </a:ln>
        </p:spPr>
      </p:pic>
      <p:sp>
        <p:nvSpPr>
          <p:cNvPr id="973" name="Google Shape;973;p36"/>
          <p:cNvSpPr txBox="1"/>
          <p:nvPr/>
        </p:nvSpPr>
        <p:spPr>
          <a:xfrm>
            <a:off x="1187175" y="892050"/>
            <a:ext cx="1196400" cy="221400"/>
          </a:xfrm>
          <a:prstGeom prst="rect">
            <a:avLst/>
          </a:prstGeom>
          <a:noFill/>
          <a:ln>
            <a:noFill/>
          </a:ln>
        </p:spPr>
        <p:txBody>
          <a:bodyPr anchorCtr="0" anchor="t" bIns="0" lIns="0" spcFirstLastPara="1" rIns="0" wrap="square" tIns="13325">
            <a:spAutoFit/>
          </a:bodyPr>
          <a:lstStyle/>
          <a:p>
            <a:pPr indent="0" lvl="0" marL="1270" marR="0" rtl="0" algn="ctr">
              <a:lnSpc>
                <a:spcPct val="100000"/>
              </a:lnSpc>
              <a:spcBef>
                <a:spcPts val="0"/>
              </a:spcBef>
              <a:spcAft>
                <a:spcPts val="0"/>
              </a:spcAft>
              <a:buNone/>
            </a:pPr>
            <a:r>
              <a:rPr b="1" lang="en" sz="1350">
                <a:solidFill>
                  <a:srgbClr val="B0935F"/>
                </a:solidFill>
                <a:latin typeface="Autour One"/>
                <a:ea typeface="Autour One"/>
                <a:cs typeface="Autour One"/>
                <a:sym typeface="Autour One"/>
              </a:rPr>
              <a:t>Planeación</a:t>
            </a:r>
            <a:endParaRPr sz="1300">
              <a:latin typeface="Verdana"/>
              <a:ea typeface="Verdana"/>
              <a:cs typeface="Verdana"/>
              <a:sym typeface="Verdana"/>
            </a:endParaRPr>
          </a:p>
        </p:txBody>
      </p:sp>
      <p:sp>
        <p:nvSpPr>
          <p:cNvPr id="974" name="Google Shape;974;p36"/>
          <p:cNvSpPr txBox="1"/>
          <p:nvPr/>
        </p:nvSpPr>
        <p:spPr>
          <a:xfrm>
            <a:off x="578040" y="1096078"/>
            <a:ext cx="496500" cy="443700"/>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None/>
            </a:pPr>
            <a:r>
              <a:rPr lang="en">
                <a:solidFill>
                  <a:srgbClr val="B99D61"/>
                </a:solidFill>
                <a:latin typeface="Alfa Slab One"/>
                <a:ea typeface="Alfa Slab One"/>
                <a:cs typeface="Alfa Slab One"/>
                <a:sym typeface="Alfa Slab One"/>
              </a:rPr>
              <a:t>Fase 1</a:t>
            </a:r>
            <a:endParaRPr>
              <a:solidFill>
                <a:srgbClr val="B99D61"/>
              </a:solidFill>
              <a:latin typeface="Alfa Slab One"/>
              <a:ea typeface="Alfa Slab One"/>
              <a:cs typeface="Alfa Slab One"/>
              <a:sym typeface="Alfa Slab One"/>
            </a:endParaRPr>
          </a:p>
        </p:txBody>
      </p:sp>
      <p:sp>
        <p:nvSpPr>
          <p:cNvPr id="975" name="Google Shape;975;p36"/>
          <p:cNvSpPr txBox="1"/>
          <p:nvPr/>
        </p:nvSpPr>
        <p:spPr>
          <a:xfrm>
            <a:off x="2903539" y="251600"/>
            <a:ext cx="1293300" cy="367500"/>
          </a:xfrm>
          <a:prstGeom prst="rect">
            <a:avLst/>
          </a:prstGeom>
          <a:noFill/>
          <a:ln>
            <a:noFill/>
          </a:ln>
        </p:spPr>
        <p:txBody>
          <a:bodyPr anchorCtr="0" anchor="t" bIns="0" lIns="0" spcFirstLastPara="1" rIns="0" wrap="square" tIns="13325">
            <a:spAutoFit/>
          </a:bodyPr>
          <a:lstStyle/>
          <a:p>
            <a:pPr indent="-1904" lvl="0" marL="20320" marR="20955" rtl="0" algn="ctr">
              <a:lnSpc>
                <a:spcPct val="100000"/>
              </a:lnSpc>
              <a:spcBef>
                <a:spcPts val="0"/>
              </a:spcBef>
              <a:spcAft>
                <a:spcPts val="0"/>
              </a:spcAft>
              <a:buNone/>
            </a:pPr>
            <a:r>
              <a:rPr lang="en" sz="1150">
                <a:solidFill>
                  <a:srgbClr val="B0935F"/>
                </a:solidFill>
                <a:latin typeface="Dela Gothic One"/>
                <a:ea typeface="Dela Gothic One"/>
                <a:cs typeface="Dela Gothic One"/>
                <a:sym typeface="Dela Gothic One"/>
              </a:rPr>
              <a:t>Momento 1  Identificación</a:t>
            </a:r>
            <a:endParaRPr sz="900">
              <a:latin typeface="Dela Gothic One"/>
              <a:ea typeface="Dela Gothic One"/>
              <a:cs typeface="Dela Gothic One"/>
              <a:sym typeface="Dela Gothic One"/>
            </a:endParaRPr>
          </a:p>
        </p:txBody>
      </p:sp>
      <p:sp>
        <p:nvSpPr>
          <p:cNvPr id="976" name="Google Shape;976;p36"/>
          <p:cNvSpPr txBox="1"/>
          <p:nvPr/>
        </p:nvSpPr>
        <p:spPr>
          <a:xfrm>
            <a:off x="2833125" y="728338"/>
            <a:ext cx="1554300" cy="906300"/>
          </a:xfrm>
          <a:prstGeom prst="rect">
            <a:avLst/>
          </a:prstGeom>
          <a:noFill/>
          <a:ln>
            <a:noFill/>
          </a:ln>
        </p:spPr>
        <p:txBody>
          <a:bodyPr anchorCtr="0" anchor="t" bIns="0" lIns="0" spcFirstLastPara="1" rIns="0" wrap="square" tIns="13325">
            <a:spAutoFit/>
          </a:bodyPr>
          <a:lstStyle/>
          <a:p>
            <a:pPr indent="0" lvl="0" marL="1905" rtl="0" algn="l">
              <a:spcBef>
                <a:spcPts val="355"/>
              </a:spcBef>
              <a:spcAft>
                <a:spcPts val="0"/>
              </a:spcAft>
              <a:buNone/>
            </a:pPr>
            <a:r>
              <a:rPr lang="en" sz="1000">
                <a:latin typeface="Cabin"/>
                <a:ea typeface="Cabin"/>
                <a:cs typeface="Cabin"/>
                <a:sym typeface="Cabin"/>
              </a:rPr>
              <a:t>-</a:t>
            </a:r>
            <a:r>
              <a:rPr lang="en" sz="1000">
                <a:latin typeface="Cabin"/>
                <a:ea typeface="Cabin"/>
                <a:cs typeface="Cabin"/>
                <a:sym typeface="Cabin"/>
              </a:rPr>
              <a:t>Problema real.</a:t>
            </a:r>
            <a:endParaRPr sz="1000">
              <a:latin typeface="Cabin"/>
              <a:ea typeface="Cabin"/>
              <a:cs typeface="Cabin"/>
              <a:sym typeface="Cabin"/>
            </a:endParaRPr>
          </a:p>
          <a:p>
            <a:pPr indent="0" lvl="0" marL="0" rtl="0" algn="l">
              <a:spcBef>
                <a:spcPts val="0"/>
              </a:spcBef>
              <a:spcAft>
                <a:spcPts val="0"/>
              </a:spcAft>
              <a:buNone/>
            </a:pPr>
            <a:r>
              <a:rPr lang="en" sz="1000">
                <a:solidFill>
                  <a:srgbClr val="6F7170"/>
                </a:solidFill>
                <a:latin typeface="Cabin"/>
                <a:ea typeface="Cabin"/>
                <a:cs typeface="Cabin"/>
                <a:sym typeface="Cabin"/>
              </a:rPr>
              <a:t>-Escenarios </a:t>
            </a:r>
            <a:endParaRPr sz="1000">
              <a:solidFill>
                <a:srgbClr val="6F7170"/>
              </a:solidFill>
              <a:latin typeface="Cabin"/>
              <a:ea typeface="Cabin"/>
              <a:cs typeface="Cabin"/>
              <a:sym typeface="Cabin"/>
            </a:endParaRPr>
          </a:p>
          <a:p>
            <a:pPr indent="0" lvl="0" marL="0" rtl="0" algn="l">
              <a:spcBef>
                <a:spcPts val="0"/>
              </a:spcBef>
              <a:spcAft>
                <a:spcPts val="0"/>
              </a:spcAft>
              <a:buNone/>
            </a:pPr>
            <a:r>
              <a:rPr lang="en" sz="1000">
                <a:solidFill>
                  <a:srgbClr val="6F7170"/>
                </a:solidFill>
                <a:latin typeface="Cabin"/>
                <a:ea typeface="Cabin"/>
                <a:cs typeface="Cabin"/>
                <a:sym typeface="Cabin"/>
              </a:rPr>
              <a:t>áula,</a:t>
            </a:r>
            <a:r>
              <a:rPr lang="en" sz="1000">
                <a:latin typeface="Cabin"/>
                <a:ea typeface="Cabin"/>
                <a:cs typeface="Cabin"/>
                <a:sym typeface="Cabin"/>
              </a:rPr>
              <a:t> </a:t>
            </a:r>
            <a:r>
              <a:rPr lang="en" sz="1000">
                <a:solidFill>
                  <a:srgbClr val="6F7170"/>
                </a:solidFill>
                <a:latin typeface="Cabin"/>
                <a:ea typeface="Cabin"/>
                <a:cs typeface="Cabin"/>
                <a:sym typeface="Cabin"/>
              </a:rPr>
              <a:t>escolar y comunitario</a:t>
            </a:r>
            <a:endParaRPr sz="1000">
              <a:latin typeface="Cabin"/>
              <a:ea typeface="Cabin"/>
              <a:cs typeface="Cabin"/>
              <a:sym typeface="Cabin"/>
            </a:endParaRPr>
          </a:p>
          <a:p>
            <a:pPr indent="0" lvl="0" marL="12700" marR="5080" rtl="0" algn="l">
              <a:lnSpc>
                <a:spcPct val="100000"/>
              </a:lnSpc>
              <a:spcBef>
                <a:spcPts val="0"/>
              </a:spcBef>
              <a:spcAft>
                <a:spcPts val="0"/>
              </a:spcAft>
              <a:buNone/>
            </a:pPr>
            <a:r>
              <a:t/>
            </a:r>
            <a:endParaRPr sz="600">
              <a:solidFill>
                <a:srgbClr val="6F7170"/>
              </a:solidFill>
              <a:latin typeface="Cabin"/>
              <a:ea typeface="Cabin"/>
              <a:cs typeface="Cabin"/>
              <a:sym typeface="Cabin"/>
            </a:endParaRPr>
          </a:p>
          <a:p>
            <a:pPr indent="0" lvl="0" marL="12700" marR="5080" rtl="0" algn="ctr">
              <a:lnSpc>
                <a:spcPct val="100000"/>
              </a:lnSpc>
              <a:spcBef>
                <a:spcPts val="0"/>
              </a:spcBef>
              <a:spcAft>
                <a:spcPts val="0"/>
              </a:spcAft>
              <a:buNone/>
            </a:pPr>
            <a:r>
              <a:rPr lang="en" sz="1100">
                <a:latin typeface="Cabin"/>
                <a:ea typeface="Cabin"/>
                <a:cs typeface="Cabin"/>
                <a:sym typeface="Cabin"/>
              </a:rPr>
              <a:t>I</a:t>
            </a:r>
            <a:r>
              <a:rPr lang="en" sz="1100">
                <a:latin typeface="Cabin"/>
                <a:ea typeface="Cabin"/>
                <a:cs typeface="Cabin"/>
                <a:sym typeface="Cabin"/>
              </a:rPr>
              <a:t>nsumo inicial </a:t>
            </a:r>
            <a:endParaRPr sz="1100">
              <a:latin typeface="Cabin"/>
              <a:ea typeface="Cabin"/>
              <a:cs typeface="Cabin"/>
              <a:sym typeface="Cabin"/>
            </a:endParaRPr>
          </a:p>
          <a:p>
            <a:pPr indent="0" lvl="0" marL="12700" marR="5080" rtl="0" algn="ctr">
              <a:lnSpc>
                <a:spcPct val="100000"/>
              </a:lnSpc>
              <a:spcBef>
                <a:spcPts val="0"/>
              </a:spcBef>
              <a:spcAft>
                <a:spcPts val="0"/>
              </a:spcAft>
              <a:buNone/>
            </a:pPr>
            <a:r>
              <a:rPr lang="en" sz="1100">
                <a:latin typeface="Cabin"/>
                <a:ea typeface="Cabin"/>
                <a:cs typeface="Cabin"/>
                <a:sym typeface="Cabin"/>
              </a:rPr>
              <a:t>para el  Proyecto.</a:t>
            </a:r>
            <a:endParaRPr sz="1100">
              <a:latin typeface="Cabin"/>
              <a:ea typeface="Cabin"/>
              <a:cs typeface="Cabin"/>
              <a:sym typeface="Cabin"/>
            </a:endParaRPr>
          </a:p>
        </p:txBody>
      </p:sp>
      <p:sp>
        <p:nvSpPr>
          <p:cNvPr id="977" name="Google Shape;977;p36"/>
          <p:cNvSpPr txBox="1"/>
          <p:nvPr/>
        </p:nvSpPr>
        <p:spPr>
          <a:xfrm>
            <a:off x="4591250" y="327800"/>
            <a:ext cx="1554300" cy="367500"/>
          </a:xfrm>
          <a:prstGeom prst="rect">
            <a:avLst/>
          </a:prstGeom>
          <a:noFill/>
          <a:ln>
            <a:noFill/>
          </a:ln>
        </p:spPr>
        <p:txBody>
          <a:bodyPr anchorCtr="0" anchor="t" bIns="0" lIns="0" spcFirstLastPara="1" rIns="0" wrap="square" tIns="13325">
            <a:spAutoFit/>
          </a:bodyPr>
          <a:lstStyle/>
          <a:p>
            <a:pPr indent="-1269" lvl="0" marL="103504" marR="112395" rtl="0" algn="ctr">
              <a:lnSpc>
                <a:spcPct val="100000"/>
              </a:lnSpc>
              <a:spcBef>
                <a:spcPts val="0"/>
              </a:spcBef>
              <a:spcAft>
                <a:spcPts val="0"/>
              </a:spcAft>
              <a:buNone/>
            </a:pPr>
            <a:r>
              <a:rPr lang="en" sz="1150">
                <a:solidFill>
                  <a:srgbClr val="B0935F"/>
                </a:solidFill>
                <a:latin typeface="Dela Gothic One"/>
                <a:ea typeface="Dela Gothic One"/>
                <a:cs typeface="Dela Gothic One"/>
                <a:sym typeface="Dela Gothic One"/>
              </a:rPr>
              <a:t>Momento 2.  Recuperación</a:t>
            </a:r>
            <a:endParaRPr sz="800">
              <a:latin typeface="Verdana"/>
              <a:ea typeface="Verdana"/>
              <a:cs typeface="Verdana"/>
              <a:sym typeface="Verdana"/>
            </a:endParaRPr>
          </a:p>
        </p:txBody>
      </p:sp>
      <p:sp>
        <p:nvSpPr>
          <p:cNvPr id="978" name="Google Shape;978;p36"/>
          <p:cNvSpPr txBox="1"/>
          <p:nvPr/>
        </p:nvSpPr>
        <p:spPr>
          <a:xfrm>
            <a:off x="4648700" y="777600"/>
            <a:ext cx="1439400" cy="783000"/>
          </a:xfrm>
          <a:prstGeom prst="rect">
            <a:avLst/>
          </a:prstGeom>
          <a:noFill/>
          <a:ln>
            <a:noFill/>
          </a:ln>
        </p:spPr>
        <p:txBody>
          <a:bodyPr anchorCtr="0" anchor="t" bIns="0" lIns="0" spcFirstLastPara="1" rIns="0" wrap="square" tIns="13325">
            <a:spAutoFit/>
          </a:bodyPr>
          <a:lstStyle/>
          <a:p>
            <a:pPr indent="-177800" lvl="0" marL="114300" marR="5080" rtl="0" algn="l">
              <a:spcBef>
                <a:spcPts val="315"/>
              </a:spcBef>
              <a:spcAft>
                <a:spcPts val="0"/>
              </a:spcAft>
              <a:buClr>
                <a:srgbClr val="6F7170"/>
              </a:buClr>
              <a:buSzPts val="1000"/>
              <a:buFont typeface="Cabin"/>
              <a:buChar char="-"/>
            </a:pPr>
            <a:r>
              <a:rPr lang="en" sz="1000">
                <a:solidFill>
                  <a:srgbClr val="6F7170"/>
                </a:solidFill>
                <a:latin typeface="Cabin"/>
                <a:ea typeface="Cabin"/>
                <a:cs typeface="Cabin"/>
                <a:sym typeface="Cabin"/>
              </a:rPr>
              <a:t>Vinculación de   conocimientos previos.</a:t>
            </a:r>
            <a:endParaRPr sz="600">
              <a:solidFill>
                <a:srgbClr val="6F7170"/>
              </a:solidFill>
              <a:latin typeface="Cabin"/>
              <a:ea typeface="Cabin"/>
              <a:cs typeface="Cabin"/>
              <a:sym typeface="Cabin"/>
            </a:endParaRPr>
          </a:p>
          <a:p>
            <a:pPr indent="-177800" lvl="0" marL="114300" marR="5080" rtl="0" algn="l">
              <a:spcBef>
                <a:spcPts val="0"/>
              </a:spcBef>
              <a:spcAft>
                <a:spcPts val="0"/>
              </a:spcAft>
              <a:buClr>
                <a:srgbClr val="6F7170"/>
              </a:buClr>
              <a:buSzPts val="1000"/>
              <a:buFont typeface="Cabin"/>
              <a:buChar char="-"/>
            </a:pPr>
            <a:r>
              <a:rPr lang="en" sz="1000">
                <a:solidFill>
                  <a:srgbClr val="6F7170"/>
                </a:solidFill>
                <a:latin typeface="Cabin"/>
                <a:ea typeface="Cabin"/>
                <a:cs typeface="Cabin"/>
                <a:sym typeface="Cabin"/>
              </a:rPr>
              <a:t>Propuesta de  planteamientos  </a:t>
            </a:r>
            <a:endParaRPr sz="1000">
              <a:solidFill>
                <a:srgbClr val="6F7170"/>
              </a:solidFill>
              <a:latin typeface="Cabin"/>
              <a:ea typeface="Cabin"/>
              <a:cs typeface="Cabin"/>
              <a:sym typeface="Cabin"/>
            </a:endParaRPr>
          </a:p>
          <a:p>
            <a:pPr indent="0" lvl="0" marL="12700" marR="5080" rtl="0" algn="l">
              <a:lnSpc>
                <a:spcPct val="100000"/>
              </a:lnSpc>
              <a:spcBef>
                <a:spcPts val="0"/>
              </a:spcBef>
              <a:spcAft>
                <a:spcPts val="0"/>
              </a:spcAft>
              <a:buNone/>
            </a:pPr>
            <a:r>
              <a:rPr lang="en" sz="1000">
                <a:solidFill>
                  <a:srgbClr val="6F7170"/>
                </a:solidFill>
                <a:latin typeface="Cabin"/>
                <a:ea typeface="Cabin"/>
                <a:cs typeface="Cabin"/>
                <a:sym typeface="Cabin"/>
              </a:rPr>
              <a:t>(diálogo y aprendizaje)</a:t>
            </a:r>
            <a:r>
              <a:rPr lang="en" sz="800">
                <a:solidFill>
                  <a:srgbClr val="6F7170"/>
                </a:solidFill>
                <a:latin typeface="Verdana"/>
                <a:ea typeface="Verdana"/>
                <a:cs typeface="Verdana"/>
                <a:sym typeface="Verdana"/>
              </a:rPr>
              <a:t>.</a:t>
            </a:r>
            <a:endParaRPr sz="800">
              <a:latin typeface="Verdana"/>
              <a:ea typeface="Verdana"/>
              <a:cs typeface="Verdana"/>
              <a:sym typeface="Verdana"/>
            </a:endParaRPr>
          </a:p>
        </p:txBody>
      </p:sp>
      <p:sp>
        <p:nvSpPr>
          <p:cNvPr id="979" name="Google Shape;979;p36"/>
          <p:cNvSpPr txBox="1"/>
          <p:nvPr/>
        </p:nvSpPr>
        <p:spPr>
          <a:xfrm>
            <a:off x="6463750" y="327800"/>
            <a:ext cx="1371000" cy="367500"/>
          </a:xfrm>
          <a:prstGeom prst="rect">
            <a:avLst/>
          </a:prstGeom>
          <a:noFill/>
          <a:ln>
            <a:noFill/>
          </a:ln>
        </p:spPr>
        <p:txBody>
          <a:bodyPr anchorCtr="0" anchor="t" bIns="0" lIns="0" spcFirstLastPara="1" rIns="0" wrap="square" tIns="13325">
            <a:spAutoFit/>
          </a:bodyPr>
          <a:lstStyle/>
          <a:p>
            <a:pPr indent="0" lvl="0" marL="115570" marR="107950" rtl="0" algn="ctr">
              <a:lnSpc>
                <a:spcPct val="100000"/>
              </a:lnSpc>
              <a:spcBef>
                <a:spcPts val="0"/>
              </a:spcBef>
              <a:spcAft>
                <a:spcPts val="0"/>
              </a:spcAft>
              <a:buNone/>
            </a:pPr>
            <a:r>
              <a:rPr lang="en" sz="1150">
                <a:solidFill>
                  <a:srgbClr val="B0935F"/>
                </a:solidFill>
                <a:latin typeface="Dela Gothic One"/>
                <a:ea typeface="Dela Gothic One"/>
                <a:cs typeface="Dela Gothic One"/>
                <a:sym typeface="Dela Gothic One"/>
              </a:rPr>
              <a:t>Momento 3.  Planificación</a:t>
            </a:r>
            <a:endParaRPr sz="800">
              <a:latin typeface="Verdana"/>
              <a:ea typeface="Verdana"/>
              <a:cs typeface="Verdana"/>
              <a:sym typeface="Verdana"/>
            </a:endParaRPr>
          </a:p>
        </p:txBody>
      </p:sp>
      <p:sp>
        <p:nvSpPr>
          <p:cNvPr id="980" name="Google Shape;980;p36"/>
          <p:cNvSpPr txBox="1"/>
          <p:nvPr/>
        </p:nvSpPr>
        <p:spPr>
          <a:xfrm>
            <a:off x="6551650" y="823800"/>
            <a:ext cx="1494300" cy="690600"/>
          </a:xfrm>
          <a:prstGeom prst="rect">
            <a:avLst/>
          </a:prstGeom>
          <a:noFill/>
          <a:ln>
            <a:noFill/>
          </a:ln>
        </p:spPr>
        <p:txBody>
          <a:bodyPr anchorCtr="0" anchor="t" bIns="0" lIns="0" spcFirstLastPara="1" rIns="0" wrap="square" tIns="13325">
            <a:spAutoFit/>
          </a:bodyPr>
          <a:lstStyle/>
          <a:p>
            <a:pPr indent="0" lvl="0" marL="0" rtl="0" algn="l">
              <a:spcBef>
                <a:spcPts val="495"/>
              </a:spcBef>
              <a:spcAft>
                <a:spcPts val="0"/>
              </a:spcAft>
              <a:buNone/>
            </a:pPr>
            <a:r>
              <a:rPr lang="en" sz="1100">
                <a:solidFill>
                  <a:srgbClr val="6F7170"/>
                </a:solidFill>
                <a:latin typeface="Cabin"/>
                <a:ea typeface="Cabin"/>
                <a:cs typeface="Cabin"/>
                <a:sym typeface="Cabin"/>
              </a:rPr>
              <a:t>*Planteamiento(s).</a:t>
            </a:r>
            <a:endParaRPr sz="1100">
              <a:latin typeface="Cabin"/>
              <a:ea typeface="Cabin"/>
              <a:cs typeface="Cabin"/>
              <a:sym typeface="Cabin"/>
            </a:endParaRPr>
          </a:p>
          <a:p>
            <a:pPr indent="0" lvl="0" marL="0" rtl="0" algn="l">
              <a:spcBef>
                <a:spcPts val="0"/>
              </a:spcBef>
              <a:spcAft>
                <a:spcPts val="0"/>
              </a:spcAft>
              <a:buNone/>
            </a:pPr>
            <a:r>
              <a:rPr lang="en" sz="1100">
                <a:solidFill>
                  <a:srgbClr val="6F7170"/>
                </a:solidFill>
                <a:latin typeface="Cabin"/>
                <a:ea typeface="Cabin"/>
                <a:cs typeface="Cabin"/>
                <a:sym typeface="Cabin"/>
              </a:rPr>
              <a:t>*Producciones</a:t>
            </a:r>
            <a:endParaRPr sz="1100">
              <a:solidFill>
                <a:srgbClr val="6F7170"/>
              </a:solidFill>
              <a:latin typeface="Cabin"/>
              <a:ea typeface="Cabin"/>
              <a:cs typeface="Cabin"/>
              <a:sym typeface="Cabin"/>
            </a:endParaRPr>
          </a:p>
          <a:p>
            <a:pPr indent="0" lvl="0" marL="0" rtl="0" algn="l">
              <a:spcBef>
                <a:spcPts val="0"/>
              </a:spcBef>
              <a:spcAft>
                <a:spcPts val="0"/>
              </a:spcAft>
              <a:buNone/>
            </a:pPr>
            <a:r>
              <a:rPr lang="en" sz="1100">
                <a:solidFill>
                  <a:srgbClr val="6F7170"/>
                </a:solidFill>
                <a:latin typeface="Cabin"/>
                <a:ea typeface="Cabin"/>
                <a:cs typeface="Cabin"/>
                <a:sym typeface="Cabin"/>
              </a:rPr>
              <a:t>*Tiempos.</a:t>
            </a:r>
            <a:endParaRPr sz="1100">
              <a:latin typeface="Cabin"/>
              <a:ea typeface="Cabin"/>
              <a:cs typeface="Cabin"/>
              <a:sym typeface="Cabin"/>
            </a:endParaRPr>
          </a:p>
          <a:p>
            <a:pPr indent="-635" lvl="0" marL="12700" marR="5715" rtl="0" algn="l">
              <a:lnSpc>
                <a:spcPct val="100000"/>
              </a:lnSpc>
              <a:spcBef>
                <a:spcPts val="0"/>
              </a:spcBef>
              <a:spcAft>
                <a:spcPts val="0"/>
              </a:spcAft>
              <a:buNone/>
            </a:pPr>
            <a:r>
              <a:rPr lang="en" sz="1100">
                <a:solidFill>
                  <a:srgbClr val="6F7170"/>
                </a:solidFill>
                <a:latin typeface="Cabin"/>
                <a:ea typeface="Cabin"/>
                <a:cs typeface="Cabin"/>
                <a:sym typeface="Cabin"/>
              </a:rPr>
              <a:t>*Acciones  (negociación)</a:t>
            </a:r>
            <a:endParaRPr sz="1100">
              <a:latin typeface="Cabin"/>
              <a:ea typeface="Cabin"/>
              <a:cs typeface="Cabin"/>
              <a:sym typeface="Cabin"/>
            </a:endParaRPr>
          </a:p>
        </p:txBody>
      </p:sp>
      <p:sp>
        <p:nvSpPr>
          <p:cNvPr id="981" name="Google Shape;981;p36"/>
          <p:cNvSpPr txBox="1"/>
          <p:nvPr/>
        </p:nvSpPr>
        <p:spPr>
          <a:xfrm>
            <a:off x="1278625" y="1124775"/>
            <a:ext cx="1196400" cy="554100"/>
          </a:xfrm>
          <a:prstGeom prst="rect">
            <a:avLst/>
          </a:prstGeom>
          <a:noFill/>
          <a:ln>
            <a:noFill/>
          </a:ln>
        </p:spPr>
        <p:txBody>
          <a:bodyPr anchorCtr="0" anchor="t" bIns="91425" lIns="91425" spcFirstLastPara="1" rIns="91425" wrap="square" tIns="91425">
            <a:spAutoFit/>
          </a:bodyPr>
          <a:lstStyle/>
          <a:p>
            <a:pPr indent="0" lvl="0" marL="0" rtl="0" algn="ctr">
              <a:spcBef>
                <a:spcPts val="805"/>
              </a:spcBef>
              <a:spcAft>
                <a:spcPts val="0"/>
              </a:spcAft>
              <a:buNone/>
            </a:pPr>
            <a:r>
              <a:rPr b="1" lang="en" sz="1200">
                <a:solidFill>
                  <a:srgbClr val="B0935F"/>
                </a:solidFill>
                <a:latin typeface="Cabin"/>
                <a:ea typeface="Cabin"/>
                <a:cs typeface="Cabin"/>
                <a:sym typeface="Cabin"/>
              </a:rPr>
              <a:t>Problema y Ruta de acci</a:t>
            </a:r>
            <a:r>
              <a:rPr b="1" lang="en" sz="1200">
                <a:solidFill>
                  <a:srgbClr val="B0935F"/>
                </a:solidFill>
                <a:latin typeface="Cabin"/>
                <a:ea typeface="Cabin"/>
                <a:cs typeface="Cabin"/>
                <a:sym typeface="Cabin"/>
              </a:rPr>
              <a:t>ón</a:t>
            </a:r>
            <a:endParaRPr b="1" sz="1200">
              <a:solidFill>
                <a:srgbClr val="B0935F"/>
              </a:solidFill>
              <a:latin typeface="Cabin"/>
              <a:ea typeface="Cabin"/>
              <a:cs typeface="Cabin"/>
              <a:sym typeface="Cabin"/>
            </a:endParaRPr>
          </a:p>
        </p:txBody>
      </p:sp>
      <p:sp>
        <p:nvSpPr>
          <p:cNvPr id="982" name="Google Shape;982;p36"/>
          <p:cNvSpPr txBox="1"/>
          <p:nvPr/>
        </p:nvSpPr>
        <p:spPr>
          <a:xfrm>
            <a:off x="2812700" y="3826450"/>
            <a:ext cx="1196400" cy="692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900">
                <a:latin typeface="Cabin"/>
                <a:ea typeface="Cabin"/>
                <a:cs typeface="Cabin"/>
                <a:sym typeface="Cabin"/>
              </a:rPr>
              <a:t>*Retroalimentación</a:t>
            </a:r>
            <a:r>
              <a:rPr lang="en" sz="800">
                <a:latin typeface="Cabin"/>
                <a:ea typeface="Cabin"/>
                <a:cs typeface="Cabin"/>
                <a:sym typeface="Cabin"/>
              </a:rPr>
              <a:t> Ajustes  de primeras  versiones </a:t>
            </a:r>
            <a:endParaRPr sz="800">
              <a:latin typeface="Cabin"/>
              <a:ea typeface="Cabin"/>
              <a:cs typeface="Cabin"/>
              <a:sym typeface="Cabin"/>
            </a:endParaRPr>
          </a:p>
          <a:p>
            <a:pPr indent="0" lvl="0" marL="0" rtl="0" algn="just">
              <a:spcBef>
                <a:spcPts val="0"/>
              </a:spcBef>
              <a:spcAft>
                <a:spcPts val="0"/>
              </a:spcAft>
              <a:buNone/>
            </a:pPr>
            <a:r>
              <a:rPr lang="en" sz="800">
                <a:latin typeface="Cabin"/>
                <a:ea typeface="Cabin"/>
                <a:cs typeface="Cabin"/>
                <a:sym typeface="Cabin"/>
              </a:rPr>
              <a:t>(revisar y actuar)</a:t>
            </a:r>
            <a:endParaRPr sz="800">
              <a:latin typeface="Cabin"/>
              <a:ea typeface="Cabin"/>
              <a:cs typeface="Cabin"/>
              <a:sym typeface="Cabin"/>
            </a:endParaRPr>
          </a:p>
        </p:txBody>
      </p:sp>
      <p:pic>
        <p:nvPicPr>
          <p:cNvPr id="983" name="Google Shape;983;p36"/>
          <p:cNvPicPr preferRelativeResize="0"/>
          <p:nvPr/>
        </p:nvPicPr>
        <p:blipFill rotWithShape="1">
          <a:blip r:embed="rId8">
            <a:alphaModFix/>
          </a:blip>
          <a:srcRect b="0" l="0" r="0" t="0"/>
          <a:stretch/>
        </p:blipFill>
        <p:spPr>
          <a:xfrm>
            <a:off x="325701" y="2015524"/>
            <a:ext cx="2333475" cy="1131550"/>
          </a:xfrm>
          <a:prstGeom prst="rect">
            <a:avLst/>
          </a:prstGeom>
          <a:noFill/>
          <a:ln>
            <a:noFill/>
          </a:ln>
        </p:spPr>
      </p:pic>
      <p:sp>
        <p:nvSpPr>
          <p:cNvPr id="984" name="Google Shape;984;p36"/>
          <p:cNvSpPr txBox="1"/>
          <p:nvPr/>
        </p:nvSpPr>
        <p:spPr>
          <a:xfrm>
            <a:off x="446883" y="2372930"/>
            <a:ext cx="584700" cy="443700"/>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None/>
            </a:pPr>
            <a:r>
              <a:rPr lang="en">
                <a:solidFill>
                  <a:srgbClr val="8B1239"/>
                </a:solidFill>
                <a:latin typeface="Alfa Slab One"/>
                <a:ea typeface="Alfa Slab One"/>
                <a:cs typeface="Alfa Slab One"/>
                <a:sym typeface="Alfa Slab One"/>
              </a:rPr>
              <a:t>Fase 2</a:t>
            </a:r>
            <a:endParaRPr>
              <a:solidFill>
                <a:srgbClr val="8B1239"/>
              </a:solidFill>
              <a:latin typeface="Alfa Slab One"/>
              <a:ea typeface="Alfa Slab One"/>
              <a:cs typeface="Alfa Slab One"/>
              <a:sym typeface="Alfa Slab One"/>
            </a:endParaRPr>
          </a:p>
        </p:txBody>
      </p:sp>
      <p:sp>
        <p:nvSpPr>
          <p:cNvPr id="985" name="Google Shape;985;p36"/>
          <p:cNvSpPr txBox="1"/>
          <p:nvPr/>
        </p:nvSpPr>
        <p:spPr>
          <a:xfrm>
            <a:off x="876427" y="2101646"/>
            <a:ext cx="1434900" cy="252000"/>
          </a:xfrm>
          <a:prstGeom prst="rect">
            <a:avLst/>
          </a:prstGeom>
          <a:noFill/>
          <a:ln>
            <a:noFill/>
          </a:ln>
        </p:spPr>
        <p:txBody>
          <a:bodyPr anchorCtr="0" anchor="t" bIns="0" lIns="0" spcFirstLastPara="1" rIns="0" wrap="square" tIns="13325">
            <a:spAutoFit/>
          </a:bodyPr>
          <a:lstStyle/>
          <a:p>
            <a:pPr indent="0" lvl="0" marL="1270" marR="0" rtl="0" algn="ctr">
              <a:lnSpc>
                <a:spcPct val="100000"/>
              </a:lnSpc>
              <a:spcBef>
                <a:spcPts val="0"/>
              </a:spcBef>
              <a:spcAft>
                <a:spcPts val="0"/>
              </a:spcAft>
              <a:buNone/>
            </a:pPr>
            <a:r>
              <a:rPr b="1" lang="en" sz="1550">
                <a:solidFill>
                  <a:srgbClr val="8B1239"/>
                </a:solidFill>
                <a:latin typeface="Autour One"/>
                <a:ea typeface="Autour One"/>
                <a:cs typeface="Autour One"/>
                <a:sym typeface="Autour One"/>
              </a:rPr>
              <a:t>Acción</a:t>
            </a:r>
            <a:endParaRPr sz="1500">
              <a:latin typeface="Verdana"/>
              <a:ea typeface="Verdana"/>
              <a:cs typeface="Verdana"/>
              <a:sym typeface="Verdana"/>
            </a:endParaRPr>
          </a:p>
        </p:txBody>
      </p:sp>
      <p:sp>
        <p:nvSpPr>
          <p:cNvPr id="986" name="Google Shape;986;p36"/>
          <p:cNvSpPr txBox="1"/>
          <p:nvPr/>
        </p:nvSpPr>
        <p:spPr>
          <a:xfrm>
            <a:off x="1031706" y="2378036"/>
            <a:ext cx="1261200" cy="581700"/>
          </a:xfrm>
          <a:prstGeom prst="rect">
            <a:avLst/>
          </a:prstGeom>
          <a:noFill/>
          <a:ln>
            <a:noFill/>
          </a:ln>
        </p:spPr>
        <p:txBody>
          <a:bodyPr anchorCtr="0" anchor="t" bIns="0" lIns="0" spcFirstLastPara="1" rIns="0" wrap="square" tIns="27300">
            <a:spAutoFit/>
          </a:bodyPr>
          <a:lstStyle/>
          <a:p>
            <a:pPr indent="-172720" lvl="0" marL="184785" marR="5080" rtl="0" algn="ctr">
              <a:lnSpc>
                <a:spcPct val="100000"/>
              </a:lnSpc>
              <a:spcBef>
                <a:spcPts val="0"/>
              </a:spcBef>
              <a:spcAft>
                <a:spcPts val="0"/>
              </a:spcAft>
              <a:buNone/>
            </a:pPr>
            <a:r>
              <a:rPr b="1" lang="en" sz="1200">
                <a:solidFill>
                  <a:srgbClr val="8B1239"/>
                </a:solidFill>
                <a:latin typeface="Cabin"/>
                <a:ea typeface="Cabin"/>
                <a:cs typeface="Cabin"/>
                <a:sym typeface="Cabin"/>
              </a:rPr>
              <a:t> Producciones</a:t>
            </a:r>
            <a:endParaRPr b="1" sz="1200">
              <a:latin typeface="Cabin"/>
              <a:ea typeface="Cabin"/>
              <a:cs typeface="Cabin"/>
              <a:sym typeface="Cabin"/>
            </a:endParaRPr>
          </a:p>
          <a:p>
            <a:pPr indent="-172720" lvl="0" marL="184785" marR="5080" rtl="0" algn="ctr">
              <a:lnSpc>
                <a:spcPct val="100000"/>
              </a:lnSpc>
              <a:spcBef>
                <a:spcPts val="0"/>
              </a:spcBef>
              <a:spcAft>
                <a:spcPts val="0"/>
              </a:spcAft>
              <a:buNone/>
            </a:pPr>
            <a:r>
              <a:rPr b="1" lang="en" sz="1200">
                <a:solidFill>
                  <a:srgbClr val="8B1239"/>
                </a:solidFill>
                <a:latin typeface="Cabin"/>
                <a:ea typeface="Cabin"/>
                <a:cs typeface="Cabin"/>
                <a:sym typeface="Cabin"/>
              </a:rPr>
              <a:t>Para atender</a:t>
            </a:r>
            <a:endParaRPr b="1" sz="1200">
              <a:solidFill>
                <a:srgbClr val="8B1239"/>
              </a:solidFill>
              <a:latin typeface="Cabin"/>
              <a:ea typeface="Cabin"/>
              <a:cs typeface="Cabin"/>
              <a:sym typeface="Cabin"/>
            </a:endParaRPr>
          </a:p>
          <a:p>
            <a:pPr indent="-172720" lvl="0" marL="184785" marR="5080" rtl="0" algn="ctr">
              <a:lnSpc>
                <a:spcPct val="100000"/>
              </a:lnSpc>
              <a:spcBef>
                <a:spcPts val="0"/>
              </a:spcBef>
              <a:spcAft>
                <a:spcPts val="0"/>
              </a:spcAft>
              <a:buNone/>
            </a:pPr>
            <a:r>
              <a:rPr b="1" lang="en" sz="1200">
                <a:solidFill>
                  <a:srgbClr val="8B1239"/>
                </a:solidFill>
                <a:latin typeface="Cabin"/>
                <a:ea typeface="Cabin"/>
                <a:cs typeface="Cabin"/>
                <a:sym typeface="Cabin"/>
              </a:rPr>
              <a:t> el  problema</a:t>
            </a:r>
            <a:endParaRPr b="1" sz="1200">
              <a:latin typeface="Cabin"/>
              <a:ea typeface="Cabin"/>
              <a:cs typeface="Cabin"/>
              <a:sym typeface="Cabin"/>
            </a:endParaRPr>
          </a:p>
        </p:txBody>
      </p:sp>
      <p:pic>
        <p:nvPicPr>
          <p:cNvPr id="987" name="Google Shape;987;p36"/>
          <p:cNvPicPr preferRelativeResize="0"/>
          <p:nvPr/>
        </p:nvPicPr>
        <p:blipFill rotWithShape="1">
          <a:blip r:embed="rId9">
            <a:alphaModFix/>
          </a:blip>
          <a:srcRect b="0" l="0" r="0" t="0"/>
          <a:stretch/>
        </p:blipFill>
        <p:spPr>
          <a:xfrm>
            <a:off x="399609" y="3482323"/>
            <a:ext cx="2475365" cy="1131550"/>
          </a:xfrm>
          <a:prstGeom prst="rect">
            <a:avLst/>
          </a:prstGeom>
          <a:noFill/>
          <a:ln>
            <a:noFill/>
          </a:ln>
        </p:spPr>
      </p:pic>
      <p:sp>
        <p:nvSpPr>
          <p:cNvPr id="988" name="Google Shape;988;p36"/>
          <p:cNvSpPr txBox="1"/>
          <p:nvPr/>
        </p:nvSpPr>
        <p:spPr>
          <a:xfrm>
            <a:off x="544682" y="3826249"/>
            <a:ext cx="527100" cy="443700"/>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None/>
            </a:pPr>
            <a:r>
              <a:rPr lang="en">
                <a:solidFill>
                  <a:srgbClr val="205A49"/>
                </a:solidFill>
                <a:latin typeface="Alfa Slab One"/>
                <a:ea typeface="Alfa Slab One"/>
                <a:cs typeface="Alfa Slab One"/>
                <a:sym typeface="Alfa Slab One"/>
              </a:rPr>
              <a:t>Fase 3</a:t>
            </a:r>
            <a:endParaRPr>
              <a:solidFill>
                <a:srgbClr val="205A49"/>
              </a:solidFill>
              <a:latin typeface="Alfa Slab One"/>
              <a:ea typeface="Alfa Slab One"/>
              <a:cs typeface="Alfa Slab One"/>
              <a:sym typeface="Alfa Slab One"/>
            </a:endParaRPr>
          </a:p>
        </p:txBody>
      </p:sp>
      <p:sp>
        <p:nvSpPr>
          <p:cNvPr id="989" name="Google Shape;989;p36"/>
          <p:cNvSpPr txBox="1"/>
          <p:nvPr/>
        </p:nvSpPr>
        <p:spPr>
          <a:xfrm>
            <a:off x="1031700" y="3615100"/>
            <a:ext cx="1439400" cy="205800"/>
          </a:xfrm>
          <a:prstGeom prst="rect">
            <a:avLst/>
          </a:prstGeom>
          <a:noFill/>
          <a:ln>
            <a:noFill/>
          </a:ln>
        </p:spPr>
        <p:txBody>
          <a:bodyPr anchorCtr="0" anchor="t" bIns="0" lIns="0" spcFirstLastPara="1" rIns="0" wrap="square" tIns="13325">
            <a:spAutoFit/>
          </a:bodyPr>
          <a:lstStyle/>
          <a:p>
            <a:pPr indent="0" lvl="0" marL="1905" marR="0" rtl="0" algn="ctr">
              <a:lnSpc>
                <a:spcPct val="100000"/>
              </a:lnSpc>
              <a:spcBef>
                <a:spcPts val="0"/>
              </a:spcBef>
              <a:spcAft>
                <a:spcPts val="0"/>
              </a:spcAft>
              <a:buNone/>
            </a:pPr>
            <a:r>
              <a:rPr b="1" lang="en" sz="1250">
                <a:solidFill>
                  <a:srgbClr val="4F716B"/>
                </a:solidFill>
                <a:latin typeface="Autour One"/>
                <a:ea typeface="Autour One"/>
                <a:cs typeface="Autour One"/>
                <a:sym typeface="Autour One"/>
              </a:rPr>
              <a:t>Intervención</a:t>
            </a:r>
            <a:endParaRPr sz="1650">
              <a:latin typeface="Verdana"/>
              <a:ea typeface="Verdana"/>
              <a:cs typeface="Verdana"/>
              <a:sym typeface="Verdana"/>
            </a:endParaRPr>
          </a:p>
        </p:txBody>
      </p:sp>
      <p:sp>
        <p:nvSpPr>
          <p:cNvPr id="990" name="Google Shape;990;p36"/>
          <p:cNvSpPr txBox="1"/>
          <p:nvPr/>
        </p:nvSpPr>
        <p:spPr>
          <a:xfrm>
            <a:off x="1196175" y="3822950"/>
            <a:ext cx="1234500" cy="738900"/>
          </a:xfrm>
          <a:prstGeom prst="rect">
            <a:avLst/>
          </a:prstGeom>
          <a:noFill/>
          <a:ln>
            <a:noFill/>
          </a:ln>
        </p:spPr>
        <p:txBody>
          <a:bodyPr anchorCtr="0" anchor="t" bIns="91425" lIns="91425" spcFirstLastPara="1" rIns="91425" wrap="square" tIns="91425">
            <a:spAutoFit/>
          </a:bodyPr>
          <a:lstStyle/>
          <a:p>
            <a:pPr indent="634" lvl="0" marL="12700" marR="5080" rtl="0" algn="ctr">
              <a:spcBef>
                <a:spcPts val="0"/>
              </a:spcBef>
              <a:spcAft>
                <a:spcPts val="0"/>
              </a:spcAft>
              <a:buNone/>
            </a:pPr>
            <a:r>
              <a:rPr b="1" lang="en" sz="1200">
                <a:solidFill>
                  <a:srgbClr val="4F716B"/>
                </a:solidFill>
                <a:latin typeface="Cabin"/>
                <a:ea typeface="Cabin"/>
                <a:cs typeface="Cabin"/>
                <a:sym typeface="Cabin"/>
              </a:rPr>
              <a:t>Difusión y  seguimiento de  producciones</a:t>
            </a:r>
            <a:endParaRPr b="1" sz="1200">
              <a:latin typeface="Cabin"/>
              <a:ea typeface="Cabin"/>
              <a:cs typeface="Cabin"/>
              <a:sym typeface="Cabin"/>
            </a:endParaRPr>
          </a:p>
        </p:txBody>
      </p:sp>
      <p:sp>
        <p:nvSpPr>
          <p:cNvPr id="991" name="Google Shape;991;p36"/>
          <p:cNvSpPr txBox="1"/>
          <p:nvPr/>
        </p:nvSpPr>
        <p:spPr>
          <a:xfrm>
            <a:off x="4232325" y="3803450"/>
            <a:ext cx="1196400" cy="861300"/>
          </a:xfrm>
          <a:prstGeom prst="rect">
            <a:avLst/>
          </a:prstGeom>
          <a:noFill/>
          <a:ln>
            <a:noFill/>
          </a:ln>
        </p:spPr>
        <p:txBody>
          <a:bodyPr anchorCtr="0" anchor="t" bIns="91425" lIns="91425" spcFirstLastPara="1" rIns="91425" wrap="square" tIns="91425">
            <a:spAutoFit/>
          </a:bodyPr>
          <a:lstStyle/>
          <a:p>
            <a:pPr indent="-635" lvl="0" marL="12700" marR="5080" rtl="0" algn="just">
              <a:spcBef>
                <a:spcPts val="445"/>
              </a:spcBef>
              <a:spcAft>
                <a:spcPts val="0"/>
              </a:spcAft>
              <a:buNone/>
            </a:pPr>
            <a:r>
              <a:rPr lang="en" sz="800">
                <a:latin typeface="Verdana"/>
                <a:ea typeface="Verdana"/>
                <a:cs typeface="Verdana"/>
                <a:sym typeface="Verdana"/>
              </a:rPr>
              <a:t>Presentación de    producto final al aula.</a:t>
            </a:r>
            <a:endParaRPr sz="800">
              <a:latin typeface="Verdana"/>
              <a:ea typeface="Verdana"/>
              <a:cs typeface="Verdana"/>
              <a:sym typeface="Verdana"/>
            </a:endParaRPr>
          </a:p>
          <a:p>
            <a:pPr indent="-635" lvl="0" marL="12700" marR="5080" rtl="0" algn="just">
              <a:spcBef>
                <a:spcPts val="445"/>
              </a:spcBef>
              <a:spcAft>
                <a:spcPts val="0"/>
              </a:spcAft>
              <a:buNone/>
            </a:pPr>
            <a:r>
              <a:t/>
            </a:r>
            <a:endParaRPr sz="100">
              <a:latin typeface="Verdana"/>
              <a:ea typeface="Verdana"/>
              <a:cs typeface="Verdana"/>
              <a:sym typeface="Verdana"/>
            </a:endParaRPr>
          </a:p>
          <a:p>
            <a:pPr indent="0" lvl="0" marL="0" rtl="0" algn="l">
              <a:spcBef>
                <a:spcPts val="0"/>
              </a:spcBef>
              <a:spcAft>
                <a:spcPts val="0"/>
              </a:spcAft>
              <a:buNone/>
            </a:pPr>
            <a:r>
              <a:rPr b="1" lang="en" sz="700">
                <a:solidFill>
                  <a:srgbClr val="6F7170"/>
                </a:solidFill>
                <a:latin typeface="Verdana"/>
                <a:ea typeface="Verdana"/>
                <a:cs typeface="Verdana"/>
                <a:sym typeface="Verdana"/>
              </a:rPr>
              <a:t>¿Qué problemática?</a:t>
            </a:r>
            <a:endParaRPr b="1" sz="700">
              <a:latin typeface="Verdana"/>
              <a:ea typeface="Verdana"/>
              <a:cs typeface="Verdana"/>
              <a:sym typeface="Verdana"/>
            </a:endParaRPr>
          </a:p>
          <a:p>
            <a:pPr indent="0" lvl="0" marL="0" rtl="0" algn="ctr">
              <a:spcBef>
                <a:spcPts val="0"/>
              </a:spcBef>
              <a:spcAft>
                <a:spcPts val="0"/>
              </a:spcAft>
              <a:buNone/>
            </a:pPr>
            <a:r>
              <a:rPr b="1" lang="en" sz="700">
                <a:solidFill>
                  <a:srgbClr val="6F7170"/>
                </a:solidFill>
                <a:latin typeface="Verdana"/>
                <a:ea typeface="Verdana"/>
                <a:cs typeface="Verdana"/>
                <a:sym typeface="Verdana"/>
              </a:rPr>
              <a:t>¿Cómo se</a:t>
            </a:r>
            <a:r>
              <a:rPr b="1" lang="en" sz="700">
                <a:latin typeface="Verdana"/>
                <a:ea typeface="Verdana"/>
                <a:cs typeface="Verdana"/>
                <a:sym typeface="Verdana"/>
              </a:rPr>
              <a:t> </a:t>
            </a:r>
            <a:r>
              <a:rPr b="1" lang="en" sz="700">
                <a:solidFill>
                  <a:srgbClr val="6F7170"/>
                </a:solidFill>
                <a:latin typeface="Verdana"/>
                <a:ea typeface="Verdana"/>
                <a:cs typeface="Verdana"/>
                <a:sym typeface="Verdana"/>
              </a:rPr>
              <a:t>resolvió?</a:t>
            </a:r>
            <a:endParaRPr b="1" sz="700">
              <a:latin typeface="Verdana"/>
              <a:ea typeface="Verdana"/>
              <a:cs typeface="Verdana"/>
              <a:sym typeface="Verdana"/>
            </a:endParaRPr>
          </a:p>
        </p:txBody>
      </p:sp>
      <p:sp>
        <p:nvSpPr>
          <p:cNvPr id="992" name="Google Shape;992;p36"/>
          <p:cNvSpPr txBox="1"/>
          <p:nvPr/>
        </p:nvSpPr>
        <p:spPr>
          <a:xfrm>
            <a:off x="5703850" y="3879650"/>
            <a:ext cx="1196400" cy="800400"/>
          </a:xfrm>
          <a:prstGeom prst="rect">
            <a:avLst/>
          </a:prstGeom>
          <a:noFill/>
          <a:ln>
            <a:noFill/>
          </a:ln>
        </p:spPr>
        <p:txBody>
          <a:bodyPr anchorCtr="0" anchor="t" bIns="91425" lIns="91425" spcFirstLastPara="1" rIns="91425" wrap="square" tIns="91425">
            <a:spAutoFit/>
          </a:bodyPr>
          <a:lstStyle/>
          <a:p>
            <a:pPr indent="0" lvl="0" marL="0" marR="118110" rtl="0" algn="ctr">
              <a:spcBef>
                <a:spcPts val="334"/>
              </a:spcBef>
              <a:spcAft>
                <a:spcPts val="0"/>
              </a:spcAft>
              <a:buNone/>
            </a:pPr>
            <a:r>
              <a:rPr b="1" lang="en" sz="700">
                <a:latin typeface="Verdana"/>
                <a:ea typeface="Verdana"/>
                <a:cs typeface="Verdana"/>
                <a:sym typeface="Verdana"/>
              </a:rPr>
              <a:t>Planteamientos de  seguimiento y  evaluación.</a:t>
            </a:r>
            <a:endParaRPr b="1" sz="700">
              <a:latin typeface="Verdana"/>
              <a:ea typeface="Verdana"/>
              <a:cs typeface="Verdana"/>
              <a:sym typeface="Verdana"/>
            </a:endParaRPr>
          </a:p>
          <a:p>
            <a:pPr indent="0" lvl="0" marL="0" marR="45720" rtl="0" algn="ctr">
              <a:spcBef>
                <a:spcPts val="0"/>
              </a:spcBef>
              <a:spcAft>
                <a:spcPts val="0"/>
              </a:spcAft>
              <a:buNone/>
            </a:pPr>
            <a:r>
              <a:t/>
            </a:r>
            <a:endParaRPr sz="500">
              <a:solidFill>
                <a:srgbClr val="6F7170"/>
              </a:solidFill>
              <a:latin typeface="Verdana"/>
              <a:ea typeface="Verdana"/>
              <a:cs typeface="Verdana"/>
              <a:sym typeface="Verdana"/>
            </a:endParaRPr>
          </a:p>
          <a:p>
            <a:pPr indent="0" lvl="0" marL="0" marR="45720" rtl="0" algn="just">
              <a:spcBef>
                <a:spcPts val="0"/>
              </a:spcBef>
              <a:spcAft>
                <a:spcPts val="0"/>
              </a:spcAft>
              <a:buNone/>
            </a:pPr>
            <a:r>
              <a:rPr lang="en" sz="700">
                <a:solidFill>
                  <a:srgbClr val="6F7170"/>
                </a:solidFill>
                <a:latin typeface="Verdana"/>
                <a:ea typeface="Verdana"/>
                <a:cs typeface="Verdana"/>
                <a:sym typeface="Verdana"/>
              </a:rPr>
              <a:t>Impacto del producto  en los escenarios.</a:t>
            </a:r>
            <a:endParaRPr sz="700">
              <a:latin typeface="Verdana"/>
              <a:ea typeface="Verdana"/>
              <a:cs typeface="Verdana"/>
              <a:sym typeface="Verdana"/>
            </a:endParaRPr>
          </a:p>
        </p:txBody>
      </p:sp>
      <p:sp>
        <p:nvSpPr>
          <p:cNvPr id="993" name="Google Shape;993;p36"/>
          <p:cNvSpPr txBox="1"/>
          <p:nvPr/>
        </p:nvSpPr>
        <p:spPr>
          <a:xfrm>
            <a:off x="7104875" y="3710750"/>
            <a:ext cx="1261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Cabin"/>
                <a:ea typeface="Cabin"/>
                <a:cs typeface="Cabin"/>
                <a:sym typeface="Cabin"/>
              </a:rPr>
              <a:t>Toma de decisiones.</a:t>
            </a:r>
            <a:endParaRPr sz="800">
              <a:latin typeface="Cabin"/>
              <a:ea typeface="Cabin"/>
              <a:cs typeface="Cabin"/>
              <a:sym typeface="Cabin"/>
            </a:endParaRPr>
          </a:p>
          <a:p>
            <a:pPr indent="0" lvl="0" marL="0" rtl="0" algn="l">
              <a:spcBef>
                <a:spcPts val="0"/>
              </a:spcBef>
              <a:spcAft>
                <a:spcPts val="0"/>
              </a:spcAft>
              <a:buNone/>
            </a:pPr>
            <a:r>
              <a:t/>
            </a:r>
            <a:endParaRPr sz="500">
              <a:latin typeface="Cabin"/>
              <a:ea typeface="Cabin"/>
              <a:cs typeface="Cabin"/>
              <a:sym typeface="Cabin"/>
            </a:endParaRPr>
          </a:p>
          <a:p>
            <a:pPr indent="0" lvl="0" marL="0" rtl="0" algn="l">
              <a:spcBef>
                <a:spcPts val="0"/>
              </a:spcBef>
              <a:spcAft>
                <a:spcPts val="0"/>
              </a:spcAft>
              <a:buNone/>
            </a:pPr>
            <a:r>
              <a:rPr b="1" lang="en" sz="800">
                <a:latin typeface="Cabin"/>
                <a:ea typeface="Cabin"/>
                <a:cs typeface="Cabin"/>
                <a:sym typeface="Cabin"/>
              </a:rPr>
              <a:t>Planteamientos para analizar la  retroalimentación.</a:t>
            </a:r>
            <a:endParaRPr b="1" sz="800">
              <a:latin typeface="Cabin"/>
              <a:ea typeface="Cabin"/>
              <a:cs typeface="Cabin"/>
              <a:sym typeface="Cabin"/>
            </a:endParaRPr>
          </a:p>
          <a:p>
            <a:pPr indent="0" lvl="0" marL="0" rtl="0" algn="l">
              <a:spcBef>
                <a:spcPts val="0"/>
              </a:spcBef>
              <a:spcAft>
                <a:spcPts val="0"/>
              </a:spcAft>
              <a:buNone/>
            </a:pPr>
            <a:r>
              <a:t/>
            </a:r>
            <a:endParaRPr sz="500">
              <a:latin typeface="Cabin"/>
              <a:ea typeface="Cabin"/>
              <a:cs typeface="Cabin"/>
              <a:sym typeface="Cabin"/>
            </a:endParaRPr>
          </a:p>
          <a:p>
            <a:pPr indent="0" lvl="0" marL="0" rtl="0" algn="l">
              <a:spcBef>
                <a:spcPts val="0"/>
              </a:spcBef>
              <a:spcAft>
                <a:spcPts val="0"/>
              </a:spcAft>
              <a:buNone/>
            </a:pPr>
            <a:r>
              <a:rPr lang="en" sz="700">
                <a:latin typeface="Cabin"/>
                <a:ea typeface="Cabin"/>
                <a:cs typeface="Cabin"/>
                <a:sym typeface="Cabin"/>
              </a:rPr>
              <a:t>Mejorar procesos </a:t>
            </a:r>
            <a:endParaRPr sz="700">
              <a:latin typeface="Cabin"/>
              <a:ea typeface="Cabin"/>
              <a:cs typeface="Cabin"/>
              <a:sym typeface="Cabin"/>
            </a:endParaRPr>
          </a:p>
          <a:p>
            <a:pPr indent="0" lvl="0" marL="0" rtl="0" algn="l">
              <a:spcBef>
                <a:spcPts val="0"/>
              </a:spcBef>
              <a:spcAft>
                <a:spcPts val="0"/>
              </a:spcAft>
              <a:buNone/>
            </a:pPr>
            <a:r>
              <a:rPr lang="en" sz="700">
                <a:latin typeface="Cabin"/>
                <a:ea typeface="Cabin"/>
                <a:cs typeface="Cabin"/>
                <a:sym typeface="Cabin"/>
              </a:rPr>
              <a:t>en  futuros proyectos.</a:t>
            </a:r>
            <a:endParaRPr sz="700">
              <a:latin typeface="Cabin"/>
              <a:ea typeface="Cabin"/>
              <a:cs typeface="Cabin"/>
              <a:sym typeface="Cabin"/>
            </a:endParaRPr>
          </a:p>
        </p:txBody>
      </p:sp>
      <p:pic>
        <p:nvPicPr>
          <p:cNvPr id="994" name="Google Shape;994;p36">
            <a:hlinkClick r:id="rId10"/>
          </p:cNvPr>
          <p:cNvPicPr preferRelativeResize="0"/>
          <p:nvPr/>
        </p:nvPicPr>
        <p:blipFill rotWithShape="1">
          <a:blip r:embed="rId11">
            <a:alphaModFix/>
          </a:blip>
          <a:srcRect b="11842" l="8929" r="8623" t="5287"/>
          <a:stretch/>
        </p:blipFill>
        <p:spPr>
          <a:xfrm rot="-432772">
            <a:off x="8292530" y="889373"/>
            <a:ext cx="776545" cy="780750"/>
          </a:xfrm>
          <a:prstGeom prst="ellipse">
            <a:avLst/>
          </a:prstGeom>
          <a:noFill/>
          <a:ln>
            <a:noFill/>
          </a:ln>
        </p:spPr>
      </p:pic>
      <p:pic>
        <p:nvPicPr>
          <p:cNvPr id="995" name="Google Shape;995;p36"/>
          <p:cNvPicPr preferRelativeResize="0"/>
          <p:nvPr/>
        </p:nvPicPr>
        <p:blipFill>
          <a:blip r:embed="rId12">
            <a:alphaModFix/>
          </a:blip>
          <a:stretch>
            <a:fillRect/>
          </a:stretch>
        </p:blipFill>
        <p:spPr>
          <a:xfrm>
            <a:off x="8691036" y="1477076"/>
            <a:ext cx="276145" cy="3860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37"/>
          <p:cNvSpPr/>
          <p:nvPr/>
        </p:nvSpPr>
        <p:spPr>
          <a:xfrm>
            <a:off x="507650" y="1014400"/>
            <a:ext cx="2385600" cy="1892400"/>
          </a:xfrm>
          <a:prstGeom prst="ellipse">
            <a:avLst/>
          </a:prstGeom>
          <a:solidFill>
            <a:srgbClr val="00BEA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2200">
                <a:solidFill>
                  <a:srgbClr val="1E111C"/>
                </a:solidFill>
                <a:latin typeface="Alfa Slab One"/>
                <a:ea typeface="Alfa Slab One"/>
                <a:cs typeface="Alfa Slab One"/>
                <a:sym typeface="Alfa Slab One"/>
              </a:rPr>
              <a:t>FASE 1</a:t>
            </a:r>
            <a:endParaRPr sz="2100">
              <a:latin typeface="Alfa Slab One"/>
              <a:ea typeface="Alfa Slab One"/>
              <a:cs typeface="Alfa Slab One"/>
              <a:sym typeface="Alfa Slab One"/>
            </a:endParaRPr>
          </a:p>
          <a:p>
            <a:pPr indent="0" lvl="0" marL="0" marR="0" rtl="0" algn="ctr">
              <a:spcBef>
                <a:spcPts val="0"/>
              </a:spcBef>
              <a:spcAft>
                <a:spcPts val="0"/>
              </a:spcAft>
              <a:buNone/>
            </a:pPr>
            <a:r>
              <a:rPr i="0" lang="en" sz="1200" u="none" cap="none" strike="noStrike">
                <a:solidFill>
                  <a:srgbClr val="FFFFFF"/>
                </a:solidFill>
                <a:latin typeface="Bree Serif"/>
                <a:ea typeface="Bree Serif"/>
                <a:cs typeface="Bree Serif"/>
                <a:sym typeface="Bree Serif"/>
              </a:rPr>
              <a:t>Introducción al tema </a:t>
            </a:r>
            <a:endParaRPr sz="1100">
              <a:latin typeface="Bree Serif"/>
              <a:ea typeface="Bree Serif"/>
              <a:cs typeface="Bree Serif"/>
              <a:sym typeface="Bree Serif"/>
            </a:endParaRPr>
          </a:p>
          <a:p>
            <a:pPr indent="0" lvl="0" marL="0" marR="0" rtl="0" algn="ctr">
              <a:spcBef>
                <a:spcPts val="0"/>
              </a:spcBef>
              <a:spcAft>
                <a:spcPts val="0"/>
              </a:spcAft>
              <a:buNone/>
            </a:pPr>
            <a:r>
              <a:rPr i="0" lang="en" sz="1200" u="none" cap="none" strike="noStrike">
                <a:solidFill>
                  <a:srgbClr val="FFFFFF"/>
                </a:solidFill>
                <a:latin typeface="Bree Serif"/>
                <a:ea typeface="Bree Serif"/>
                <a:cs typeface="Bree Serif"/>
                <a:sym typeface="Bree Serif"/>
              </a:rPr>
              <a:t>Uso de</a:t>
            </a:r>
            <a:r>
              <a:rPr lang="en" sz="1200">
                <a:solidFill>
                  <a:srgbClr val="FFFFFF"/>
                </a:solidFill>
                <a:latin typeface="Bree Serif"/>
                <a:ea typeface="Bree Serif"/>
                <a:cs typeface="Bree Serif"/>
                <a:sym typeface="Bree Serif"/>
              </a:rPr>
              <a:t> </a:t>
            </a:r>
            <a:r>
              <a:rPr i="0" lang="en" sz="1200" u="none" cap="none" strike="noStrike">
                <a:solidFill>
                  <a:srgbClr val="FFFFFF"/>
                </a:solidFill>
                <a:latin typeface="Bree Serif"/>
                <a:ea typeface="Bree Serif"/>
                <a:cs typeface="Bree Serif"/>
                <a:sym typeface="Bree Serif"/>
              </a:rPr>
              <a:t>conocimientos previos sobre el tema a desarrollar</a:t>
            </a:r>
            <a:endParaRPr sz="1100">
              <a:latin typeface="Bree Serif"/>
              <a:ea typeface="Bree Serif"/>
              <a:cs typeface="Bree Serif"/>
              <a:sym typeface="Bree Serif"/>
            </a:endParaRPr>
          </a:p>
          <a:p>
            <a:pPr indent="0" lvl="0" marL="0" marR="0" rtl="0" algn="ctr">
              <a:spcBef>
                <a:spcPts val="0"/>
              </a:spcBef>
              <a:spcAft>
                <a:spcPts val="0"/>
              </a:spcAft>
              <a:buNone/>
            </a:pPr>
            <a:r>
              <a:rPr i="0" lang="en" sz="1200" u="none" cap="none" strike="noStrike">
                <a:solidFill>
                  <a:srgbClr val="FFFFFF"/>
                </a:solidFill>
                <a:latin typeface="Bree Serif"/>
                <a:ea typeface="Bree Serif"/>
                <a:cs typeface="Bree Serif"/>
                <a:sym typeface="Bree Serif"/>
              </a:rPr>
              <a:t>Identificación de la problemática</a:t>
            </a:r>
            <a:endParaRPr i="0" sz="900" u="none" cap="none" strike="noStrike">
              <a:solidFill>
                <a:srgbClr val="FFFFFF"/>
              </a:solidFill>
              <a:latin typeface="Bree Serif"/>
              <a:ea typeface="Bree Serif"/>
              <a:cs typeface="Bree Serif"/>
              <a:sym typeface="Bree Serif"/>
            </a:endParaRPr>
          </a:p>
        </p:txBody>
      </p:sp>
      <p:sp>
        <p:nvSpPr>
          <p:cNvPr id="1001" name="Google Shape;1001;p37"/>
          <p:cNvSpPr/>
          <p:nvPr/>
        </p:nvSpPr>
        <p:spPr>
          <a:xfrm>
            <a:off x="3590400" y="709609"/>
            <a:ext cx="2268000" cy="1620000"/>
          </a:xfrm>
          <a:prstGeom prst="ellipse">
            <a:avLst/>
          </a:prstGeom>
          <a:solidFill>
            <a:srgbClr val="FAB21B"/>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lang="en" sz="2200">
                <a:solidFill>
                  <a:srgbClr val="1E111C"/>
                </a:solidFill>
                <a:latin typeface="Alfa Slab One"/>
                <a:ea typeface="Alfa Slab One"/>
                <a:cs typeface="Alfa Slab One"/>
                <a:sym typeface="Alfa Slab One"/>
              </a:rPr>
              <a:t>FASE 2</a:t>
            </a:r>
            <a:endParaRPr sz="1100"/>
          </a:p>
          <a:p>
            <a:pPr indent="0" lvl="0" marL="0" marR="0" rtl="0" algn="ctr">
              <a:spcBef>
                <a:spcPts val="0"/>
              </a:spcBef>
              <a:spcAft>
                <a:spcPts val="0"/>
              </a:spcAft>
              <a:buNone/>
            </a:pPr>
            <a:r>
              <a:rPr i="0" lang="en" sz="1300" u="none" cap="none" strike="noStrike">
                <a:solidFill>
                  <a:srgbClr val="1E111C"/>
                </a:solidFill>
                <a:latin typeface="Bree Serif"/>
                <a:ea typeface="Bree Serif"/>
                <a:cs typeface="Bree Serif"/>
                <a:sym typeface="Bree Serif"/>
              </a:rPr>
              <a:t>Diseño de investigación</a:t>
            </a:r>
            <a:endParaRPr sz="1200">
              <a:solidFill>
                <a:srgbClr val="1E111C"/>
              </a:solidFill>
              <a:latin typeface="Bree Serif"/>
              <a:ea typeface="Bree Serif"/>
              <a:cs typeface="Bree Serif"/>
              <a:sym typeface="Bree Serif"/>
            </a:endParaRPr>
          </a:p>
          <a:p>
            <a:pPr indent="0" lvl="0" marL="0" marR="0" rtl="0" algn="ctr">
              <a:spcBef>
                <a:spcPts val="0"/>
              </a:spcBef>
              <a:spcAft>
                <a:spcPts val="0"/>
              </a:spcAft>
              <a:buNone/>
            </a:pPr>
            <a:r>
              <a:rPr i="0" lang="en" sz="1300" u="none" cap="none" strike="noStrike">
                <a:solidFill>
                  <a:srgbClr val="1E111C"/>
                </a:solidFill>
                <a:latin typeface="Bree Serif"/>
                <a:ea typeface="Bree Serif"/>
                <a:cs typeface="Bree Serif"/>
                <a:sym typeface="Bree Serif"/>
              </a:rPr>
              <a:t>Desarrollo de la indagación</a:t>
            </a:r>
            <a:endParaRPr i="0" sz="1300" u="none" cap="none" strike="noStrike">
              <a:solidFill>
                <a:srgbClr val="1E111C"/>
              </a:solidFill>
              <a:latin typeface="Bree Serif"/>
              <a:ea typeface="Bree Serif"/>
              <a:cs typeface="Bree Serif"/>
              <a:sym typeface="Bree Serif"/>
            </a:endParaRPr>
          </a:p>
        </p:txBody>
      </p:sp>
      <p:sp>
        <p:nvSpPr>
          <p:cNvPr id="1002" name="Google Shape;1002;p37"/>
          <p:cNvSpPr/>
          <p:nvPr/>
        </p:nvSpPr>
        <p:spPr>
          <a:xfrm>
            <a:off x="6217675" y="1220850"/>
            <a:ext cx="2547300" cy="1620000"/>
          </a:xfrm>
          <a:prstGeom prst="ellipse">
            <a:avLst/>
          </a:prstGeom>
          <a:solidFill>
            <a:srgbClr val="3C78D8"/>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lang="en" sz="2200">
                <a:solidFill>
                  <a:srgbClr val="1E111C"/>
                </a:solidFill>
                <a:latin typeface="Alfa Slab One"/>
                <a:ea typeface="Alfa Slab One"/>
                <a:cs typeface="Alfa Slab One"/>
                <a:sym typeface="Alfa Slab One"/>
              </a:rPr>
              <a:t>FASE 3</a:t>
            </a:r>
            <a:endParaRPr sz="1200">
              <a:solidFill>
                <a:srgbClr val="FFFFFF"/>
              </a:solidFill>
            </a:endParaRPr>
          </a:p>
          <a:p>
            <a:pPr indent="0" lvl="0" marL="0" marR="0" rtl="0" algn="ctr">
              <a:spcBef>
                <a:spcPts val="0"/>
              </a:spcBef>
              <a:spcAft>
                <a:spcPts val="0"/>
              </a:spcAft>
              <a:buNone/>
            </a:pPr>
            <a:r>
              <a:rPr i="0" lang="en" sz="1200" u="none" cap="none" strike="noStrike">
                <a:solidFill>
                  <a:srgbClr val="FFFFFF"/>
                </a:solidFill>
                <a:latin typeface="Bree Serif"/>
                <a:ea typeface="Bree Serif"/>
                <a:cs typeface="Bree Serif"/>
                <a:sym typeface="Bree Serif"/>
              </a:rPr>
              <a:t>Organizar y estructurar las respuestas a las preguntas</a:t>
            </a:r>
            <a:r>
              <a:rPr lang="en" sz="1200">
                <a:solidFill>
                  <a:srgbClr val="FFFFFF"/>
                </a:solidFill>
                <a:latin typeface="Bree Serif"/>
                <a:ea typeface="Bree Serif"/>
                <a:cs typeface="Bree Serif"/>
                <a:sym typeface="Bree Serif"/>
              </a:rPr>
              <a:t> </a:t>
            </a:r>
            <a:r>
              <a:rPr i="0" lang="en" sz="1200" u="none" cap="none" strike="noStrike">
                <a:solidFill>
                  <a:srgbClr val="FFFFFF"/>
                </a:solidFill>
                <a:latin typeface="Bree Serif"/>
                <a:ea typeface="Bree Serif"/>
                <a:cs typeface="Bree Serif"/>
                <a:sym typeface="Bree Serif"/>
              </a:rPr>
              <a:t>específicas de indagación</a:t>
            </a:r>
            <a:endParaRPr i="0" sz="1200" u="none" cap="none" strike="noStrike">
              <a:solidFill>
                <a:srgbClr val="FFFFFF"/>
              </a:solidFill>
              <a:latin typeface="Bree Serif"/>
              <a:ea typeface="Bree Serif"/>
              <a:cs typeface="Bree Serif"/>
              <a:sym typeface="Bree Serif"/>
            </a:endParaRPr>
          </a:p>
        </p:txBody>
      </p:sp>
      <p:sp>
        <p:nvSpPr>
          <p:cNvPr id="1003" name="Google Shape;1003;p37"/>
          <p:cNvSpPr/>
          <p:nvPr/>
        </p:nvSpPr>
        <p:spPr>
          <a:xfrm>
            <a:off x="4753000" y="3290625"/>
            <a:ext cx="2687700" cy="1406700"/>
          </a:xfrm>
          <a:prstGeom prst="ellipse">
            <a:avLst/>
          </a:prstGeom>
          <a:solidFill>
            <a:srgbClr val="8E7CC3"/>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lang="en" sz="2200">
                <a:solidFill>
                  <a:srgbClr val="1E111C"/>
                </a:solidFill>
                <a:latin typeface="Alfa Slab One"/>
                <a:ea typeface="Alfa Slab One"/>
                <a:cs typeface="Alfa Slab One"/>
                <a:sym typeface="Alfa Slab One"/>
              </a:rPr>
              <a:t>FASE 4</a:t>
            </a:r>
            <a:endParaRPr sz="1100"/>
          </a:p>
          <a:p>
            <a:pPr indent="0" lvl="0" marL="0" marR="0" rtl="0" algn="ctr">
              <a:spcBef>
                <a:spcPts val="0"/>
              </a:spcBef>
              <a:spcAft>
                <a:spcPts val="0"/>
              </a:spcAft>
              <a:buNone/>
            </a:pPr>
            <a:r>
              <a:rPr i="0" lang="en" sz="1200" u="none" cap="none" strike="noStrike">
                <a:solidFill>
                  <a:srgbClr val="FFFFFF"/>
                </a:solidFill>
                <a:latin typeface="Bree Serif"/>
                <a:ea typeface="Bree Serif"/>
                <a:cs typeface="Bree Serif"/>
                <a:sym typeface="Bree Serif"/>
              </a:rPr>
              <a:t>Presentación de los resultados de</a:t>
            </a:r>
            <a:r>
              <a:rPr lang="en" sz="1200">
                <a:solidFill>
                  <a:srgbClr val="FFFFFF"/>
                </a:solidFill>
                <a:latin typeface="Bree Serif"/>
                <a:ea typeface="Bree Serif"/>
                <a:cs typeface="Bree Serif"/>
                <a:sym typeface="Bree Serif"/>
              </a:rPr>
              <a:t> </a:t>
            </a:r>
            <a:r>
              <a:rPr i="0" lang="en" sz="1200" u="none" cap="none" strike="noStrike">
                <a:solidFill>
                  <a:srgbClr val="FFFFFF"/>
                </a:solidFill>
                <a:latin typeface="Bree Serif"/>
                <a:ea typeface="Bree Serif"/>
                <a:cs typeface="Bree Serif"/>
                <a:sym typeface="Bree Serif"/>
              </a:rPr>
              <a:t>indagación </a:t>
            </a:r>
            <a:endParaRPr sz="1100">
              <a:latin typeface="Bree Serif"/>
              <a:ea typeface="Bree Serif"/>
              <a:cs typeface="Bree Serif"/>
              <a:sym typeface="Bree Serif"/>
            </a:endParaRPr>
          </a:p>
          <a:p>
            <a:pPr indent="0" lvl="0" marL="0" marR="0" rtl="0" algn="ctr">
              <a:spcBef>
                <a:spcPts val="0"/>
              </a:spcBef>
              <a:spcAft>
                <a:spcPts val="0"/>
              </a:spcAft>
              <a:buNone/>
            </a:pPr>
            <a:r>
              <a:rPr i="0" lang="en" u="none" cap="none" strike="noStrike">
                <a:solidFill>
                  <a:srgbClr val="FFFFFF"/>
                </a:solidFill>
                <a:latin typeface="Bree Serif"/>
                <a:ea typeface="Bree Serif"/>
                <a:cs typeface="Bree Serif"/>
                <a:sym typeface="Bree Serif"/>
              </a:rPr>
              <a:t>Aplicación</a:t>
            </a:r>
            <a:endParaRPr i="0" u="none" cap="none" strike="noStrike">
              <a:solidFill>
                <a:srgbClr val="FFFFFF"/>
              </a:solidFill>
              <a:latin typeface="Bree Serif"/>
              <a:ea typeface="Bree Serif"/>
              <a:cs typeface="Bree Serif"/>
              <a:sym typeface="Bree Serif"/>
            </a:endParaRPr>
          </a:p>
        </p:txBody>
      </p:sp>
      <p:sp>
        <p:nvSpPr>
          <p:cNvPr id="1004" name="Google Shape;1004;p37"/>
          <p:cNvSpPr/>
          <p:nvPr/>
        </p:nvSpPr>
        <p:spPr>
          <a:xfrm>
            <a:off x="1409625" y="3464150"/>
            <a:ext cx="2268000" cy="1235100"/>
          </a:xfrm>
          <a:prstGeom prst="ellipse">
            <a:avLst/>
          </a:prstGeom>
          <a:solidFill>
            <a:srgbClr val="D3470D"/>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lang="en" sz="2200">
                <a:solidFill>
                  <a:srgbClr val="1E111C"/>
                </a:solidFill>
                <a:latin typeface="Alfa Slab One"/>
                <a:ea typeface="Alfa Slab One"/>
                <a:cs typeface="Alfa Slab One"/>
                <a:sym typeface="Alfa Slab One"/>
              </a:rPr>
              <a:t>FASE 5</a:t>
            </a:r>
            <a:endParaRPr sz="1100"/>
          </a:p>
          <a:p>
            <a:pPr indent="0" lvl="0" marL="0" marR="0" rtl="0" algn="ctr">
              <a:spcBef>
                <a:spcPts val="0"/>
              </a:spcBef>
              <a:spcAft>
                <a:spcPts val="0"/>
              </a:spcAft>
              <a:buNone/>
            </a:pPr>
            <a:r>
              <a:rPr i="0" lang="en" sz="1700" u="none" cap="none" strike="noStrike">
                <a:solidFill>
                  <a:srgbClr val="FFFFFF"/>
                </a:solidFill>
                <a:latin typeface="Bree Serif"/>
                <a:ea typeface="Bree Serif"/>
                <a:cs typeface="Bree Serif"/>
                <a:sym typeface="Bree Serif"/>
              </a:rPr>
              <a:t>Metacognición</a:t>
            </a:r>
            <a:endParaRPr i="0" sz="1700" u="none" cap="none" strike="noStrike">
              <a:solidFill>
                <a:srgbClr val="FFFFFF"/>
              </a:solidFill>
              <a:latin typeface="Bree Serif"/>
              <a:ea typeface="Bree Serif"/>
              <a:cs typeface="Bree Serif"/>
              <a:sym typeface="Bree Serif"/>
            </a:endParaRPr>
          </a:p>
        </p:txBody>
      </p:sp>
      <p:cxnSp>
        <p:nvCxnSpPr>
          <p:cNvPr id="1005" name="Google Shape;1005;p37"/>
          <p:cNvCxnSpPr>
            <a:stCxn id="1000" idx="4"/>
            <a:endCxn id="1001" idx="0"/>
          </p:cNvCxnSpPr>
          <p:nvPr/>
        </p:nvCxnSpPr>
        <p:spPr>
          <a:xfrm rot="-5400000">
            <a:off x="2113850" y="296200"/>
            <a:ext cx="2197200" cy="3024000"/>
          </a:xfrm>
          <a:prstGeom prst="curvedConnector5">
            <a:avLst>
              <a:gd fmla="val -10838" name="adj1"/>
              <a:gd fmla="val 50971" name="adj2"/>
              <a:gd fmla="val 110837" name="adj3"/>
            </a:avLst>
          </a:prstGeom>
          <a:noFill/>
          <a:ln cap="flat" cmpd="sng" w="28575">
            <a:solidFill>
              <a:srgbClr val="E51F38"/>
            </a:solidFill>
            <a:prstDash val="dash"/>
            <a:round/>
            <a:headEnd len="med" w="med" type="none"/>
            <a:tailEnd len="med" w="med" type="triangle"/>
          </a:ln>
        </p:spPr>
      </p:cxnSp>
      <p:cxnSp>
        <p:nvCxnSpPr>
          <p:cNvPr id="1006" name="Google Shape;1006;p37"/>
          <p:cNvCxnSpPr>
            <a:stCxn id="1001" idx="6"/>
            <a:endCxn id="1002" idx="0"/>
          </p:cNvCxnSpPr>
          <p:nvPr/>
        </p:nvCxnSpPr>
        <p:spPr>
          <a:xfrm flipH="1" rot="10800000">
            <a:off x="5858400" y="1220809"/>
            <a:ext cx="1632900" cy="298800"/>
          </a:xfrm>
          <a:prstGeom prst="curvedConnector4">
            <a:avLst>
              <a:gd fmla="val 11001" name="adj1"/>
              <a:gd fmla="val 179680" name="adj2"/>
            </a:avLst>
          </a:prstGeom>
          <a:noFill/>
          <a:ln cap="flat" cmpd="sng" w="28575">
            <a:solidFill>
              <a:srgbClr val="E51F38"/>
            </a:solidFill>
            <a:prstDash val="dash"/>
            <a:round/>
            <a:headEnd len="med" w="med" type="none"/>
            <a:tailEnd len="med" w="med" type="triangle"/>
          </a:ln>
        </p:spPr>
      </p:cxnSp>
      <p:cxnSp>
        <p:nvCxnSpPr>
          <p:cNvPr id="1007" name="Google Shape;1007;p37"/>
          <p:cNvCxnSpPr>
            <a:stCxn id="1002" idx="5"/>
            <a:endCxn id="1003" idx="6"/>
          </p:cNvCxnSpPr>
          <p:nvPr/>
        </p:nvCxnSpPr>
        <p:spPr>
          <a:xfrm rot="5400000">
            <a:off x="7221032" y="2823206"/>
            <a:ext cx="1390500" cy="951300"/>
          </a:xfrm>
          <a:prstGeom prst="curvedConnector2">
            <a:avLst/>
          </a:prstGeom>
          <a:noFill/>
          <a:ln cap="flat" cmpd="sng" w="28575">
            <a:solidFill>
              <a:srgbClr val="E51F38"/>
            </a:solidFill>
            <a:prstDash val="dash"/>
            <a:round/>
            <a:headEnd len="med" w="med" type="none"/>
            <a:tailEnd len="med" w="med" type="triangle"/>
          </a:ln>
        </p:spPr>
      </p:cxnSp>
      <p:cxnSp>
        <p:nvCxnSpPr>
          <p:cNvPr id="1008" name="Google Shape;1008;p37"/>
          <p:cNvCxnSpPr>
            <a:stCxn id="1003" idx="1"/>
            <a:endCxn id="1004" idx="5"/>
          </p:cNvCxnSpPr>
          <p:nvPr/>
        </p:nvCxnSpPr>
        <p:spPr>
          <a:xfrm rot="5400000">
            <a:off x="3735105" y="3106931"/>
            <a:ext cx="1021800" cy="1801200"/>
          </a:xfrm>
          <a:prstGeom prst="curvedConnector5">
            <a:avLst>
              <a:gd fmla="val -43466" name="adj1"/>
              <a:gd fmla="val 51704" name="adj2"/>
              <a:gd fmla="val 141001" name="adj3"/>
            </a:avLst>
          </a:prstGeom>
          <a:noFill/>
          <a:ln cap="flat" cmpd="sng" w="28575">
            <a:solidFill>
              <a:srgbClr val="E51F38"/>
            </a:solidFill>
            <a:prstDash val="dash"/>
            <a:round/>
            <a:headEnd len="med" w="med" type="none"/>
            <a:tailEnd len="med" w="med" type="triangle"/>
          </a:ln>
        </p:spPr>
      </p:cxnSp>
      <p:pic>
        <p:nvPicPr>
          <p:cNvPr id="1009" name="Google Shape;1009;p37">
            <a:hlinkClick r:id="rId3"/>
          </p:cNvPr>
          <p:cNvPicPr preferRelativeResize="0"/>
          <p:nvPr/>
        </p:nvPicPr>
        <p:blipFill rotWithShape="1">
          <a:blip r:embed="rId4">
            <a:alphaModFix/>
          </a:blip>
          <a:srcRect b="1378" l="16940" r="18300" t="2891"/>
          <a:stretch/>
        </p:blipFill>
        <p:spPr>
          <a:xfrm>
            <a:off x="1004450" y="153950"/>
            <a:ext cx="696000" cy="686100"/>
          </a:xfrm>
          <a:prstGeom prst="ellipse">
            <a:avLst/>
          </a:prstGeom>
          <a:noFill/>
          <a:ln cap="flat" cmpd="sng" w="9525">
            <a:solidFill>
              <a:srgbClr val="3D85C6"/>
            </a:solidFill>
            <a:prstDash val="solid"/>
            <a:round/>
            <a:headEnd len="sm" w="sm" type="none"/>
            <a:tailEnd len="sm" w="sm" type="none"/>
          </a:ln>
        </p:spPr>
      </p:pic>
      <p:pic>
        <p:nvPicPr>
          <p:cNvPr id="1010" name="Google Shape;1010;p37"/>
          <p:cNvPicPr preferRelativeResize="0"/>
          <p:nvPr/>
        </p:nvPicPr>
        <p:blipFill>
          <a:blip r:embed="rId5">
            <a:alphaModFix/>
          </a:blip>
          <a:stretch>
            <a:fillRect/>
          </a:stretch>
        </p:blipFill>
        <p:spPr>
          <a:xfrm>
            <a:off x="1562386" y="424426"/>
            <a:ext cx="276145" cy="3860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38"/>
          <p:cNvSpPr/>
          <p:nvPr/>
        </p:nvSpPr>
        <p:spPr>
          <a:xfrm>
            <a:off x="416075" y="904400"/>
            <a:ext cx="1748400" cy="972900"/>
          </a:xfrm>
          <a:prstGeom prst="ellipse">
            <a:avLst/>
          </a:prstGeom>
          <a:solidFill>
            <a:srgbClr val="4359C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100">
                <a:solidFill>
                  <a:srgbClr val="FFDF89"/>
                </a:solidFill>
                <a:latin typeface="Balsamiq Sans"/>
                <a:ea typeface="Balsamiq Sans"/>
                <a:cs typeface="Balsamiq Sans"/>
                <a:sym typeface="Balsamiq Sans"/>
              </a:rPr>
              <a:t>PRESENTEMOS</a:t>
            </a:r>
            <a:endParaRPr sz="1100">
              <a:solidFill>
                <a:srgbClr val="FFDF89"/>
              </a:solidFill>
              <a:latin typeface="Balsamiq Sans"/>
              <a:ea typeface="Balsamiq Sans"/>
              <a:cs typeface="Balsamiq Sans"/>
              <a:sym typeface="Balsamiq Sans"/>
            </a:endParaRPr>
          </a:p>
          <a:p>
            <a:pPr indent="0" lvl="0" marL="0" marR="0" rtl="0" algn="ctr">
              <a:spcBef>
                <a:spcPts val="0"/>
              </a:spcBef>
              <a:spcAft>
                <a:spcPts val="0"/>
              </a:spcAft>
              <a:buNone/>
            </a:pPr>
            <a:r>
              <a:rPr i="0" lang="en" sz="1100" u="none" cap="none" strike="noStrike">
                <a:solidFill>
                  <a:srgbClr val="FFFFFF"/>
                </a:solidFill>
                <a:latin typeface="Balsamiq Sans"/>
                <a:ea typeface="Balsamiq Sans"/>
                <a:cs typeface="Balsamiq Sans"/>
                <a:sym typeface="Balsamiq Sans"/>
              </a:rPr>
              <a:t>Plantea la reflexión inicial</a:t>
            </a:r>
            <a:endParaRPr i="0" sz="1100" u="none" cap="none" strike="noStrike">
              <a:solidFill>
                <a:srgbClr val="FFFFFF"/>
              </a:solidFill>
              <a:latin typeface="Balsamiq Sans"/>
              <a:ea typeface="Balsamiq Sans"/>
              <a:cs typeface="Balsamiq Sans"/>
              <a:sym typeface="Balsamiq Sans"/>
            </a:endParaRPr>
          </a:p>
        </p:txBody>
      </p:sp>
      <p:sp>
        <p:nvSpPr>
          <p:cNvPr id="1016" name="Google Shape;1016;p38"/>
          <p:cNvSpPr/>
          <p:nvPr/>
        </p:nvSpPr>
        <p:spPr>
          <a:xfrm>
            <a:off x="2573500" y="346975"/>
            <a:ext cx="2881800" cy="1562700"/>
          </a:xfrm>
          <a:prstGeom prst="ellipse">
            <a:avLst/>
          </a:prstGeom>
          <a:solidFill>
            <a:srgbClr val="0B539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800">
                <a:solidFill>
                  <a:srgbClr val="FFD436"/>
                </a:solidFill>
                <a:latin typeface="Balsamiq Sans"/>
                <a:ea typeface="Balsamiq Sans"/>
                <a:cs typeface="Balsamiq Sans"/>
                <a:sym typeface="Balsamiq Sans"/>
              </a:rPr>
              <a:t>RECOLECTEMOS</a:t>
            </a:r>
            <a:r>
              <a:rPr b="1" lang="en">
                <a:solidFill>
                  <a:srgbClr val="FFFFFF"/>
                </a:solidFill>
                <a:latin typeface="Balsamiq Sans"/>
                <a:ea typeface="Balsamiq Sans"/>
                <a:cs typeface="Balsamiq Sans"/>
                <a:sym typeface="Balsamiq Sans"/>
              </a:rPr>
              <a:t> </a:t>
            </a:r>
            <a:endParaRPr>
              <a:latin typeface="Balsamiq Sans"/>
              <a:ea typeface="Balsamiq Sans"/>
              <a:cs typeface="Balsamiq Sans"/>
              <a:sym typeface="Balsamiq Sans"/>
            </a:endParaRPr>
          </a:p>
          <a:p>
            <a:pPr indent="0" lvl="0" marL="0" marR="0" rtl="0" algn="ctr">
              <a:spcBef>
                <a:spcPts val="0"/>
              </a:spcBef>
              <a:spcAft>
                <a:spcPts val="0"/>
              </a:spcAft>
              <a:buNone/>
            </a:pPr>
            <a:r>
              <a:rPr i="0" lang="en" sz="1100" u="none" cap="none" strike="noStrike">
                <a:solidFill>
                  <a:srgbClr val="FFFFFF"/>
                </a:solidFill>
                <a:latin typeface="Balsamiq Sans"/>
                <a:ea typeface="Balsamiq Sans"/>
                <a:cs typeface="Balsamiq Sans"/>
                <a:sym typeface="Balsamiq Sans"/>
              </a:rPr>
              <a:t>Exploran y recuperan de manera  general los</a:t>
            </a:r>
            <a:r>
              <a:rPr lang="en" sz="1100">
                <a:solidFill>
                  <a:srgbClr val="FFFFFF"/>
                </a:solidFill>
                <a:latin typeface="Balsamiq Sans"/>
                <a:ea typeface="Balsamiq Sans"/>
                <a:cs typeface="Balsamiq Sans"/>
                <a:sym typeface="Balsamiq Sans"/>
              </a:rPr>
              <a:t> </a:t>
            </a:r>
            <a:r>
              <a:rPr i="0" lang="en" sz="1100" u="none" cap="none" strike="noStrike">
                <a:solidFill>
                  <a:srgbClr val="FFFFFF"/>
                </a:solidFill>
                <a:latin typeface="Balsamiq Sans"/>
                <a:ea typeface="Balsamiq Sans"/>
                <a:cs typeface="Balsamiq Sans"/>
                <a:sym typeface="Balsamiq Sans"/>
              </a:rPr>
              <a:t>saberes sociales y escolares previos respecto a la temática detectada en el momento 1</a:t>
            </a:r>
            <a:endParaRPr i="0" sz="1100" u="none" cap="none" strike="noStrike">
              <a:solidFill>
                <a:srgbClr val="FFFFFF"/>
              </a:solidFill>
              <a:latin typeface="Balsamiq Sans"/>
              <a:ea typeface="Balsamiq Sans"/>
              <a:cs typeface="Balsamiq Sans"/>
              <a:sym typeface="Balsamiq Sans"/>
            </a:endParaRPr>
          </a:p>
        </p:txBody>
      </p:sp>
      <p:sp>
        <p:nvSpPr>
          <p:cNvPr id="1017" name="Google Shape;1017;p38"/>
          <p:cNvSpPr/>
          <p:nvPr/>
        </p:nvSpPr>
        <p:spPr>
          <a:xfrm>
            <a:off x="5395350" y="1179050"/>
            <a:ext cx="3562800" cy="1315200"/>
          </a:xfrm>
          <a:prstGeom prst="ellipse">
            <a:avLst/>
          </a:prstGeom>
          <a:solidFill>
            <a:srgbClr val="3D85C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600">
                <a:solidFill>
                  <a:srgbClr val="FFDF89"/>
                </a:solidFill>
                <a:latin typeface="Balsamiq Sans"/>
                <a:ea typeface="Balsamiq Sans"/>
                <a:cs typeface="Balsamiq Sans"/>
                <a:sym typeface="Balsamiq Sans"/>
              </a:rPr>
              <a:t>DEFINAMOS</a:t>
            </a:r>
            <a:endParaRPr b="1" sz="1600">
              <a:solidFill>
                <a:srgbClr val="FFDF89"/>
              </a:solidFill>
              <a:latin typeface="Balsamiq Sans"/>
              <a:ea typeface="Balsamiq Sans"/>
              <a:cs typeface="Balsamiq Sans"/>
              <a:sym typeface="Balsamiq Sans"/>
            </a:endParaRPr>
          </a:p>
          <a:p>
            <a:pPr indent="0" lvl="0" marL="0" marR="0" rtl="0" algn="ctr">
              <a:spcBef>
                <a:spcPts val="0"/>
              </a:spcBef>
              <a:spcAft>
                <a:spcPts val="0"/>
              </a:spcAft>
              <a:buNone/>
            </a:pPr>
            <a:r>
              <a:rPr b="1" lang="en" sz="1600">
                <a:solidFill>
                  <a:srgbClr val="FFDF89"/>
                </a:solidFill>
                <a:latin typeface="Balsamiq Sans"/>
                <a:ea typeface="Balsamiq Sans"/>
                <a:cs typeface="Balsamiq Sans"/>
                <a:sym typeface="Balsamiq Sans"/>
              </a:rPr>
              <a:t>EL PROBLEMA</a:t>
            </a:r>
            <a:endParaRPr sz="1600">
              <a:solidFill>
                <a:srgbClr val="FFDF89"/>
              </a:solidFill>
              <a:latin typeface="Balsamiq Sans"/>
              <a:ea typeface="Balsamiq Sans"/>
              <a:cs typeface="Balsamiq Sans"/>
              <a:sym typeface="Balsamiq Sans"/>
            </a:endParaRPr>
          </a:p>
          <a:p>
            <a:pPr indent="0" lvl="0" marL="0" marR="0" rtl="0" algn="ctr">
              <a:spcBef>
                <a:spcPts val="0"/>
              </a:spcBef>
              <a:spcAft>
                <a:spcPts val="0"/>
              </a:spcAft>
              <a:buNone/>
            </a:pPr>
            <a:r>
              <a:rPr i="0" lang="en" sz="1100" u="none" cap="none" strike="noStrike">
                <a:solidFill>
                  <a:srgbClr val="FFFFFF"/>
                </a:solidFill>
                <a:latin typeface="Balsamiq Sans"/>
                <a:ea typeface="Balsamiq Sans"/>
                <a:cs typeface="Balsamiq Sans"/>
                <a:sym typeface="Balsamiq Sans"/>
              </a:rPr>
              <a:t>Determina con claridad el problema sobre el cual se trabajará, así como las inquietudes y curiosidad de los alumnos en torno al mismo</a:t>
            </a:r>
            <a:endParaRPr i="0" sz="1100" u="none" cap="none" strike="noStrike">
              <a:solidFill>
                <a:srgbClr val="FFFFFF"/>
              </a:solidFill>
              <a:latin typeface="Balsamiq Sans"/>
              <a:ea typeface="Balsamiq Sans"/>
              <a:cs typeface="Balsamiq Sans"/>
              <a:sym typeface="Balsamiq Sans"/>
            </a:endParaRPr>
          </a:p>
        </p:txBody>
      </p:sp>
      <p:sp>
        <p:nvSpPr>
          <p:cNvPr id="1018" name="Google Shape;1018;p38"/>
          <p:cNvSpPr/>
          <p:nvPr/>
        </p:nvSpPr>
        <p:spPr>
          <a:xfrm>
            <a:off x="302700" y="2088350"/>
            <a:ext cx="2629500" cy="1730100"/>
          </a:xfrm>
          <a:prstGeom prst="ellipse">
            <a:avLst/>
          </a:prstGeom>
          <a:solidFill>
            <a:srgbClr val="07376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500">
                <a:solidFill>
                  <a:srgbClr val="FFD436"/>
                </a:solidFill>
                <a:latin typeface="Balsamiq Sans"/>
                <a:ea typeface="Balsamiq Sans"/>
                <a:cs typeface="Balsamiq Sans"/>
                <a:sym typeface="Balsamiq Sans"/>
              </a:rPr>
              <a:t>ORGANICEMOS </a:t>
            </a:r>
            <a:endParaRPr b="1" i="0" sz="1500" u="none" cap="none" strike="noStrike">
              <a:solidFill>
                <a:srgbClr val="FFD436"/>
              </a:solidFill>
              <a:latin typeface="Balsamiq Sans"/>
              <a:ea typeface="Balsamiq Sans"/>
              <a:cs typeface="Balsamiq Sans"/>
              <a:sym typeface="Balsamiq Sans"/>
            </a:endParaRPr>
          </a:p>
          <a:p>
            <a:pPr indent="0" lvl="0" marL="0" marR="0" rtl="0" algn="ctr">
              <a:spcBef>
                <a:spcPts val="0"/>
              </a:spcBef>
              <a:spcAft>
                <a:spcPts val="0"/>
              </a:spcAft>
              <a:buNone/>
            </a:pPr>
            <a:r>
              <a:rPr b="1" lang="en" sz="1500">
                <a:solidFill>
                  <a:srgbClr val="FFD436"/>
                </a:solidFill>
                <a:latin typeface="Balsamiq Sans"/>
                <a:ea typeface="Balsamiq Sans"/>
                <a:cs typeface="Balsamiq Sans"/>
                <a:sym typeface="Balsamiq Sans"/>
              </a:rPr>
              <a:t>LA EXPERIENCIA </a:t>
            </a:r>
            <a:endParaRPr sz="1500">
              <a:solidFill>
                <a:srgbClr val="FFD436"/>
              </a:solidFill>
              <a:latin typeface="Balsamiq Sans"/>
              <a:ea typeface="Balsamiq Sans"/>
              <a:cs typeface="Balsamiq Sans"/>
              <a:sym typeface="Balsamiq Sans"/>
            </a:endParaRPr>
          </a:p>
          <a:p>
            <a:pPr indent="0" lvl="0" marL="0" marR="0" rtl="0" algn="ctr">
              <a:spcBef>
                <a:spcPts val="0"/>
              </a:spcBef>
              <a:spcAft>
                <a:spcPts val="0"/>
              </a:spcAft>
              <a:buNone/>
            </a:pPr>
            <a:r>
              <a:rPr i="0" lang="en" sz="1100" u="none" cap="none" strike="noStrike">
                <a:solidFill>
                  <a:srgbClr val="FFFFFF"/>
                </a:solidFill>
                <a:latin typeface="Balsamiq Sans"/>
                <a:ea typeface="Balsamiq Sans"/>
                <a:cs typeface="Balsamiq Sans"/>
                <a:sym typeface="Balsamiq Sans"/>
              </a:rPr>
              <a:t>Plantea una ruta de trabajo para el proceso de indagación para argumentar una posible solución al problema planteado</a:t>
            </a:r>
            <a:endParaRPr i="0" sz="1100" u="none" cap="none" strike="noStrike">
              <a:solidFill>
                <a:srgbClr val="FFFFFF"/>
              </a:solidFill>
              <a:latin typeface="Balsamiq Sans"/>
              <a:ea typeface="Balsamiq Sans"/>
              <a:cs typeface="Balsamiq Sans"/>
              <a:sym typeface="Balsamiq Sans"/>
            </a:endParaRPr>
          </a:p>
        </p:txBody>
      </p:sp>
      <p:sp>
        <p:nvSpPr>
          <p:cNvPr id="1019" name="Google Shape;1019;p38"/>
          <p:cNvSpPr/>
          <p:nvPr/>
        </p:nvSpPr>
        <p:spPr>
          <a:xfrm>
            <a:off x="6192450" y="2748850"/>
            <a:ext cx="2654700" cy="2070600"/>
          </a:xfrm>
          <a:prstGeom prst="ellipse">
            <a:avLst/>
          </a:prstGeom>
          <a:solidFill>
            <a:srgbClr val="4359C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500">
                <a:solidFill>
                  <a:srgbClr val="FFDF89"/>
                </a:solidFill>
                <a:latin typeface="Balsamiq Sans"/>
                <a:ea typeface="Balsamiq Sans"/>
                <a:cs typeface="Balsamiq Sans"/>
                <a:sym typeface="Balsamiq Sans"/>
              </a:rPr>
              <a:t>V</a:t>
            </a:r>
            <a:r>
              <a:rPr b="1" lang="en" sz="1500">
                <a:solidFill>
                  <a:srgbClr val="FFDF89"/>
                </a:solidFill>
                <a:latin typeface="Balsamiq Sans"/>
                <a:ea typeface="Balsamiq Sans"/>
                <a:cs typeface="Balsamiq Sans"/>
                <a:sym typeface="Balsamiq Sans"/>
              </a:rPr>
              <a:t>IVAMOS</a:t>
            </a:r>
            <a:r>
              <a:rPr b="1" lang="en" sz="1500">
                <a:solidFill>
                  <a:srgbClr val="FFDF89"/>
                </a:solidFill>
                <a:latin typeface="Balsamiq Sans"/>
                <a:ea typeface="Balsamiq Sans"/>
                <a:cs typeface="Balsamiq Sans"/>
                <a:sym typeface="Balsamiq Sans"/>
              </a:rPr>
              <a:t> LA EXPERIENCIA</a:t>
            </a:r>
            <a:endParaRPr b="1" sz="1500">
              <a:solidFill>
                <a:srgbClr val="FFDF89"/>
              </a:solidFill>
              <a:latin typeface="Balsamiq Sans"/>
              <a:ea typeface="Balsamiq Sans"/>
              <a:cs typeface="Balsamiq Sans"/>
              <a:sym typeface="Balsamiq Sans"/>
            </a:endParaRPr>
          </a:p>
          <a:p>
            <a:pPr indent="0" lvl="0" marL="0" marR="0" rtl="0" algn="ctr">
              <a:spcBef>
                <a:spcPts val="0"/>
              </a:spcBef>
              <a:spcAft>
                <a:spcPts val="0"/>
              </a:spcAft>
              <a:buNone/>
            </a:pPr>
            <a:r>
              <a:rPr i="0" lang="en" sz="1100" u="none" cap="none" strike="noStrike">
                <a:solidFill>
                  <a:srgbClr val="FFFFFF"/>
                </a:solidFill>
                <a:latin typeface="Balsamiq Sans"/>
                <a:ea typeface="Balsamiq Sans"/>
                <a:cs typeface="Balsamiq Sans"/>
                <a:sym typeface="Balsamiq Sans"/>
              </a:rPr>
              <a:t>Guiar a los alumnos a una indagación de corte documental y/o vivencial con la intención de aportar elementos que lo lleven a comprender el problema y, en su caso, intervenir para transformarlo</a:t>
            </a:r>
            <a:endParaRPr i="0" sz="1100" u="none" cap="none" strike="noStrike">
              <a:solidFill>
                <a:srgbClr val="FFFFFF"/>
              </a:solidFill>
              <a:latin typeface="Balsamiq Sans"/>
              <a:ea typeface="Balsamiq Sans"/>
              <a:cs typeface="Balsamiq Sans"/>
              <a:sym typeface="Balsamiq Sans"/>
            </a:endParaRPr>
          </a:p>
        </p:txBody>
      </p:sp>
      <p:sp>
        <p:nvSpPr>
          <p:cNvPr id="1020" name="Google Shape;1020;p38"/>
          <p:cNvSpPr/>
          <p:nvPr/>
        </p:nvSpPr>
        <p:spPr>
          <a:xfrm>
            <a:off x="2787925" y="2825050"/>
            <a:ext cx="3273000" cy="1894500"/>
          </a:xfrm>
          <a:prstGeom prst="ellipse">
            <a:avLst/>
          </a:prstGeom>
          <a:solidFill>
            <a:srgbClr val="1155C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700">
                <a:solidFill>
                  <a:srgbClr val="FFDF89"/>
                </a:solidFill>
                <a:latin typeface="Balsamiq Sans"/>
                <a:ea typeface="Balsamiq Sans"/>
                <a:cs typeface="Balsamiq Sans"/>
                <a:sym typeface="Balsamiq Sans"/>
              </a:rPr>
              <a:t>RESULTADOS </a:t>
            </a:r>
            <a:endParaRPr b="1" sz="1700">
              <a:solidFill>
                <a:srgbClr val="FFDF89"/>
              </a:solidFill>
              <a:latin typeface="Balsamiq Sans"/>
              <a:ea typeface="Balsamiq Sans"/>
              <a:cs typeface="Balsamiq Sans"/>
              <a:sym typeface="Balsamiq Sans"/>
            </a:endParaRPr>
          </a:p>
          <a:p>
            <a:pPr indent="0" lvl="0" marL="0" marR="0" rtl="0" algn="ctr">
              <a:spcBef>
                <a:spcPts val="0"/>
              </a:spcBef>
              <a:spcAft>
                <a:spcPts val="0"/>
              </a:spcAft>
              <a:buNone/>
            </a:pPr>
            <a:r>
              <a:rPr b="1" lang="en" sz="1700">
                <a:solidFill>
                  <a:srgbClr val="FFDF89"/>
                </a:solidFill>
                <a:latin typeface="Balsamiq Sans"/>
                <a:ea typeface="Balsamiq Sans"/>
                <a:cs typeface="Balsamiq Sans"/>
                <a:sym typeface="Balsamiq Sans"/>
              </a:rPr>
              <a:t>Y ANÁLISIS </a:t>
            </a:r>
            <a:endParaRPr sz="1700">
              <a:solidFill>
                <a:srgbClr val="FFDF89"/>
              </a:solidFill>
              <a:latin typeface="Balsamiq Sans"/>
              <a:ea typeface="Balsamiq Sans"/>
              <a:cs typeface="Balsamiq Sans"/>
              <a:sym typeface="Balsamiq Sans"/>
            </a:endParaRPr>
          </a:p>
          <a:p>
            <a:pPr indent="0" lvl="0" marL="0" marR="0" rtl="0" algn="ctr">
              <a:spcBef>
                <a:spcPts val="0"/>
              </a:spcBef>
              <a:spcAft>
                <a:spcPts val="0"/>
              </a:spcAft>
              <a:buNone/>
            </a:pPr>
            <a:r>
              <a:rPr i="0" lang="en" sz="1000" u="none" cap="none" strike="noStrike">
                <a:solidFill>
                  <a:srgbClr val="FFFFFF"/>
                </a:solidFill>
                <a:latin typeface="Balsamiq Sans"/>
                <a:ea typeface="Balsamiq Sans"/>
                <a:cs typeface="Balsamiq Sans"/>
                <a:sym typeface="Balsamiq Sans"/>
              </a:rPr>
              <a:t>Se retoman el problema inicial, los</a:t>
            </a:r>
            <a:r>
              <a:rPr lang="en" sz="1000">
                <a:solidFill>
                  <a:srgbClr val="FFFFFF"/>
                </a:solidFill>
                <a:latin typeface="Balsamiq Sans"/>
                <a:ea typeface="Balsamiq Sans"/>
                <a:cs typeface="Balsamiq Sans"/>
                <a:sym typeface="Balsamiq Sans"/>
              </a:rPr>
              <a:t> </a:t>
            </a:r>
            <a:r>
              <a:rPr i="0" lang="en" sz="1000" u="none" cap="none" strike="noStrike">
                <a:solidFill>
                  <a:srgbClr val="FFFFFF"/>
                </a:solidFill>
                <a:latin typeface="Balsamiq Sans"/>
                <a:ea typeface="Balsamiq Sans"/>
                <a:cs typeface="Balsamiq Sans"/>
                <a:sym typeface="Balsamiq Sans"/>
              </a:rPr>
              <a:t>hallazgos, el proceso de construcción de acuerdos, los aprendizajes obtenidos, se plantean los medios para divulgar los resultados obtenidos y, en caso de ser necesario, se identifican problemas</a:t>
            </a:r>
            <a:endParaRPr i="0" sz="1000" u="none" cap="none" strike="noStrike">
              <a:solidFill>
                <a:srgbClr val="FFFFFF"/>
              </a:solidFill>
              <a:latin typeface="Balsamiq Sans"/>
              <a:ea typeface="Balsamiq Sans"/>
              <a:cs typeface="Balsamiq Sans"/>
              <a:sym typeface="Balsamiq Sans"/>
            </a:endParaRPr>
          </a:p>
        </p:txBody>
      </p:sp>
      <p:cxnSp>
        <p:nvCxnSpPr>
          <p:cNvPr id="1021" name="Google Shape;1021;p38"/>
          <p:cNvCxnSpPr>
            <a:stCxn id="1015" idx="6"/>
            <a:endCxn id="1016" idx="2"/>
          </p:cNvCxnSpPr>
          <p:nvPr/>
        </p:nvCxnSpPr>
        <p:spPr>
          <a:xfrm flipH="1" rot="10800000">
            <a:off x="2164475" y="1128350"/>
            <a:ext cx="408900" cy="262500"/>
          </a:xfrm>
          <a:prstGeom prst="curvedConnector3">
            <a:avLst>
              <a:gd fmla="val 50015" name="adj1"/>
            </a:avLst>
          </a:prstGeom>
          <a:noFill/>
          <a:ln cap="flat" cmpd="sng" w="28575">
            <a:solidFill>
              <a:srgbClr val="E51F38"/>
            </a:solidFill>
            <a:prstDash val="dash"/>
            <a:round/>
            <a:headEnd len="med" w="med" type="none"/>
            <a:tailEnd len="med" w="med" type="triangle"/>
          </a:ln>
        </p:spPr>
      </p:cxnSp>
      <p:cxnSp>
        <p:nvCxnSpPr>
          <p:cNvPr id="1022" name="Google Shape;1022;p38"/>
          <p:cNvCxnSpPr>
            <a:stCxn id="1016" idx="1"/>
            <a:endCxn id="1017" idx="1"/>
          </p:cNvCxnSpPr>
          <p:nvPr/>
        </p:nvCxnSpPr>
        <p:spPr>
          <a:xfrm flipH="1" rot="-5400000">
            <a:off x="4058430" y="-487073"/>
            <a:ext cx="795900" cy="2921700"/>
          </a:xfrm>
          <a:prstGeom prst="curvedConnector3">
            <a:avLst>
              <a:gd fmla="val -58673" name="adj1"/>
            </a:avLst>
          </a:prstGeom>
          <a:noFill/>
          <a:ln cap="flat" cmpd="sng" w="28575">
            <a:solidFill>
              <a:srgbClr val="E51F38"/>
            </a:solidFill>
            <a:prstDash val="dash"/>
            <a:round/>
            <a:headEnd len="med" w="med" type="none"/>
            <a:tailEnd len="med" w="med" type="triangle"/>
          </a:ln>
        </p:spPr>
      </p:cxnSp>
      <p:cxnSp>
        <p:nvCxnSpPr>
          <p:cNvPr id="1023" name="Google Shape;1023;p38"/>
          <p:cNvCxnSpPr>
            <a:stCxn id="1017" idx="2"/>
          </p:cNvCxnSpPr>
          <p:nvPr/>
        </p:nvCxnSpPr>
        <p:spPr>
          <a:xfrm flipH="1">
            <a:off x="2809950" y="1836650"/>
            <a:ext cx="2585400" cy="884700"/>
          </a:xfrm>
          <a:prstGeom prst="curvedConnector3">
            <a:avLst>
              <a:gd fmla="val 50000" name="adj1"/>
            </a:avLst>
          </a:prstGeom>
          <a:noFill/>
          <a:ln cap="flat" cmpd="sng" w="38100">
            <a:solidFill>
              <a:srgbClr val="E51F38"/>
            </a:solidFill>
            <a:prstDash val="dash"/>
            <a:round/>
            <a:headEnd len="med" w="med" type="none"/>
            <a:tailEnd len="med" w="med" type="triangle"/>
          </a:ln>
        </p:spPr>
      </p:cxnSp>
      <p:cxnSp>
        <p:nvCxnSpPr>
          <p:cNvPr id="1024" name="Google Shape;1024;p38"/>
          <p:cNvCxnSpPr>
            <a:stCxn id="1018" idx="3"/>
            <a:endCxn id="1019" idx="3"/>
          </p:cNvCxnSpPr>
          <p:nvPr/>
        </p:nvCxnSpPr>
        <p:spPr>
          <a:xfrm flipH="1" rot="-5400000">
            <a:off x="3159031" y="1093833"/>
            <a:ext cx="951000" cy="5893500"/>
          </a:xfrm>
          <a:prstGeom prst="curvedConnector3">
            <a:avLst>
              <a:gd fmla="val 156939" name="adj1"/>
            </a:avLst>
          </a:prstGeom>
          <a:noFill/>
          <a:ln cap="flat" cmpd="sng" w="38100">
            <a:solidFill>
              <a:srgbClr val="E51F38"/>
            </a:solidFill>
            <a:prstDash val="solid"/>
            <a:round/>
            <a:headEnd len="med" w="med" type="none"/>
            <a:tailEnd len="med" w="med" type="triangle"/>
          </a:ln>
        </p:spPr>
      </p:cxnSp>
      <p:cxnSp>
        <p:nvCxnSpPr>
          <p:cNvPr id="1025" name="Google Shape;1025;p38"/>
          <p:cNvCxnSpPr>
            <a:stCxn id="1019" idx="1"/>
            <a:endCxn id="1020" idx="0"/>
          </p:cNvCxnSpPr>
          <p:nvPr/>
        </p:nvCxnSpPr>
        <p:spPr>
          <a:xfrm flipH="1" rot="5400000">
            <a:off x="5389322" y="1860182"/>
            <a:ext cx="227100" cy="2156700"/>
          </a:xfrm>
          <a:prstGeom prst="curvedConnector3">
            <a:avLst>
              <a:gd fmla="val 238378" name="adj1"/>
            </a:avLst>
          </a:prstGeom>
          <a:noFill/>
          <a:ln cap="flat" cmpd="sng" w="28575">
            <a:solidFill>
              <a:srgbClr val="E51F38"/>
            </a:solidFill>
            <a:prstDash val="dash"/>
            <a:round/>
            <a:headEnd len="med" w="med" type="none"/>
            <a:tailEnd len="med" w="med" type="triangle"/>
          </a:ln>
        </p:spPr>
      </p:cxnSp>
      <p:pic>
        <p:nvPicPr>
          <p:cNvPr id="1026" name="Google Shape;1026;p38">
            <a:hlinkClick r:id="rId3"/>
          </p:cNvPr>
          <p:cNvPicPr preferRelativeResize="0"/>
          <p:nvPr/>
        </p:nvPicPr>
        <p:blipFill rotWithShape="1">
          <a:blip r:embed="rId4">
            <a:alphaModFix/>
          </a:blip>
          <a:srcRect b="11710" l="8407" r="9645" t="5590"/>
          <a:stretch/>
        </p:blipFill>
        <p:spPr>
          <a:xfrm>
            <a:off x="6474550" y="222150"/>
            <a:ext cx="696000" cy="702300"/>
          </a:xfrm>
          <a:prstGeom prst="ellipse">
            <a:avLst/>
          </a:prstGeom>
          <a:noFill/>
          <a:ln>
            <a:noFill/>
          </a:ln>
        </p:spPr>
      </p:pic>
      <p:pic>
        <p:nvPicPr>
          <p:cNvPr id="1027" name="Google Shape;1027;p38"/>
          <p:cNvPicPr preferRelativeResize="0"/>
          <p:nvPr/>
        </p:nvPicPr>
        <p:blipFill>
          <a:blip r:embed="rId5">
            <a:alphaModFix/>
          </a:blip>
          <a:stretch>
            <a:fillRect/>
          </a:stretch>
        </p:blipFill>
        <p:spPr>
          <a:xfrm>
            <a:off x="6984461" y="438976"/>
            <a:ext cx="276145" cy="3860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cxnSp>
        <p:nvCxnSpPr>
          <p:cNvPr id="1032" name="Google Shape;1032;p39"/>
          <p:cNvCxnSpPr>
            <a:endCxn id="1033" idx="3"/>
          </p:cNvCxnSpPr>
          <p:nvPr/>
        </p:nvCxnSpPr>
        <p:spPr>
          <a:xfrm rot="-5400000">
            <a:off x="6728783" y="2138366"/>
            <a:ext cx="2272200" cy="570300"/>
          </a:xfrm>
          <a:prstGeom prst="curvedConnector4">
            <a:avLst>
              <a:gd fmla="val 38084" name="adj1"/>
              <a:gd fmla="val 195768" name="adj2"/>
            </a:avLst>
          </a:prstGeom>
          <a:noFill/>
          <a:ln cap="flat" cmpd="sng" w="28575">
            <a:solidFill>
              <a:srgbClr val="00BEA6"/>
            </a:solidFill>
            <a:prstDash val="lgDash"/>
            <a:round/>
            <a:headEnd len="med" w="med" type="none"/>
            <a:tailEnd len="med" w="med" type="triangle"/>
          </a:ln>
        </p:spPr>
      </p:cxnSp>
      <p:cxnSp>
        <p:nvCxnSpPr>
          <p:cNvPr id="1034" name="Google Shape;1034;p39"/>
          <p:cNvCxnSpPr>
            <a:stCxn id="1035" idx="2"/>
            <a:endCxn id="1036" idx="2"/>
          </p:cNvCxnSpPr>
          <p:nvPr/>
        </p:nvCxnSpPr>
        <p:spPr>
          <a:xfrm flipH="1" rot="-5400000">
            <a:off x="2586051" y="3498575"/>
            <a:ext cx="1856100" cy="102900"/>
          </a:xfrm>
          <a:prstGeom prst="curvedConnector5">
            <a:avLst>
              <a:gd fmla="val 25352" name="adj1"/>
              <a:gd fmla="val -1946527" name="adj2"/>
              <a:gd fmla="val 114657" name="adj3"/>
            </a:avLst>
          </a:prstGeom>
          <a:noFill/>
          <a:ln cap="flat" cmpd="sng" w="28575">
            <a:solidFill>
              <a:srgbClr val="00BEA6"/>
            </a:solidFill>
            <a:prstDash val="lgDash"/>
            <a:round/>
            <a:headEnd len="med" w="med" type="none"/>
            <a:tailEnd len="med" w="med" type="triangle"/>
          </a:ln>
        </p:spPr>
      </p:cxnSp>
      <p:sp>
        <p:nvSpPr>
          <p:cNvPr id="1033" name="Google Shape;1033;p39"/>
          <p:cNvSpPr txBox="1"/>
          <p:nvPr/>
        </p:nvSpPr>
        <p:spPr>
          <a:xfrm rot="218046">
            <a:off x="6258730" y="684827"/>
            <a:ext cx="1893207" cy="1085177"/>
          </a:xfrm>
          <a:prstGeom prst="rect">
            <a:avLst/>
          </a:prstGeom>
          <a:solidFill>
            <a:srgbClr val="FFFFFF"/>
          </a:solidFill>
          <a:ln cap="flat" cmpd="sng" w="28575">
            <a:solidFill>
              <a:srgbClr val="F46C83"/>
            </a:solidFill>
            <a:prstDash val="solid"/>
            <a:round/>
            <a:headEnd len="sm" w="sm" type="none"/>
            <a:tailEnd len="sm" w="sm" type="none"/>
          </a:ln>
        </p:spPr>
        <p:txBody>
          <a:bodyPr anchorCtr="0" anchor="t" bIns="34275" lIns="68575" spcFirstLastPara="1" rIns="68575" wrap="square" tIns="34275">
            <a:spAutoFit/>
          </a:bodyPr>
          <a:lstStyle/>
          <a:p>
            <a:pPr indent="0" lvl="0" marL="0" marR="0" rtl="0" algn="just">
              <a:lnSpc>
                <a:spcPct val="100000"/>
              </a:lnSpc>
              <a:spcBef>
                <a:spcPts val="0"/>
              </a:spcBef>
              <a:spcAft>
                <a:spcPts val="0"/>
              </a:spcAft>
              <a:buNone/>
            </a:pPr>
            <a:r>
              <a:rPr lang="en" sz="1100">
                <a:solidFill>
                  <a:srgbClr val="1E111C"/>
                </a:solidFill>
                <a:latin typeface="Abel"/>
                <a:ea typeface="Abel"/>
                <a:cs typeface="Abel"/>
                <a:sym typeface="Abel"/>
              </a:rPr>
              <a:t>Al concluir el proyecto se propone una actividad para la evaluación final de los resultados, así como el cumplimiento de los objetivos y logros del proyecto</a:t>
            </a:r>
            <a:r>
              <a:rPr b="0" i="0" lang="en" sz="700" u="none" cap="none" strike="noStrike">
                <a:solidFill>
                  <a:srgbClr val="7030A0"/>
                </a:solidFill>
                <a:latin typeface="Arial"/>
                <a:ea typeface="Arial"/>
                <a:cs typeface="Arial"/>
                <a:sym typeface="Arial"/>
              </a:rPr>
              <a:t>.</a:t>
            </a:r>
            <a:endParaRPr b="0" i="0" sz="700" u="none" cap="none" strike="noStrike">
              <a:solidFill>
                <a:srgbClr val="7030A0"/>
              </a:solidFill>
              <a:latin typeface="Arial"/>
              <a:ea typeface="Arial"/>
              <a:cs typeface="Arial"/>
              <a:sym typeface="Arial"/>
            </a:endParaRPr>
          </a:p>
        </p:txBody>
      </p:sp>
      <p:sp>
        <p:nvSpPr>
          <p:cNvPr id="1037" name="Google Shape;1037;p39"/>
          <p:cNvSpPr txBox="1"/>
          <p:nvPr/>
        </p:nvSpPr>
        <p:spPr>
          <a:xfrm rot="-208488">
            <a:off x="6607192" y="3545870"/>
            <a:ext cx="2217477" cy="1300496"/>
          </a:xfrm>
          <a:prstGeom prst="rect">
            <a:avLst/>
          </a:prstGeom>
          <a:solidFill>
            <a:srgbClr val="FFFFFF"/>
          </a:solidFill>
          <a:ln cap="flat" cmpd="sng" w="28575">
            <a:solidFill>
              <a:srgbClr val="F46C83"/>
            </a:solidFill>
            <a:prstDash val="solid"/>
            <a:round/>
            <a:headEnd len="sm" w="sm" type="none"/>
            <a:tailEnd len="sm" w="sm" type="none"/>
          </a:ln>
        </p:spPr>
        <p:txBody>
          <a:bodyPr anchorCtr="0" anchor="t" bIns="34275" lIns="68575" spcFirstLastPara="1" rIns="68575" wrap="square" tIns="34275">
            <a:spAutoFit/>
          </a:bodyPr>
          <a:lstStyle/>
          <a:p>
            <a:pPr indent="0" lvl="0" marL="0" marR="0" rtl="0" algn="just">
              <a:lnSpc>
                <a:spcPct val="100000"/>
              </a:lnSpc>
              <a:spcBef>
                <a:spcPts val="0"/>
              </a:spcBef>
              <a:spcAft>
                <a:spcPts val="0"/>
              </a:spcAft>
              <a:buNone/>
            </a:pPr>
            <a:r>
              <a:rPr lang="en" sz="1000">
                <a:solidFill>
                  <a:srgbClr val="1E111C"/>
                </a:solidFill>
                <a:latin typeface="Abel"/>
                <a:ea typeface="Abel"/>
                <a:cs typeface="Abel"/>
                <a:sym typeface="Abel"/>
              </a:rPr>
              <a:t>                </a:t>
            </a:r>
            <a:r>
              <a:rPr lang="en" sz="1000">
                <a:solidFill>
                  <a:srgbClr val="1E111C"/>
                </a:solidFill>
                <a:latin typeface="Abel"/>
                <a:ea typeface="Abel"/>
                <a:cs typeface="Abel"/>
                <a:sym typeface="Abel"/>
              </a:rPr>
              <a:t>Es la puesta en práctica de lo     </a:t>
            </a:r>
            <a:endParaRPr sz="1000">
              <a:solidFill>
                <a:srgbClr val="1E111C"/>
              </a:solidFill>
              <a:latin typeface="Abel"/>
              <a:ea typeface="Abel"/>
              <a:cs typeface="Abel"/>
              <a:sym typeface="Abel"/>
            </a:endParaRPr>
          </a:p>
          <a:p>
            <a:pPr indent="0" lvl="0" marL="0" marR="0" rtl="0" algn="just">
              <a:lnSpc>
                <a:spcPct val="100000"/>
              </a:lnSpc>
              <a:spcBef>
                <a:spcPts val="0"/>
              </a:spcBef>
              <a:spcAft>
                <a:spcPts val="0"/>
              </a:spcAft>
              <a:buNone/>
            </a:pPr>
            <a:r>
              <a:rPr lang="en" sz="1000">
                <a:solidFill>
                  <a:srgbClr val="1E111C"/>
                </a:solidFill>
                <a:latin typeface="Abel"/>
                <a:ea typeface="Abel"/>
                <a:cs typeface="Abel"/>
                <a:sym typeface="Abel"/>
              </a:rPr>
              <a:t>         planificado en el diseño del proyecto </a:t>
            </a:r>
            <a:endParaRPr sz="1000">
              <a:solidFill>
                <a:srgbClr val="1E111C"/>
              </a:solidFill>
              <a:latin typeface="Abel"/>
              <a:ea typeface="Abel"/>
              <a:cs typeface="Abel"/>
              <a:sym typeface="Abel"/>
            </a:endParaRPr>
          </a:p>
          <a:p>
            <a:pPr indent="0" lvl="0" marL="0" marR="0" rtl="0" algn="just">
              <a:lnSpc>
                <a:spcPct val="100000"/>
              </a:lnSpc>
              <a:spcBef>
                <a:spcPts val="0"/>
              </a:spcBef>
              <a:spcAft>
                <a:spcPts val="0"/>
              </a:spcAft>
              <a:buNone/>
            </a:pPr>
            <a:r>
              <a:rPr lang="en" sz="1000">
                <a:solidFill>
                  <a:srgbClr val="1E111C"/>
                </a:solidFill>
                <a:latin typeface="Abel"/>
                <a:ea typeface="Abel"/>
                <a:cs typeface="Abel"/>
                <a:sym typeface="Abel"/>
              </a:rPr>
              <a:t>   incluye el monitoreo de las actividades, espacios y tiempos de los responsables de cada actividad, lo cual implica el seguimiento tanto de los contenidos curriculares a desarrollar como del servicio.</a:t>
            </a:r>
            <a:endParaRPr sz="1000">
              <a:solidFill>
                <a:srgbClr val="1E111C"/>
              </a:solidFill>
              <a:latin typeface="Abel"/>
              <a:ea typeface="Abel"/>
              <a:cs typeface="Abel"/>
              <a:sym typeface="Abel"/>
            </a:endParaRPr>
          </a:p>
        </p:txBody>
      </p:sp>
      <p:sp>
        <p:nvSpPr>
          <p:cNvPr id="1036" name="Google Shape;1036;p39"/>
          <p:cNvSpPr txBox="1"/>
          <p:nvPr/>
        </p:nvSpPr>
        <p:spPr>
          <a:xfrm>
            <a:off x="2395075" y="3300575"/>
            <a:ext cx="2340900" cy="1177500"/>
          </a:xfrm>
          <a:prstGeom prst="rect">
            <a:avLst/>
          </a:prstGeom>
          <a:solidFill>
            <a:srgbClr val="FFFFFF"/>
          </a:solidFill>
          <a:ln cap="flat" cmpd="sng" w="28575">
            <a:solidFill>
              <a:srgbClr val="FF4D6C"/>
            </a:solidFill>
            <a:prstDash val="solid"/>
            <a:round/>
            <a:headEnd len="sm" w="sm" type="none"/>
            <a:tailEnd len="sm" w="sm" type="none"/>
          </a:ln>
        </p:spPr>
        <p:txBody>
          <a:bodyPr anchorCtr="0" anchor="t" bIns="34275" lIns="68575" spcFirstLastPara="1" rIns="68575" wrap="square" tIns="34275">
            <a:spAutoFit/>
          </a:bodyPr>
          <a:lstStyle/>
          <a:p>
            <a:pPr indent="0" lvl="0" marL="0" marR="0" rtl="0" algn="just">
              <a:lnSpc>
                <a:spcPct val="100000"/>
              </a:lnSpc>
              <a:spcBef>
                <a:spcPts val="0"/>
              </a:spcBef>
              <a:spcAft>
                <a:spcPts val="0"/>
              </a:spcAft>
              <a:buNone/>
            </a:pPr>
            <a:r>
              <a:rPr lang="en" sz="1200">
                <a:solidFill>
                  <a:srgbClr val="1E111C"/>
                </a:solidFill>
                <a:latin typeface="Abel"/>
                <a:ea typeface="Abel"/>
                <a:cs typeface="Abel"/>
                <a:sym typeface="Abel"/>
              </a:rPr>
              <a:t>Se trata de guiar actividades que articulen la intencionalidad pedagógica con la intencionalidad del servicio para cuestionar lo que se hará y con cuáles recursos humanos y materiales se cuenta.</a:t>
            </a:r>
            <a:endParaRPr sz="1200">
              <a:solidFill>
                <a:srgbClr val="1E111C"/>
              </a:solidFill>
              <a:latin typeface="Abel"/>
              <a:ea typeface="Abel"/>
              <a:cs typeface="Abel"/>
              <a:sym typeface="Abel"/>
            </a:endParaRPr>
          </a:p>
        </p:txBody>
      </p:sp>
      <p:sp>
        <p:nvSpPr>
          <p:cNvPr id="1038" name="Google Shape;1038;p39"/>
          <p:cNvSpPr txBox="1"/>
          <p:nvPr/>
        </p:nvSpPr>
        <p:spPr>
          <a:xfrm>
            <a:off x="226650" y="1652275"/>
            <a:ext cx="2285400" cy="1254600"/>
          </a:xfrm>
          <a:prstGeom prst="rect">
            <a:avLst/>
          </a:prstGeom>
          <a:solidFill>
            <a:srgbClr val="FFFFFF"/>
          </a:solidFill>
          <a:ln cap="flat" cmpd="sng" w="28575">
            <a:solidFill>
              <a:srgbClr val="ED9996"/>
            </a:solidFill>
            <a:prstDash val="solid"/>
            <a:round/>
            <a:headEnd len="sm" w="sm" type="none"/>
            <a:tailEnd len="sm" w="sm" type="none"/>
          </a:ln>
        </p:spPr>
        <p:txBody>
          <a:bodyPr anchorCtr="0" anchor="t" bIns="34275" lIns="68575" spcFirstLastPara="1" rIns="68575" wrap="square" tIns="34275">
            <a:spAutoFit/>
          </a:bodyPr>
          <a:lstStyle/>
          <a:p>
            <a:pPr indent="0" lvl="0" marL="0" marR="0" rtl="0" algn="just">
              <a:lnSpc>
                <a:spcPct val="100000"/>
              </a:lnSpc>
              <a:spcBef>
                <a:spcPts val="0"/>
              </a:spcBef>
              <a:spcAft>
                <a:spcPts val="0"/>
              </a:spcAft>
              <a:buNone/>
            </a:pPr>
            <a:r>
              <a:rPr lang="en" sz="1100">
                <a:solidFill>
                  <a:srgbClr val="1E111C"/>
                </a:solidFill>
                <a:latin typeface="Abel"/>
                <a:ea typeface="Abel"/>
                <a:cs typeface="Abel"/>
                <a:sym typeface="Abel"/>
              </a:rPr>
              <a:t>Durante esta etapa habrá que guiar actividades para conocer la realidad sobre la que se trabajará, por lo que es indispensable que el maestro recabe información, identifique los recursos con los que se cuenta y establezca vínculos con la familia y la comunidad</a:t>
            </a:r>
            <a:r>
              <a:rPr i="0" lang="en" sz="900" u="none" cap="none" strike="noStrike">
                <a:solidFill>
                  <a:srgbClr val="1E111C"/>
                </a:solidFill>
                <a:latin typeface="Abel"/>
                <a:ea typeface="Abel"/>
                <a:cs typeface="Abel"/>
                <a:sym typeface="Abel"/>
              </a:rPr>
              <a:t>.</a:t>
            </a:r>
            <a:endParaRPr i="0" sz="900" u="none" cap="none" strike="noStrike">
              <a:solidFill>
                <a:srgbClr val="1E111C"/>
              </a:solidFill>
              <a:latin typeface="Abel"/>
              <a:ea typeface="Abel"/>
              <a:cs typeface="Abel"/>
              <a:sym typeface="Abel"/>
            </a:endParaRPr>
          </a:p>
        </p:txBody>
      </p:sp>
      <p:sp>
        <p:nvSpPr>
          <p:cNvPr id="1039" name="Google Shape;1039;p39"/>
          <p:cNvSpPr/>
          <p:nvPr/>
        </p:nvSpPr>
        <p:spPr>
          <a:xfrm rot="-278878">
            <a:off x="6614215" y="1643851"/>
            <a:ext cx="2122258" cy="1203255"/>
          </a:xfrm>
          <a:custGeom>
            <a:rect b="b" l="l" r="r" t="t"/>
            <a:pathLst>
              <a:path extrusionOk="0" h="852170" w="2292985">
                <a:moveTo>
                  <a:pt x="1146467" y="0"/>
                </a:moveTo>
                <a:lnTo>
                  <a:pt x="1079103" y="723"/>
                </a:lnTo>
                <a:lnTo>
                  <a:pt x="1012765" y="2866"/>
                </a:lnTo>
                <a:lnTo>
                  <a:pt x="947560" y="6388"/>
                </a:lnTo>
                <a:lnTo>
                  <a:pt x="883594" y="11251"/>
                </a:lnTo>
                <a:lnTo>
                  <a:pt x="820976" y="17413"/>
                </a:lnTo>
                <a:lnTo>
                  <a:pt x="759813" y="24835"/>
                </a:lnTo>
                <a:lnTo>
                  <a:pt x="700212" y="33477"/>
                </a:lnTo>
                <a:lnTo>
                  <a:pt x="642282" y="43299"/>
                </a:lnTo>
                <a:lnTo>
                  <a:pt x="586129" y="54261"/>
                </a:lnTo>
                <a:lnTo>
                  <a:pt x="531861" y="66323"/>
                </a:lnTo>
                <a:lnTo>
                  <a:pt x="479587" y="79446"/>
                </a:lnTo>
                <a:lnTo>
                  <a:pt x="429412" y="93588"/>
                </a:lnTo>
                <a:lnTo>
                  <a:pt x="381445" y="108711"/>
                </a:lnTo>
                <a:lnTo>
                  <a:pt x="335794" y="124774"/>
                </a:lnTo>
                <a:lnTo>
                  <a:pt x="292565" y="141737"/>
                </a:lnTo>
                <a:lnTo>
                  <a:pt x="251867" y="159561"/>
                </a:lnTo>
                <a:lnTo>
                  <a:pt x="213807" y="178205"/>
                </a:lnTo>
                <a:lnTo>
                  <a:pt x="178492" y="197629"/>
                </a:lnTo>
                <a:lnTo>
                  <a:pt x="146030" y="217794"/>
                </a:lnTo>
                <a:lnTo>
                  <a:pt x="90095" y="260186"/>
                </a:lnTo>
                <a:lnTo>
                  <a:pt x="46863" y="305060"/>
                </a:lnTo>
                <a:lnTo>
                  <a:pt x="17193" y="352097"/>
                </a:lnTo>
                <a:lnTo>
                  <a:pt x="1946" y="400977"/>
                </a:lnTo>
                <a:lnTo>
                  <a:pt x="0" y="426008"/>
                </a:lnTo>
                <a:lnTo>
                  <a:pt x="1946" y="451040"/>
                </a:lnTo>
                <a:lnTo>
                  <a:pt x="17193" y="499920"/>
                </a:lnTo>
                <a:lnTo>
                  <a:pt x="46863" y="546958"/>
                </a:lnTo>
                <a:lnTo>
                  <a:pt x="90095" y="591833"/>
                </a:lnTo>
                <a:lnTo>
                  <a:pt x="146030" y="634226"/>
                </a:lnTo>
                <a:lnTo>
                  <a:pt x="178492" y="654391"/>
                </a:lnTo>
                <a:lnTo>
                  <a:pt x="213807" y="673816"/>
                </a:lnTo>
                <a:lnTo>
                  <a:pt x="251867" y="692461"/>
                </a:lnTo>
                <a:lnTo>
                  <a:pt x="292565" y="710285"/>
                </a:lnTo>
                <a:lnTo>
                  <a:pt x="335794" y="727249"/>
                </a:lnTo>
                <a:lnTo>
                  <a:pt x="381445" y="743313"/>
                </a:lnTo>
                <a:lnTo>
                  <a:pt x="429412" y="758436"/>
                </a:lnTo>
                <a:lnTo>
                  <a:pt x="479587" y="772579"/>
                </a:lnTo>
                <a:lnTo>
                  <a:pt x="531861" y="785702"/>
                </a:lnTo>
                <a:lnTo>
                  <a:pt x="586129" y="797765"/>
                </a:lnTo>
                <a:lnTo>
                  <a:pt x="642282" y="808728"/>
                </a:lnTo>
                <a:lnTo>
                  <a:pt x="700212" y="818550"/>
                </a:lnTo>
                <a:lnTo>
                  <a:pt x="759813" y="827193"/>
                </a:lnTo>
                <a:lnTo>
                  <a:pt x="820976" y="834615"/>
                </a:lnTo>
                <a:lnTo>
                  <a:pt x="883594" y="840778"/>
                </a:lnTo>
                <a:lnTo>
                  <a:pt x="947560" y="845641"/>
                </a:lnTo>
                <a:lnTo>
                  <a:pt x="1012765" y="849164"/>
                </a:lnTo>
                <a:lnTo>
                  <a:pt x="1079103" y="851307"/>
                </a:lnTo>
                <a:lnTo>
                  <a:pt x="1146467" y="852030"/>
                </a:lnTo>
                <a:lnTo>
                  <a:pt x="1213831" y="851307"/>
                </a:lnTo>
                <a:lnTo>
                  <a:pt x="1280170" y="849164"/>
                </a:lnTo>
                <a:lnTo>
                  <a:pt x="1345377" y="845641"/>
                </a:lnTo>
                <a:lnTo>
                  <a:pt x="1409343" y="840778"/>
                </a:lnTo>
                <a:lnTo>
                  <a:pt x="1471962" y="834615"/>
                </a:lnTo>
                <a:lnTo>
                  <a:pt x="1533126" y="827193"/>
                </a:lnTo>
                <a:lnTo>
                  <a:pt x="1592727" y="818550"/>
                </a:lnTo>
                <a:lnTo>
                  <a:pt x="1650657" y="808728"/>
                </a:lnTo>
                <a:lnTo>
                  <a:pt x="1706810" y="797765"/>
                </a:lnTo>
                <a:lnTo>
                  <a:pt x="1761077" y="785702"/>
                </a:lnTo>
                <a:lnTo>
                  <a:pt x="1813352" y="772579"/>
                </a:lnTo>
                <a:lnTo>
                  <a:pt x="1863526" y="758436"/>
                </a:lnTo>
                <a:lnTo>
                  <a:pt x="1911493" y="743313"/>
                </a:lnTo>
                <a:lnTo>
                  <a:pt x="1957144" y="727249"/>
                </a:lnTo>
                <a:lnTo>
                  <a:pt x="2000372" y="710285"/>
                </a:lnTo>
                <a:lnTo>
                  <a:pt x="2041070" y="692461"/>
                </a:lnTo>
                <a:lnTo>
                  <a:pt x="2079130" y="673816"/>
                </a:lnTo>
                <a:lnTo>
                  <a:pt x="2114444" y="654391"/>
                </a:lnTo>
                <a:lnTo>
                  <a:pt x="2146906" y="634226"/>
                </a:lnTo>
                <a:lnTo>
                  <a:pt x="2202840" y="591833"/>
                </a:lnTo>
                <a:lnTo>
                  <a:pt x="2246071" y="546958"/>
                </a:lnTo>
                <a:lnTo>
                  <a:pt x="2275741" y="499920"/>
                </a:lnTo>
                <a:lnTo>
                  <a:pt x="2290988" y="451040"/>
                </a:lnTo>
                <a:lnTo>
                  <a:pt x="2292934" y="426008"/>
                </a:lnTo>
                <a:lnTo>
                  <a:pt x="2290988" y="400977"/>
                </a:lnTo>
                <a:lnTo>
                  <a:pt x="2275741" y="352097"/>
                </a:lnTo>
                <a:lnTo>
                  <a:pt x="2246071" y="305060"/>
                </a:lnTo>
                <a:lnTo>
                  <a:pt x="2202840" y="260186"/>
                </a:lnTo>
                <a:lnTo>
                  <a:pt x="2146906" y="217794"/>
                </a:lnTo>
                <a:lnTo>
                  <a:pt x="2114444" y="197629"/>
                </a:lnTo>
                <a:lnTo>
                  <a:pt x="2079130" y="178205"/>
                </a:lnTo>
                <a:lnTo>
                  <a:pt x="2041070" y="159561"/>
                </a:lnTo>
                <a:lnTo>
                  <a:pt x="2000372" y="141737"/>
                </a:lnTo>
                <a:lnTo>
                  <a:pt x="1957144" y="124774"/>
                </a:lnTo>
                <a:lnTo>
                  <a:pt x="1911493" y="108711"/>
                </a:lnTo>
                <a:lnTo>
                  <a:pt x="1863526" y="93588"/>
                </a:lnTo>
                <a:lnTo>
                  <a:pt x="1813352" y="79446"/>
                </a:lnTo>
                <a:lnTo>
                  <a:pt x="1761077" y="66323"/>
                </a:lnTo>
                <a:lnTo>
                  <a:pt x="1706810" y="54261"/>
                </a:lnTo>
                <a:lnTo>
                  <a:pt x="1650657" y="43299"/>
                </a:lnTo>
                <a:lnTo>
                  <a:pt x="1592727" y="33477"/>
                </a:lnTo>
                <a:lnTo>
                  <a:pt x="1533126" y="24835"/>
                </a:lnTo>
                <a:lnTo>
                  <a:pt x="1471962" y="17413"/>
                </a:lnTo>
                <a:lnTo>
                  <a:pt x="1409343" y="11251"/>
                </a:lnTo>
                <a:lnTo>
                  <a:pt x="1345377" y="6388"/>
                </a:lnTo>
                <a:lnTo>
                  <a:pt x="1280170" y="2866"/>
                </a:lnTo>
                <a:lnTo>
                  <a:pt x="1213831" y="723"/>
                </a:lnTo>
                <a:lnTo>
                  <a:pt x="1146467" y="0"/>
                </a:lnTo>
                <a:close/>
              </a:path>
            </a:pathLst>
          </a:custGeom>
          <a:solidFill>
            <a:srgbClr val="DD2F6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040" name="Google Shape;1040;p39"/>
          <p:cNvSpPr/>
          <p:nvPr/>
        </p:nvSpPr>
        <p:spPr>
          <a:xfrm rot="-590014">
            <a:off x="295017" y="3402399"/>
            <a:ext cx="2181727" cy="1115895"/>
          </a:xfrm>
          <a:custGeom>
            <a:rect b="b" l="l" r="r" t="t"/>
            <a:pathLst>
              <a:path extrusionOk="0" h="852170" w="2292985">
                <a:moveTo>
                  <a:pt x="1146467" y="0"/>
                </a:moveTo>
                <a:lnTo>
                  <a:pt x="1079103" y="723"/>
                </a:lnTo>
                <a:lnTo>
                  <a:pt x="1012765" y="2866"/>
                </a:lnTo>
                <a:lnTo>
                  <a:pt x="947560" y="6388"/>
                </a:lnTo>
                <a:lnTo>
                  <a:pt x="883594" y="11251"/>
                </a:lnTo>
                <a:lnTo>
                  <a:pt x="820976" y="17413"/>
                </a:lnTo>
                <a:lnTo>
                  <a:pt x="759813" y="24835"/>
                </a:lnTo>
                <a:lnTo>
                  <a:pt x="700212" y="33477"/>
                </a:lnTo>
                <a:lnTo>
                  <a:pt x="642282" y="43299"/>
                </a:lnTo>
                <a:lnTo>
                  <a:pt x="586129" y="54261"/>
                </a:lnTo>
                <a:lnTo>
                  <a:pt x="531861" y="66323"/>
                </a:lnTo>
                <a:lnTo>
                  <a:pt x="479587" y="79446"/>
                </a:lnTo>
                <a:lnTo>
                  <a:pt x="429412" y="93588"/>
                </a:lnTo>
                <a:lnTo>
                  <a:pt x="381445" y="108711"/>
                </a:lnTo>
                <a:lnTo>
                  <a:pt x="335794" y="124774"/>
                </a:lnTo>
                <a:lnTo>
                  <a:pt x="292565" y="141737"/>
                </a:lnTo>
                <a:lnTo>
                  <a:pt x="251867" y="159561"/>
                </a:lnTo>
                <a:lnTo>
                  <a:pt x="213807" y="178205"/>
                </a:lnTo>
                <a:lnTo>
                  <a:pt x="178492" y="197629"/>
                </a:lnTo>
                <a:lnTo>
                  <a:pt x="146030" y="217794"/>
                </a:lnTo>
                <a:lnTo>
                  <a:pt x="90095" y="260186"/>
                </a:lnTo>
                <a:lnTo>
                  <a:pt x="46863" y="305060"/>
                </a:lnTo>
                <a:lnTo>
                  <a:pt x="17193" y="352097"/>
                </a:lnTo>
                <a:lnTo>
                  <a:pt x="1946" y="400977"/>
                </a:lnTo>
                <a:lnTo>
                  <a:pt x="0" y="426008"/>
                </a:lnTo>
                <a:lnTo>
                  <a:pt x="1946" y="451041"/>
                </a:lnTo>
                <a:lnTo>
                  <a:pt x="17193" y="499924"/>
                </a:lnTo>
                <a:lnTo>
                  <a:pt x="46863" y="546963"/>
                </a:lnTo>
                <a:lnTo>
                  <a:pt x="90095" y="591838"/>
                </a:lnTo>
                <a:lnTo>
                  <a:pt x="146030" y="634231"/>
                </a:lnTo>
                <a:lnTo>
                  <a:pt x="178492" y="654397"/>
                </a:lnTo>
                <a:lnTo>
                  <a:pt x="213807" y="673822"/>
                </a:lnTo>
                <a:lnTo>
                  <a:pt x="251867" y="692466"/>
                </a:lnTo>
                <a:lnTo>
                  <a:pt x="292565" y="710290"/>
                </a:lnTo>
                <a:lnTo>
                  <a:pt x="335794" y="727254"/>
                </a:lnTo>
                <a:lnTo>
                  <a:pt x="381445" y="743317"/>
                </a:lnTo>
                <a:lnTo>
                  <a:pt x="429412" y="758440"/>
                </a:lnTo>
                <a:lnTo>
                  <a:pt x="479587" y="772583"/>
                </a:lnTo>
                <a:lnTo>
                  <a:pt x="531861" y="785705"/>
                </a:lnTo>
                <a:lnTo>
                  <a:pt x="586129" y="797768"/>
                </a:lnTo>
                <a:lnTo>
                  <a:pt x="642282" y="808730"/>
                </a:lnTo>
                <a:lnTo>
                  <a:pt x="700212" y="818552"/>
                </a:lnTo>
                <a:lnTo>
                  <a:pt x="759813" y="827194"/>
                </a:lnTo>
                <a:lnTo>
                  <a:pt x="820976" y="834616"/>
                </a:lnTo>
                <a:lnTo>
                  <a:pt x="883594" y="840779"/>
                </a:lnTo>
                <a:lnTo>
                  <a:pt x="947560" y="845641"/>
                </a:lnTo>
                <a:lnTo>
                  <a:pt x="1012765" y="849164"/>
                </a:lnTo>
                <a:lnTo>
                  <a:pt x="1079103" y="851307"/>
                </a:lnTo>
                <a:lnTo>
                  <a:pt x="1146467" y="852030"/>
                </a:lnTo>
                <a:lnTo>
                  <a:pt x="1213831" y="851307"/>
                </a:lnTo>
                <a:lnTo>
                  <a:pt x="1280170" y="849164"/>
                </a:lnTo>
                <a:lnTo>
                  <a:pt x="1345377" y="845641"/>
                </a:lnTo>
                <a:lnTo>
                  <a:pt x="1409343" y="840779"/>
                </a:lnTo>
                <a:lnTo>
                  <a:pt x="1471962" y="834616"/>
                </a:lnTo>
                <a:lnTo>
                  <a:pt x="1533126" y="827194"/>
                </a:lnTo>
                <a:lnTo>
                  <a:pt x="1592727" y="818552"/>
                </a:lnTo>
                <a:lnTo>
                  <a:pt x="1650657" y="808730"/>
                </a:lnTo>
                <a:lnTo>
                  <a:pt x="1706810" y="797768"/>
                </a:lnTo>
                <a:lnTo>
                  <a:pt x="1761077" y="785705"/>
                </a:lnTo>
                <a:lnTo>
                  <a:pt x="1813352" y="772583"/>
                </a:lnTo>
                <a:lnTo>
                  <a:pt x="1863526" y="758440"/>
                </a:lnTo>
                <a:lnTo>
                  <a:pt x="1911493" y="743317"/>
                </a:lnTo>
                <a:lnTo>
                  <a:pt x="1957144" y="727254"/>
                </a:lnTo>
                <a:lnTo>
                  <a:pt x="2000372" y="710290"/>
                </a:lnTo>
                <a:lnTo>
                  <a:pt x="2041070" y="692466"/>
                </a:lnTo>
                <a:lnTo>
                  <a:pt x="2079130" y="673822"/>
                </a:lnTo>
                <a:lnTo>
                  <a:pt x="2114444" y="654397"/>
                </a:lnTo>
                <a:lnTo>
                  <a:pt x="2146906" y="634231"/>
                </a:lnTo>
                <a:lnTo>
                  <a:pt x="2202840" y="591838"/>
                </a:lnTo>
                <a:lnTo>
                  <a:pt x="2246071" y="546963"/>
                </a:lnTo>
                <a:lnTo>
                  <a:pt x="2275741" y="499924"/>
                </a:lnTo>
                <a:lnTo>
                  <a:pt x="2290988" y="451041"/>
                </a:lnTo>
                <a:lnTo>
                  <a:pt x="2292934" y="426008"/>
                </a:lnTo>
                <a:lnTo>
                  <a:pt x="2290988" y="400977"/>
                </a:lnTo>
                <a:lnTo>
                  <a:pt x="2275741" y="352097"/>
                </a:lnTo>
                <a:lnTo>
                  <a:pt x="2246071" y="305060"/>
                </a:lnTo>
                <a:lnTo>
                  <a:pt x="2202840" y="260186"/>
                </a:lnTo>
                <a:lnTo>
                  <a:pt x="2146906" y="217794"/>
                </a:lnTo>
                <a:lnTo>
                  <a:pt x="2114444" y="197629"/>
                </a:lnTo>
                <a:lnTo>
                  <a:pt x="2079130" y="178205"/>
                </a:lnTo>
                <a:lnTo>
                  <a:pt x="2041070" y="159561"/>
                </a:lnTo>
                <a:lnTo>
                  <a:pt x="2000372" y="141737"/>
                </a:lnTo>
                <a:lnTo>
                  <a:pt x="1957144" y="124774"/>
                </a:lnTo>
                <a:lnTo>
                  <a:pt x="1911493" y="108711"/>
                </a:lnTo>
                <a:lnTo>
                  <a:pt x="1863526" y="93588"/>
                </a:lnTo>
                <a:lnTo>
                  <a:pt x="1813352" y="79446"/>
                </a:lnTo>
                <a:lnTo>
                  <a:pt x="1761077" y="66323"/>
                </a:lnTo>
                <a:lnTo>
                  <a:pt x="1706810" y="54261"/>
                </a:lnTo>
                <a:lnTo>
                  <a:pt x="1650657" y="43299"/>
                </a:lnTo>
                <a:lnTo>
                  <a:pt x="1592727" y="33477"/>
                </a:lnTo>
                <a:lnTo>
                  <a:pt x="1533126" y="24835"/>
                </a:lnTo>
                <a:lnTo>
                  <a:pt x="1471962" y="17413"/>
                </a:lnTo>
                <a:lnTo>
                  <a:pt x="1409343" y="11251"/>
                </a:lnTo>
                <a:lnTo>
                  <a:pt x="1345377" y="6388"/>
                </a:lnTo>
                <a:lnTo>
                  <a:pt x="1280170" y="2866"/>
                </a:lnTo>
                <a:lnTo>
                  <a:pt x="1213831" y="723"/>
                </a:lnTo>
                <a:lnTo>
                  <a:pt x="1146467" y="0"/>
                </a:lnTo>
                <a:close/>
              </a:path>
            </a:pathLst>
          </a:custGeom>
          <a:solidFill>
            <a:srgbClr val="E51F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0" i="0" sz="1600" u="none" cap="none" strike="noStrike">
              <a:solidFill>
                <a:srgbClr val="000000"/>
              </a:solidFill>
              <a:latin typeface="Calibri"/>
              <a:ea typeface="Calibri"/>
              <a:cs typeface="Calibri"/>
              <a:sym typeface="Calibri"/>
            </a:endParaRPr>
          </a:p>
        </p:txBody>
      </p:sp>
      <p:sp>
        <p:nvSpPr>
          <p:cNvPr id="1041" name="Google Shape;1041;p39"/>
          <p:cNvSpPr txBox="1"/>
          <p:nvPr/>
        </p:nvSpPr>
        <p:spPr>
          <a:xfrm rot="-508868">
            <a:off x="427548" y="3537488"/>
            <a:ext cx="1883598" cy="848374"/>
          </a:xfrm>
          <a:prstGeom prst="rect">
            <a:avLst/>
          </a:prstGeom>
          <a:noFill/>
          <a:ln>
            <a:noFill/>
          </a:ln>
        </p:spPr>
        <p:txBody>
          <a:bodyPr anchorCtr="0" anchor="t" bIns="0" lIns="0" spcFirstLastPara="1" rIns="0" wrap="square" tIns="17150">
            <a:spAutoFit/>
          </a:bodyPr>
          <a:lstStyle/>
          <a:p>
            <a:pPr indent="0" lvl="0" marL="0" marR="0" rtl="0" algn="ctr">
              <a:spcBef>
                <a:spcPts val="0"/>
              </a:spcBef>
              <a:spcAft>
                <a:spcPts val="0"/>
              </a:spcAft>
              <a:buNone/>
            </a:pPr>
            <a:r>
              <a:rPr lang="en" sz="1800">
                <a:solidFill>
                  <a:srgbClr val="FFFFFF"/>
                </a:solidFill>
                <a:latin typeface="Gorditas"/>
                <a:ea typeface="Gorditas"/>
                <a:cs typeface="Gorditas"/>
                <a:sym typeface="Gorditas"/>
              </a:rPr>
              <a:t>Organicemos  las </a:t>
            </a:r>
            <a:endParaRPr sz="1800">
              <a:solidFill>
                <a:srgbClr val="FFFFFF"/>
              </a:solidFill>
              <a:latin typeface="Gorditas"/>
              <a:ea typeface="Gorditas"/>
              <a:cs typeface="Gorditas"/>
              <a:sym typeface="Gorditas"/>
            </a:endParaRPr>
          </a:p>
          <a:p>
            <a:pPr indent="0" lvl="0" marL="0" marR="0" rtl="0" algn="ctr">
              <a:spcBef>
                <a:spcPts val="0"/>
              </a:spcBef>
              <a:spcAft>
                <a:spcPts val="0"/>
              </a:spcAft>
              <a:buNone/>
            </a:pPr>
            <a:r>
              <a:rPr lang="en" sz="1800">
                <a:solidFill>
                  <a:srgbClr val="FFFFFF"/>
                </a:solidFill>
                <a:latin typeface="Gorditas"/>
                <a:ea typeface="Gorditas"/>
                <a:cs typeface="Gorditas"/>
                <a:sym typeface="Gorditas"/>
              </a:rPr>
              <a:t>actividades</a:t>
            </a:r>
            <a:endParaRPr b="0" i="0" sz="1300" u="none" cap="none" strike="noStrike">
              <a:solidFill>
                <a:srgbClr val="000000"/>
              </a:solidFill>
              <a:latin typeface="Arial"/>
              <a:ea typeface="Arial"/>
              <a:cs typeface="Arial"/>
              <a:sym typeface="Arial"/>
            </a:endParaRPr>
          </a:p>
        </p:txBody>
      </p:sp>
      <p:grpSp>
        <p:nvGrpSpPr>
          <p:cNvPr id="1042" name="Google Shape;1042;p39"/>
          <p:cNvGrpSpPr/>
          <p:nvPr/>
        </p:nvGrpSpPr>
        <p:grpSpPr>
          <a:xfrm>
            <a:off x="2450901" y="1604225"/>
            <a:ext cx="2023500" cy="1282516"/>
            <a:chOff x="2222301" y="1756625"/>
            <a:chExt cx="2023500" cy="1282516"/>
          </a:xfrm>
        </p:grpSpPr>
        <p:sp>
          <p:nvSpPr>
            <p:cNvPr id="1043" name="Google Shape;1043;p39"/>
            <p:cNvSpPr/>
            <p:nvPr/>
          </p:nvSpPr>
          <p:spPr>
            <a:xfrm>
              <a:off x="2264625" y="1756625"/>
              <a:ext cx="1885980" cy="1282516"/>
            </a:xfrm>
            <a:custGeom>
              <a:rect b="b" l="l" r="r" t="t"/>
              <a:pathLst>
                <a:path extrusionOk="0" h="852170" w="2292985">
                  <a:moveTo>
                    <a:pt x="1146467" y="0"/>
                  </a:moveTo>
                  <a:lnTo>
                    <a:pt x="1079103" y="723"/>
                  </a:lnTo>
                  <a:lnTo>
                    <a:pt x="1012765" y="2866"/>
                  </a:lnTo>
                  <a:lnTo>
                    <a:pt x="947560" y="6388"/>
                  </a:lnTo>
                  <a:lnTo>
                    <a:pt x="883594" y="11251"/>
                  </a:lnTo>
                  <a:lnTo>
                    <a:pt x="820976" y="17413"/>
                  </a:lnTo>
                  <a:lnTo>
                    <a:pt x="759813" y="24835"/>
                  </a:lnTo>
                  <a:lnTo>
                    <a:pt x="700212" y="33477"/>
                  </a:lnTo>
                  <a:lnTo>
                    <a:pt x="642282" y="43299"/>
                  </a:lnTo>
                  <a:lnTo>
                    <a:pt x="586129" y="54261"/>
                  </a:lnTo>
                  <a:lnTo>
                    <a:pt x="531861" y="66323"/>
                  </a:lnTo>
                  <a:lnTo>
                    <a:pt x="479587" y="79446"/>
                  </a:lnTo>
                  <a:lnTo>
                    <a:pt x="429412" y="93588"/>
                  </a:lnTo>
                  <a:lnTo>
                    <a:pt x="381445" y="108711"/>
                  </a:lnTo>
                  <a:lnTo>
                    <a:pt x="335794" y="124774"/>
                  </a:lnTo>
                  <a:lnTo>
                    <a:pt x="292565" y="141737"/>
                  </a:lnTo>
                  <a:lnTo>
                    <a:pt x="251867" y="159561"/>
                  </a:lnTo>
                  <a:lnTo>
                    <a:pt x="213807" y="178205"/>
                  </a:lnTo>
                  <a:lnTo>
                    <a:pt x="178492" y="197629"/>
                  </a:lnTo>
                  <a:lnTo>
                    <a:pt x="146030" y="217794"/>
                  </a:lnTo>
                  <a:lnTo>
                    <a:pt x="90095" y="260186"/>
                  </a:lnTo>
                  <a:lnTo>
                    <a:pt x="46863" y="305060"/>
                  </a:lnTo>
                  <a:lnTo>
                    <a:pt x="17193" y="352097"/>
                  </a:lnTo>
                  <a:lnTo>
                    <a:pt x="1946" y="400977"/>
                  </a:lnTo>
                  <a:lnTo>
                    <a:pt x="0" y="426008"/>
                  </a:lnTo>
                  <a:lnTo>
                    <a:pt x="1946" y="451041"/>
                  </a:lnTo>
                  <a:lnTo>
                    <a:pt x="17193" y="499924"/>
                  </a:lnTo>
                  <a:lnTo>
                    <a:pt x="46863" y="546963"/>
                  </a:lnTo>
                  <a:lnTo>
                    <a:pt x="90095" y="591838"/>
                  </a:lnTo>
                  <a:lnTo>
                    <a:pt x="146030" y="634231"/>
                  </a:lnTo>
                  <a:lnTo>
                    <a:pt x="178492" y="654397"/>
                  </a:lnTo>
                  <a:lnTo>
                    <a:pt x="213807" y="673822"/>
                  </a:lnTo>
                  <a:lnTo>
                    <a:pt x="251867" y="692466"/>
                  </a:lnTo>
                  <a:lnTo>
                    <a:pt x="292565" y="710290"/>
                  </a:lnTo>
                  <a:lnTo>
                    <a:pt x="335794" y="727254"/>
                  </a:lnTo>
                  <a:lnTo>
                    <a:pt x="381445" y="743317"/>
                  </a:lnTo>
                  <a:lnTo>
                    <a:pt x="429412" y="758440"/>
                  </a:lnTo>
                  <a:lnTo>
                    <a:pt x="479587" y="772583"/>
                  </a:lnTo>
                  <a:lnTo>
                    <a:pt x="531861" y="785705"/>
                  </a:lnTo>
                  <a:lnTo>
                    <a:pt x="586129" y="797768"/>
                  </a:lnTo>
                  <a:lnTo>
                    <a:pt x="642282" y="808730"/>
                  </a:lnTo>
                  <a:lnTo>
                    <a:pt x="700212" y="818552"/>
                  </a:lnTo>
                  <a:lnTo>
                    <a:pt x="759813" y="827194"/>
                  </a:lnTo>
                  <a:lnTo>
                    <a:pt x="820976" y="834616"/>
                  </a:lnTo>
                  <a:lnTo>
                    <a:pt x="883594" y="840779"/>
                  </a:lnTo>
                  <a:lnTo>
                    <a:pt x="947560" y="845641"/>
                  </a:lnTo>
                  <a:lnTo>
                    <a:pt x="1012765" y="849164"/>
                  </a:lnTo>
                  <a:lnTo>
                    <a:pt x="1079103" y="851307"/>
                  </a:lnTo>
                  <a:lnTo>
                    <a:pt x="1146467" y="852030"/>
                  </a:lnTo>
                  <a:lnTo>
                    <a:pt x="1213831" y="851307"/>
                  </a:lnTo>
                  <a:lnTo>
                    <a:pt x="1280170" y="849164"/>
                  </a:lnTo>
                  <a:lnTo>
                    <a:pt x="1345377" y="845641"/>
                  </a:lnTo>
                  <a:lnTo>
                    <a:pt x="1409343" y="840779"/>
                  </a:lnTo>
                  <a:lnTo>
                    <a:pt x="1471962" y="834616"/>
                  </a:lnTo>
                  <a:lnTo>
                    <a:pt x="1533126" y="827194"/>
                  </a:lnTo>
                  <a:lnTo>
                    <a:pt x="1592727" y="818552"/>
                  </a:lnTo>
                  <a:lnTo>
                    <a:pt x="1650657" y="808730"/>
                  </a:lnTo>
                  <a:lnTo>
                    <a:pt x="1706810" y="797768"/>
                  </a:lnTo>
                  <a:lnTo>
                    <a:pt x="1761077" y="785705"/>
                  </a:lnTo>
                  <a:lnTo>
                    <a:pt x="1813352" y="772583"/>
                  </a:lnTo>
                  <a:lnTo>
                    <a:pt x="1863526" y="758440"/>
                  </a:lnTo>
                  <a:lnTo>
                    <a:pt x="1911493" y="743317"/>
                  </a:lnTo>
                  <a:lnTo>
                    <a:pt x="1957144" y="727254"/>
                  </a:lnTo>
                  <a:lnTo>
                    <a:pt x="2000372" y="710290"/>
                  </a:lnTo>
                  <a:lnTo>
                    <a:pt x="2041070" y="692466"/>
                  </a:lnTo>
                  <a:lnTo>
                    <a:pt x="2079130" y="673822"/>
                  </a:lnTo>
                  <a:lnTo>
                    <a:pt x="2114444" y="654397"/>
                  </a:lnTo>
                  <a:lnTo>
                    <a:pt x="2146906" y="634231"/>
                  </a:lnTo>
                  <a:lnTo>
                    <a:pt x="2202840" y="591838"/>
                  </a:lnTo>
                  <a:lnTo>
                    <a:pt x="2246071" y="546963"/>
                  </a:lnTo>
                  <a:lnTo>
                    <a:pt x="2275741" y="499924"/>
                  </a:lnTo>
                  <a:lnTo>
                    <a:pt x="2290988" y="451041"/>
                  </a:lnTo>
                  <a:lnTo>
                    <a:pt x="2292934" y="426008"/>
                  </a:lnTo>
                  <a:lnTo>
                    <a:pt x="2290988" y="400977"/>
                  </a:lnTo>
                  <a:lnTo>
                    <a:pt x="2275741" y="352097"/>
                  </a:lnTo>
                  <a:lnTo>
                    <a:pt x="2246071" y="305060"/>
                  </a:lnTo>
                  <a:lnTo>
                    <a:pt x="2202840" y="260186"/>
                  </a:lnTo>
                  <a:lnTo>
                    <a:pt x="2146906" y="217794"/>
                  </a:lnTo>
                  <a:lnTo>
                    <a:pt x="2114444" y="197629"/>
                  </a:lnTo>
                  <a:lnTo>
                    <a:pt x="2079130" y="178205"/>
                  </a:lnTo>
                  <a:lnTo>
                    <a:pt x="2041070" y="159561"/>
                  </a:lnTo>
                  <a:lnTo>
                    <a:pt x="2000372" y="141737"/>
                  </a:lnTo>
                  <a:lnTo>
                    <a:pt x="1957144" y="124774"/>
                  </a:lnTo>
                  <a:lnTo>
                    <a:pt x="1911493" y="108711"/>
                  </a:lnTo>
                  <a:lnTo>
                    <a:pt x="1863526" y="93588"/>
                  </a:lnTo>
                  <a:lnTo>
                    <a:pt x="1813352" y="79446"/>
                  </a:lnTo>
                  <a:lnTo>
                    <a:pt x="1761077" y="66323"/>
                  </a:lnTo>
                  <a:lnTo>
                    <a:pt x="1706810" y="54261"/>
                  </a:lnTo>
                  <a:lnTo>
                    <a:pt x="1650657" y="43299"/>
                  </a:lnTo>
                  <a:lnTo>
                    <a:pt x="1592727" y="33477"/>
                  </a:lnTo>
                  <a:lnTo>
                    <a:pt x="1533126" y="24835"/>
                  </a:lnTo>
                  <a:lnTo>
                    <a:pt x="1471962" y="17413"/>
                  </a:lnTo>
                  <a:lnTo>
                    <a:pt x="1409343" y="11251"/>
                  </a:lnTo>
                  <a:lnTo>
                    <a:pt x="1345377" y="6388"/>
                  </a:lnTo>
                  <a:lnTo>
                    <a:pt x="1280170" y="2866"/>
                  </a:lnTo>
                  <a:lnTo>
                    <a:pt x="1213831" y="723"/>
                  </a:lnTo>
                  <a:lnTo>
                    <a:pt x="1146467" y="0"/>
                  </a:lnTo>
                  <a:close/>
                </a:path>
              </a:pathLst>
            </a:custGeom>
            <a:solidFill>
              <a:srgbClr val="DE8E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0" i="0" sz="1400" u="none" cap="none" strike="noStrike">
                <a:solidFill>
                  <a:srgbClr val="000000"/>
                </a:solidFill>
                <a:latin typeface="Calibri"/>
                <a:ea typeface="Calibri"/>
                <a:cs typeface="Calibri"/>
                <a:sym typeface="Calibri"/>
              </a:endParaRPr>
            </a:p>
          </p:txBody>
        </p:sp>
        <p:sp>
          <p:nvSpPr>
            <p:cNvPr id="1035" name="Google Shape;1035;p39"/>
            <p:cNvSpPr txBox="1"/>
            <p:nvPr/>
          </p:nvSpPr>
          <p:spPr>
            <a:xfrm>
              <a:off x="2222301" y="1887275"/>
              <a:ext cx="2023500" cy="887100"/>
            </a:xfrm>
            <a:prstGeom prst="rect">
              <a:avLst/>
            </a:prstGeom>
            <a:noFill/>
            <a:ln>
              <a:noFill/>
            </a:ln>
          </p:spPr>
          <p:txBody>
            <a:bodyPr anchorCtr="0" anchor="t" bIns="0" lIns="0" spcFirstLastPara="1" rIns="0" wrap="square" tIns="9525">
              <a:spAutoFit/>
            </a:bodyPr>
            <a:lstStyle/>
            <a:p>
              <a:pPr indent="0" lvl="0" marL="0" marR="0" rtl="0" algn="ctr">
                <a:lnSpc>
                  <a:spcPct val="100000"/>
                </a:lnSpc>
                <a:spcBef>
                  <a:spcPts val="0"/>
                </a:spcBef>
                <a:spcAft>
                  <a:spcPts val="0"/>
                </a:spcAft>
                <a:buNone/>
              </a:pPr>
              <a:r>
                <a:rPr lang="en" sz="1900">
                  <a:solidFill>
                    <a:srgbClr val="FFFFFF"/>
                  </a:solidFill>
                  <a:latin typeface="Gorditas"/>
                  <a:ea typeface="Gorditas"/>
                  <a:cs typeface="Gorditas"/>
                  <a:sym typeface="Gorditas"/>
                </a:rPr>
                <a:t>Lo que sé</a:t>
              </a:r>
              <a:endParaRPr sz="1900">
                <a:solidFill>
                  <a:srgbClr val="FFFFFF"/>
                </a:solidFill>
                <a:latin typeface="Gorditas"/>
                <a:ea typeface="Gorditas"/>
                <a:cs typeface="Gorditas"/>
                <a:sym typeface="Gorditas"/>
              </a:endParaRPr>
            </a:p>
            <a:p>
              <a:pPr indent="0" lvl="0" marL="0" marR="0" rtl="0" algn="ctr">
                <a:spcBef>
                  <a:spcPts val="0"/>
                </a:spcBef>
                <a:spcAft>
                  <a:spcPts val="0"/>
                </a:spcAft>
                <a:buNone/>
              </a:pPr>
              <a:r>
                <a:rPr lang="en" sz="1900">
                  <a:solidFill>
                    <a:srgbClr val="FFFFFF"/>
                  </a:solidFill>
                  <a:latin typeface="Gorditas"/>
                  <a:ea typeface="Gorditas"/>
                  <a:cs typeface="Gorditas"/>
                  <a:sym typeface="Gorditas"/>
                </a:rPr>
                <a:t>y  lo que </a:t>
              </a:r>
              <a:endParaRPr sz="1900">
                <a:solidFill>
                  <a:srgbClr val="FFFFFF"/>
                </a:solidFill>
                <a:latin typeface="Gorditas"/>
                <a:ea typeface="Gorditas"/>
                <a:cs typeface="Gorditas"/>
                <a:sym typeface="Gorditas"/>
              </a:endParaRPr>
            </a:p>
            <a:p>
              <a:pPr indent="0" lvl="0" marL="0" marR="0" rtl="0" algn="ctr">
                <a:spcBef>
                  <a:spcPts val="0"/>
                </a:spcBef>
                <a:spcAft>
                  <a:spcPts val="0"/>
                </a:spcAft>
                <a:buNone/>
              </a:pPr>
              <a:r>
                <a:rPr lang="en" sz="1900">
                  <a:solidFill>
                    <a:srgbClr val="FFFFFF"/>
                  </a:solidFill>
                  <a:latin typeface="Gorditas"/>
                  <a:ea typeface="Gorditas"/>
                  <a:cs typeface="Gorditas"/>
                  <a:sym typeface="Gorditas"/>
                </a:rPr>
                <a:t>quiero saber</a:t>
              </a:r>
              <a:endParaRPr sz="1900">
                <a:solidFill>
                  <a:srgbClr val="FFFFFF"/>
                </a:solidFill>
                <a:latin typeface="Gorditas"/>
                <a:ea typeface="Gorditas"/>
                <a:cs typeface="Gorditas"/>
                <a:sym typeface="Gorditas"/>
              </a:endParaRPr>
            </a:p>
          </p:txBody>
        </p:sp>
      </p:grpSp>
      <p:sp>
        <p:nvSpPr>
          <p:cNvPr id="1044" name="Google Shape;1044;p39"/>
          <p:cNvSpPr txBox="1"/>
          <p:nvPr/>
        </p:nvSpPr>
        <p:spPr>
          <a:xfrm rot="-275450">
            <a:off x="6806714" y="1838186"/>
            <a:ext cx="1742892" cy="894777"/>
          </a:xfrm>
          <a:prstGeom prst="rect">
            <a:avLst/>
          </a:prstGeom>
          <a:noFill/>
          <a:ln>
            <a:noFill/>
          </a:ln>
        </p:spPr>
        <p:txBody>
          <a:bodyPr anchorCtr="0" anchor="t" bIns="0" lIns="0" spcFirstLastPara="1" rIns="0" wrap="square" tIns="17150">
            <a:spAutoFit/>
          </a:bodyPr>
          <a:lstStyle/>
          <a:p>
            <a:pPr indent="0" lvl="0" marL="0" marR="0" rtl="0" algn="ctr">
              <a:lnSpc>
                <a:spcPct val="100000"/>
              </a:lnSpc>
              <a:spcBef>
                <a:spcPts val="0"/>
              </a:spcBef>
              <a:spcAft>
                <a:spcPts val="0"/>
              </a:spcAft>
              <a:buNone/>
            </a:pPr>
            <a:r>
              <a:rPr lang="en" sz="1900">
                <a:solidFill>
                  <a:srgbClr val="FFFFFF"/>
                </a:solidFill>
                <a:latin typeface="Gorditas"/>
                <a:ea typeface="Gorditas"/>
                <a:cs typeface="Gorditas"/>
                <a:sym typeface="Gorditas"/>
              </a:rPr>
              <a:t>Compartimos y  evaluamos lo aprendido</a:t>
            </a:r>
            <a:endParaRPr b="0" i="0" sz="1600" u="none" cap="none" strike="noStrike">
              <a:solidFill>
                <a:srgbClr val="000000"/>
              </a:solidFill>
              <a:latin typeface="Arial"/>
              <a:ea typeface="Arial"/>
              <a:cs typeface="Arial"/>
              <a:sym typeface="Arial"/>
            </a:endParaRPr>
          </a:p>
        </p:txBody>
      </p:sp>
      <p:cxnSp>
        <p:nvCxnSpPr>
          <p:cNvPr id="1045" name="Google Shape;1045;p39"/>
          <p:cNvCxnSpPr>
            <a:stCxn id="1046" idx="1"/>
            <a:endCxn id="1035" idx="3"/>
          </p:cNvCxnSpPr>
          <p:nvPr/>
        </p:nvCxnSpPr>
        <p:spPr>
          <a:xfrm>
            <a:off x="2504275" y="782425"/>
            <a:ext cx="1970100" cy="1395900"/>
          </a:xfrm>
          <a:prstGeom prst="curvedConnector5">
            <a:avLst>
              <a:gd fmla="val -12087" name="adj1"/>
              <a:gd fmla="val 48591" name="adj2"/>
              <a:gd fmla="val 112088" name="adj3"/>
            </a:avLst>
          </a:prstGeom>
          <a:noFill/>
          <a:ln cap="flat" cmpd="sng" w="28575">
            <a:solidFill>
              <a:srgbClr val="00BEA6"/>
            </a:solidFill>
            <a:prstDash val="lgDash"/>
            <a:round/>
            <a:headEnd len="med" w="med" type="none"/>
            <a:tailEnd len="med" w="med" type="triangle"/>
          </a:ln>
        </p:spPr>
      </p:cxnSp>
      <p:cxnSp>
        <p:nvCxnSpPr>
          <p:cNvPr id="1047" name="Google Shape;1047;p39"/>
          <p:cNvCxnSpPr>
            <a:stCxn id="1036" idx="3"/>
            <a:endCxn id="1037" idx="2"/>
          </p:cNvCxnSpPr>
          <p:nvPr/>
        </p:nvCxnSpPr>
        <p:spPr>
          <a:xfrm>
            <a:off x="4735975" y="3889325"/>
            <a:ext cx="3019500" cy="955800"/>
          </a:xfrm>
          <a:prstGeom prst="curvedConnector4">
            <a:avLst>
              <a:gd fmla="val 36520" name="adj1"/>
              <a:gd fmla="val 125005" name="adj2"/>
            </a:avLst>
          </a:prstGeom>
          <a:noFill/>
          <a:ln cap="flat" cmpd="sng" w="28575">
            <a:solidFill>
              <a:srgbClr val="00BEA6"/>
            </a:solidFill>
            <a:prstDash val="lgDash"/>
            <a:round/>
            <a:headEnd len="med" w="med" type="none"/>
            <a:tailEnd len="med" w="med" type="triangle"/>
          </a:ln>
        </p:spPr>
      </p:cxnSp>
      <p:sp>
        <p:nvSpPr>
          <p:cNvPr id="1046" name="Google Shape;1046;p39"/>
          <p:cNvSpPr txBox="1"/>
          <p:nvPr/>
        </p:nvSpPr>
        <p:spPr>
          <a:xfrm>
            <a:off x="2504275" y="378325"/>
            <a:ext cx="3070500" cy="808200"/>
          </a:xfrm>
          <a:prstGeom prst="rect">
            <a:avLst/>
          </a:prstGeom>
          <a:solidFill>
            <a:srgbClr val="FFFFFF"/>
          </a:solidFill>
          <a:ln cap="flat" cmpd="sng" w="28575">
            <a:solidFill>
              <a:srgbClr val="ED9996"/>
            </a:solidFill>
            <a:prstDash val="solid"/>
            <a:round/>
            <a:headEnd len="sm" w="sm" type="none"/>
            <a:tailEnd len="sm" w="sm" type="none"/>
          </a:ln>
        </p:spPr>
        <p:txBody>
          <a:bodyPr anchorCtr="0" anchor="t" bIns="34275" lIns="68575" spcFirstLastPara="1" rIns="68575" wrap="square" tIns="34275">
            <a:spAutoFit/>
          </a:bodyPr>
          <a:lstStyle/>
          <a:p>
            <a:pPr indent="0" lvl="0" marL="0" marR="0" rtl="0" algn="just">
              <a:lnSpc>
                <a:spcPct val="100000"/>
              </a:lnSpc>
              <a:spcBef>
                <a:spcPts val="0"/>
              </a:spcBef>
              <a:spcAft>
                <a:spcPts val="0"/>
              </a:spcAft>
              <a:buNone/>
            </a:pPr>
            <a:r>
              <a:rPr lang="en" sz="1200">
                <a:solidFill>
                  <a:srgbClr val="1E111C"/>
                </a:solidFill>
                <a:latin typeface="Abel"/>
                <a:ea typeface="Abel"/>
                <a:cs typeface="Abel"/>
                <a:sym typeface="Abel"/>
              </a:rPr>
              <a:t>Es el inicio del proyecto puede nacer del interés de los alumnos o bien de la necesidad de responder a una demanda concreta de la comunidad o a una problemática comunitaria.</a:t>
            </a:r>
            <a:endParaRPr sz="1200">
              <a:solidFill>
                <a:srgbClr val="1E111C"/>
              </a:solidFill>
              <a:latin typeface="Abel"/>
              <a:ea typeface="Abel"/>
              <a:cs typeface="Abel"/>
              <a:sym typeface="Abel"/>
            </a:endParaRPr>
          </a:p>
        </p:txBody>
      </p:sp>
      <p:sp>
        <p:nvSpPr>
          <p:cNvPr id="1048" name="Google Shape;1048;p39"/>
          <p:cNvSpPr/>
          <p:nvPr/>
        </p:nvSpPr>
        <p:spPr>
          <a:xfrm>
            <a:off x="743825" y="306270"/>
            <a:ext cx="1702541" cy="952299"/>
          </a:xfrm>
          <a:custGeom>
            <a:rect b="b" l="l" r="r" t="t"/>
            <a:pathLst>
              <a:path extrusionOk="0" h="852169" w="2292985">
                <a:moveTo>
                  <a:pt x="1146467" y="0"/>
                </a:moveTo>
                <a:lnTo>
                  <a:pt x="1079103" y="723"/>
                </a:lnTo>
                <a:lnTo>
                  <a:pt x="1012765" y="2866"/>
                </a:lnTo>
                <a:lnTo>
                  <a:pt x="947560" y="6388"/>
                </a:lnTo>
                <a:lnTo>
                  <a:pt x="883594" y="11251"/>
                </a:lnTo>
                <a:lnTo>
                  <a:pt x="820976" y="17413"/>
                </a:lnTo>
                <a:lnTo>
                  <a:pt x="759813" y="24835"/>
                </a:lnTo>
                <a:lnTo>
                  <a:pt x="700212" y="33477"/>
                </a:lnTo>
                <a:lnTo>
                  <a:pt x="642282" y="43299"/>
                </a:lnTo>
                <a:lnTo>
                  <a:pt x="586129" y="54261"/>
                </a:lnTo>
                <a:lnTo>
                  <a:pt x="531861" y="66323"/>
                </a:lnTo>
                <a:lnTo>
                  <a:pt x="479587" y="79446"/>
                </a:lnTo>
                <a:lnTo>
                  <a:pt x="429412" y="93588"/>
                </a:lnTo>
                <a:lnTo>
                  <a:pt x="381445" y="108711"/>
                </a:lnTo>
                <a:lnTo>
                  <a:pt x="335794" y="124774"/>
                </a:lnTo>
                <a:lnTo>
                  <a:pt x="292565" y="141737"/>
                </a:lnTo>
                <a:lnTo>
                  <a:pt x="251867" y="159561"/>
                </a:lnTo>
                <a:lnTo>
                  <a:pt x="213807" y="178205"/>
                </a:lnTo>
                <a:lnTo>
                  <a:pt x="178492" y="197629"/>
                </a:lnTo>
                <a:lnTo>
                  <a:pt x="146030" y="217794"/>
                </a:lnTo>
                <a:lnTo>
                  <a:pt x="90095" y="260186"/>
                </a:lnTo>
                <a:lnTo>
                  <a:pt x="46863" y="305060"/>
                </a:lnTo>
                <a:lnTo>
                  <a:pt x="17193" y="352097"/>
                </a:lnTo>
                <a:lnTo>
                  <a:pt x="1946" y="400977"/>
                </a:lnTo>
                <a:lnTo>
                  <a:pt x="0" y="426008"/>
                </a:lnTo>
                <a:lnTo>
                  <a:pt x="1946" y="451041"/>
                </a:lnTo>
                <a:lnTo>
                  <a:pt x="17193" y="499924"/>
                </a:lnTo>
                <a:lnTo>
                  <a:pt x="46863" y="546963"/>
                </a:lnTo>
                <a:lnTo>
                  <a:pt x="90095" y="591838"/>
                </a:lnTo>
                <a:lnTo>
                  <a:pt x="146030" y="634231"/>
                </a:lnTo>
                <a:lnTo>
                  <a:pt x="178492" y="654397"/>
                </a:lnTo>
                <a:lnTo>
                  <a:pt x="213807" y="673822"/>
                </a:lnTo>
                <a:lnTo>
                  <a:pt x="251867" y="692466"/>
                </a:lnTo>
                <a:lnTo>
                  <a:pt x="292565" y="710290"/>
                </a:lnTo>
                <a:lnTo>
                  <a:pt x="335794" y="727254"/>
                </a:lnTo>
                <a:lnTo>
                  <a:pt x="381445" y="743317"/>
                </a:lnTo>
                <a:lnTo>
                  <a:pt x="429412" y="758440"/>
                </a:lnTo>
                <a:lnTo>
                  <a:pt x="479587" y="772583"/>
                </a:lnTo>
                <a:lnTo>
                  <a:pt x="531861" y="785705"/>
                </a:lnTo>
                <a:lnTo>
                  <a:pt x="586129" y="797768"/>
                </a:lnTo>
                <a:lnTo>
                  <a:pt x="642282" y="808730"/>
                </a:lnTo>
                <a:lnTo>
                  <a:pt x="700212" y="818552"/>
                </a:lnTo>
                <a:lnTo>
                  <a:pt x="759813" y="827194"/>
                </a:lnTo>
                <a:lnTo>
                  <a:pt x="820976" y="834616"/>
                </a:lnTo>
                <a:lnTo>
                  <a:pt x="883594" y="840779"/>
                </a:lnTo>
                <a:lnTo>
                  <a:pt x="947560" y="845641"/>
                </a:lnTo>
                <a:lnTo>
                  <a:pt x="1012765" y="849164"/>
                </a:lnTo>
                <a:lnTo>
                  <a:pt x="1079103" y="851307"/>
                </a:lnTo>
                <a:lnTo>
                  <a:pt x="1146467" y="852030"/>
                </a:lnTo>
                <a:lnTo>
                  <a:pt x="1213831" y="851307"/>
                </a:lnTo>
                <a:lnTo>
                  <a:pt x="1280170" y="849164"/>
                </a:lnTo>
                <a:lnTo>
                  <a:pt x="1345377" y="845641"/>
                </a:lnTo>
                <a:lnTo>
                  <a:pt x="1409343" y="840779"/>
                </a:lnTo>
                <a:lnTo>
                  <a:pt x="1471962" y="834616"/>
                </a:lnTo>
                <a:lnTo>
                  <a:pt x="1533126" y="827194"/>
                </a:lnTo>
                <a:lnTo>
                  <a:pt x="1592727" y="818552"/>
                </a:lnTo>
                <a:lnTo>
                  <a:pt x="1650657" y="808730"/>
                </a:lnTo>
                <a:lnTo>
                  <a:pt x="1706810" y="797768"/>
                </a:lnTo>
                <a:lnTo>
                  <a:pt x="1761077" y="785705"/>
                </a:lnTo>
                <a:lnTo>
                  <a:pt x="1813352" y="772583"/>
                </a:lnTo>
                <a:lnTo>
                  <a:pt x="1863526" y="758440"/>
                </a:lnTo>
                <a:lnTo>
                  <a:pt x="1911493" y="743317"/>
                </a:lnTo>
                <a:lnTo>
                  <a:pt x="1957144" y="727254"/>
                </a:lnTo>
                <a:lnTo>
                  <a:pt x="2000372" y="710290"/>
                </a:lnTo>
                <a:lnTo>
                  <a:pt x="2041070" y="692466"/>
                </a:lnTo>
                <a:lnTo>
                  <a:pt x="2079130" y="673822"/>
                </a:lnTo>
                <a:lnTo>
                  <a:pt x="2114444" y="654397"/>
                </a:lnTo>
                <a:lnTo>
                  <a:pt x="2146906" y="634231"/>
                </a:lnTo>
                <a:lnTo>
                  <a:pt x="2202840" y="591838"/>
                </a:lnTo>
                <a:lnTo>
                  <a:pt x="2246071" y="546963"/>
                </a:lnTo>
                <a:lnTo>
                  <a:pt x="2275741" y="499924"/>
                </a:lnTo>
                <a:lnTo>
                  <a:pt x="2290988" y="451041"/>
                </a:lnTo>
                <a:lnTo>
                  <a:pt x="2292934" y="426008"/>
                </a:lnTo>
                <a:lnTo>
                  <a:pt x="2290988" y="400977"/>
                </a:lnTo>
                <a:lnTo>
                  <a:pt x="2275741" y="352097"/>
                </a:lnTo>
                <a:lnTo>
                  <a:pt x="2246071" y="305060"/>
                </a:lnTo>
                <a:lnTo>
                  <a:pt x="2202840" y="260186"/>
                </a:lnTo>
                <a:lnTo>
                  <a:pt x="2146906" y="217794"/>
                </a:lnTo>
                <a:lnTo>
                  <a:pt x="2114444" y="197629"/>
                </a:lnTo>
                <a:lnTo>
                  <a:pt x="2079130" y="178205"/>
                </a:lnTo>
                <a:lnTo>
                  <a:pt x="2041070" y="159561"/>
                </a:lnTo>
                <a:lnTo>
                  <a:pt x="2000372" y="141737"/>
                </a:lnTo>
                <a:lnTo>
                  <a:pt x="1957144" y="124774"/>
                </a:lnTo>
                <a:lnTo>
                  <a:pt x="1911493" y="108711"/>
                </a:lnTo>
                <a:lnTo>
                  <a:pt x="1863526" y="93588"/>
                </a:lnTo>
                <a:lnTo>
                  <a:pt x="1813352" y="79446"/>
                </a:lnTo>
                <a:lnTo>
                  <a:pt x="1761077" y="66323"/>
                </a:lnTo>
                <a:lnTo>
                  <a:pt x="1706810" y="54261"/>
                </a:lnTo>
                <a:lnTo>
                  <a:pt x="1650657" y="43299"/>
                </a:lnTo>
                <a:lnTo>
                  <a:pt x="1592727" y="33477"/>
                </a:lnTo>
                <a:lnTo>
                  <a:pt x="1533126" y="24835"/>
                </a:lnTo>
                <a:lnTo>
                  <a:pt x="1471962" y="17413"/>
                </a:lnTo>
                <a:lnTo>
                  <a:pt x="1409343" y="11251"/>
                </a:lnTo>
                <a:lnTo>
                  <a:pt x="1345377" y="6388"/>
                </a:lnTo>
                <a:lnTo>
                  <a:pt x="1280170" y="2866"/>
                </a:lnTo>
                <a:lnTo>
                  <a:pt x="1213831" y="723"/>
                </a:lnTo>
                <a:lnTo>
                  <a:pt x="1146467" y="0"/>
                </a:lnTo>
                <a:close/>
              </a:path>
            </a:pathLst>
          </a:custGeom>
          <a:solidFill>
            <a:srgbClr val="E0666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i="0" sz="1400" u="none" cap="none" strike="noStrike">
              <a:solidFill>
                <a:srgbClr val="000000"/>
              </a:solidFill>
              <a:latin typeface="Capriola"/>
              <a:ea typeface="Capriola"/>
              <a:cs typeface="Capriola"/>
              <a:sym typeface="Capriola"/>
            </a:endParaRPr>
          </a:p>
        </p:txBody>
      </p:sp>
      <p:sp>
        <p:nvSpPr>
          <p:cNvPr id="1049" name="Google Shape;1049;p39"/>
          <p:cNvSpPr txBox="1"/>
          <p:nvPr/>
        </p:nvSpPr>
        <p:spPr>
          <a:xfrm>
            <a:off x="1030853" y="485125"/>
            <a:ext cx="1092000" cy="594600"/>
          </a:xfrm>
          <a:prstGeom prst="rect">
            <a:avLst/>
          </a:prstGeom>
          <a:noFill/>
          <a:ln>
            <a:noFill/>
          </a:ln>
        </p:spPr>
        <p:txBody>
          <a:bodyPr anchorCtr="0" anchor="t" bIns="0" lIns="0" spcFirstLastPara="1" rIns="0" wrap="square" tIns="9525">
            <a:spAutoFit/>
          </a:bodyPr>
          <a:lstStyle/>
          <a:p>
            <a:pPr indent="0" lvl="0" marL="0" marR="0" rtl="0" algn="ctr">
              <a:spcBef>
                <a:spcPts val="0"/>
              </a:spcBef>
              <a:spcAft>
                <a:spcPts val="0"/>
              </a:spcAft>
              <a:buNone/>
            </a:pPr>
            <a:r>
              <a:rPr i="0" lang="en" sz="1900" u="none" cap="none" strike="noStrike">
                <a:solidFill>
                  <a:srgbClr val="FFFFFF"/>
                </a:solidFill>
                <a:latin typeface="Gorditas"/>
                <a:ea typeface="Gorditas"/>
                <a:cs typeface="Gorditas"/>
                <a:sym typeface="Gorditas"/>
              </a:rPr>
              <a:t>Punto de partida</a:t>
            </a:r>
            <a:endParaRPr i="0" sz="1900" u="none" cap="none" strike="noStrike">
              <a:solidFill>
                <a:srgbClr val="000000"/>
              </a:solidFill>
              <a:latin typeface="Gorditas"/>
              <a:ea typeface="Gorditas"/>
              <a:cs typeface="Gorditas"/>
              <a:sym typeface="Gorditas"/>
            </a:endParaRPr>
          </a:p>
        </p:txBody>
      </p:sp>
      <p:sp>
        <p:nvSpPr>
          <p:cNvPr id="1050" name="Google Shape;1050;p39"/>
          <p:cNvSpPr/>
          <p:nvPr/>
        </p:nvSpPr>
        <p:spPr>
          <a:xfrm rot="-424661">
            <a:off x="5244273" y="3163242"/>
            <a:ext cx="1721391" cy="1064914"/>
          </a:xfrm>
          <a:custGeom>
            <a:rect b="b" l="l" r="r" t="t"/>
            <a:pathLst>
              <a:path extrusionOk="0" h="852170" w="2292985">
                <a:moveTo>
                  <a:pt x="1146467" y="0"/>
                </a:moveTo>
                <a:lnTo>
                  <a:pt x="1079103" y="723"/>
                </a:lnTo>
                <a:lnTo>
                  <a:pt x="1012765" y="2866"/>
                </a:lnTo>
                <a:lnTo>
                  <a:pt x="947560" y="6388"/>
                </a:lnTo>
                <a:lnTo>
                  <a:pt x="883594" y="11251"/>
                </a:lnTo>
                <a:lnTo>
                  <a:pt x="820976" y="17413"/>
                </a:lnTo>
                <a:lnTo>
                  <a:pt x="759813" y="24835"/>
                </a:lnTo>
                <a:lnTo>
                  <a:pt x="700212" y="33477"/>
                </a:lnTo>
                <a:lnTo>
                  <a:pt x="642282" y="43299"/>
                </a:lnTo>
                <a:lnTo>
                  <a:pt x="586129" y="54261"/>
                </a:lnTo>
                <a:lnTo>
                  <a:pt x="531861" y="66323"/>
                </a:lnTo>
                <a:lnTo>
                  <a:pt x="479587" y="79446"/>
                </a:lnTo>
                <a:lnTo>
                  <a:pt x="429412" y="93588"/>
                </a:lnTo>
                <a:lnTo>
                  <a:pt x="381445" y="108711"/>
                </a:lnTo>
                <a:lnTo>
                  <a:pt x="335794" y="124774"/>
                </a:lnTo>
                <a:lnTo>
                  <a:pt x="292565" y="141737"/>
                </a:lnTo>
                <a:lnTo>
                  <a:pt x="251867" y="159561"/>
                </a:lnTo>
                <a:lnTo>
                  <a:pt x="213807" y="178205"/>
                </a:lnTo>
                <a:lnTo>
                  <a:pt x="178492" y="197629"/>
                </a:lnTo>
                <a:lnTo>
                  <a:pt x="146030" y="217794"/>
                </a:lnTo>
                <a:lnTo>
                  <a:pt x="90095" y="260186"/>
                </a:lnTo>
                <a:lnTo>
                  <a:pt x="46863" y="305060"/>
                </a:lnTo>
                <a:lnTo>
                  <a:pt x="17193" y="352097"/>
                </a:lnTo>
                <a:lnTo>
                  <a:pt x="1946" y="400977"/>
                </a:lnTo>
                <a:lnTo>
                  <a:pt x="0" y="426008"/>
                </a:lnTo>
                <a:lnTo>
                  <a:pt x="1946" y="451041"/>
                </a:lnTo>
                <a:lnTo>
                  <a:pt x="17193" y="499924"/>
                </a:lnTo>
                <a:lnTo>
                  <a:pt x="46863" y="546963"/>
                </a:lnTo>
                <a:lnTo>
                  <a:pt x="90095" y="591838"/>
                </a:lnTo>
                <a:lnTo>
                  <a:pt x="146030" y="634231"/>
                </a:lnTo>
                <a:lnTo>
                  <a:pt x="178492" y="654397"/>
                </a:lnTo>
                <a:lnTo>
                  <a:pt x="213807" y="673822"/>
                </a:lnTo>
                <a:lnTo>
                  <a:pt x="251867" y="692466"/>
                </a:lnTo>
                <a:lnTo>
                  <a:pt x="292565" y="710290"/>
                </a:lnTo>
                <a:lnTo>
                  <a:pt x="335794" y="727254"/>
                </a:lnTo>
                <a:lnTo>
                  <a:pt x="381445" y="743317"/>
                </a:lnTo>
                <a:lnTo>
                  <a:pt x="429412" y="758440"/>
                </a:lnTo>
                <a:lnTo>
                  <a:pt x="479587" y="772583"/>
                </a:lnTo>
                <a:lnTo>
                  <a:pt x="531861" y="785705"/>
                </a:lnTo>
                <a:lnTo>
                  <a:pt x="586129" y="797768"/>
                </a:lnTo>
                <a:lnTo>
                  <a:pt x="642282" y="808730"/>
                </a:lnTo>
                <a:lnTo>
                  <a:pt x="700212" y="818552"/>
                </a:lnTo>
                <a:lnTo>
                  <a:pt x="759813" y="827194"/>
                </a:lnTo>
                <a:lnTo>
                  <a:pt x="820976" y="834616"/>
                </a:lnTo>
                <a:lnTo>
                  <a:pt x="883594" y="840779"/>
                </a:lnTo>
                <a:lnTo>
                  <a:pt x="947560" y="845641"/>
                </a:lnTo>
                <a:lnTo>
                  <a:pt x="1012765" y="849164"/>
                </a:lnTo>
                <a:lnTo>
                  <a:pt x="1079103" y="851307"/>
                </a:lnTo>
                <a:lnTo>
                  <a:pt x="1146467" y="852030"/>
                </a:lnTo>
                <a:lnTo>
                  <a:pt x="1213831" y="851307"/>
                </a:lnTo>
                <a:lnTo>
                  <a:pt x="1280170" y="849164"/>
                </a:lnTo>
                <a:lnTo>
                  <a:pt x="1345377" y="845641"/>
                </a:lnTo>
                <a:lnTo>
                  <a:pt x="1409343" y="840779"/>
                </a:lnTo>
                <a:lnTo>
                  <a:pt x="1471962" y="834616"/>
                </a:lnTo>
                <a:lnTo>
                  <a:pt x="1533126" y="827194"/>
                </a:lnTo>
                <a:lnTo>
                  <a:pt x="1592727" y="818552"/>
                </a:lnTo>
                <a:lnTo>
                  <a:pt x="1650657" y="808730"/>
                </a:lnTo>
                <a:lnTo>
                  <a:pt x="1706810" y="797768"/>
                </a:lnTo>
                <a:lnTo>
                  <a:pt x="1761077" y="785705"/>
                </a:lnTo>
                <a:lnTo>
                  <a:pt x="1813352" y="772583"/>
                </a:lnTo>
                <a:lnTo>
                  <a:pt x="1863526" y="758440"/>
                </a:lnTo>
                <a:lnTo>
                  <a:pt x="1911493" y="743317"/>
                </a:lnTo>
                <a:lnTo>
                  <a:pt x="1957144" y="727254"/>
                </a:lnTo>
                <a:lnTo>
                  <a:pt x="2000372" y="710290"/>
                </a:lnTo>
                <a:lnTo>
                  <a:pt x="2041070" y="692466"/>
                </a:lnTo>
                <a:lnTo>
                  <a:pt x="2079130" y="673822"/>
                </a:lnTo>
                <a:lnTo>
                  <a:pt x="2114444" y="654397"/>
                </a:lnTo>
                <a:lnTo>
                  <a:pt x="2146906" y="634231"/>
                </a:lnTo>
                <a:lnTo>
                  <a:pt x="2202840" y="591838"/>
                </a:lnTo>
                <a:lnTo>
                  <a:pt x="2246071" y="546963"/>
                </a:lnTo>
                <a:lnTo>
                  <a:pt x="2275741" y="499924"/>
                </a:lnTo>
                <a:lnTo>
                  <a:pt x="2290988" y="451041"/>
                </a:lnTo>
                <a:lnTo>
                  <a:pt x="2292934" y="426008"/>
                </a:lnTo>
                <a:lnTo>
                  <a:pt x="2290988" y="400977"/>
                </a:lnTo>
                <a:lnTo>
                  <a:pt x="2275741" y="352097"/>
                </a:lnTo>
                <a:lnTo>
                  <a:pt x="2246071" y="305060"/>
                </a:lnTo>
                <a:lnTo>
                  <a:pt x="2202840" y="260186"/>
                </a:lnTo>
                <a:lnTo>
                  <a:pt x="2146906" y="217794"/>
                </a:lnTo>
                <a:lnTo>
                  <a:pt x="2114444" y="197629"/>
                </a:lnTo>
                <a:lnTo>
                  <a:pt x="2079130" y="178205"/>
                </a:lnTo>
                <a:lnTo>
                  <a:pt x="2041070" y="159561"/>
                </a:lnTo>
                <a:lnTo>
                  <a:pt x="2000372" y="141737"/>
                </a:lnTo>
                <a:lnTo>
                  <a:pt x="1957144" y="124774"/>
                </a:lnTo>
                <a:lnTo>
                  <a:pt x="1911493" y="108711"/>
                </a:lnTo>
                <a:lnTo>
                  <a:pt x="1863526" y="93588"/>
                </a:lnTo>
                <a:lnTo>
                  <a:pt x="1813352" y="79446"/>
                </a:lnTo>
                <a:lnTo>
                  <a:pt x="1761077" y="66323"/>
                </a:lnTo>
                <a:lnTo>
                  <a:pt x="1706810" y="54261"/>
                </a:lnTo>
                <a:lnTo>
                  <a:pt x="1650657" y="43299"/>
                </a:lnTo>
                <a:lnTo>
                  <a:pt x="1592727" y="33477"/>
                </a:lnTo>
                <a:lnTo>
                  <a:pt x="1533126" y="24835"/>
                </a:lnTo>
                <a:lnTo>
                  <a:pt x="1471962" y="17413"/>
                </a:lnTo>
                <a:lnTo>
                  <a:pt x="1409343" y="11251"/>
                </a:lnTo>
                <a:lnTo>
                  <a:pt x="1345377" y="6388"/>
                </a:lnTo>
                <a:lnTo>
                  <a:pt x="1280170" y="2866"/>
                </a:lnTo>
                <a:lnTo>
                  <a:pt x="1213831" y="723"/>
                </a:lnTo>
                <a:lnTo>
                  <a:pt x="1146467" y="0"/>
                </a:lnTo>
                <a:close/>
              </a:path>
            </a:pathLst>
          </a:custGeom>
          <a:solidFill>
            <a:srgbClr val="CC412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0" i="0" sz="1400" u="none" cap="none" strike="noStrike">
              <a:solidFill>
                <a:srgbClr val="000000"/>
              </a:solidFill>
              <a:latin typeface="Calibri"/>
              <a:ea typeface="Calibri"/>
              <a:cs typeface="Calibri"/>
              <a:sym typeface="Calibri"/>
            </a:endParaRPr>
          </a:p>
        </p:txBody>
      </p:sp>
      <p:sp>
        <p:nvSpPr>
          <p:cNvPr id="1051" name="Google Shape;1051;p39"/>
          <p:cNvSpPr txBox="1"/>
          <p:nvPr/>
        </p:nvSpPr>
        <p:spPr>
          <a:xfrm rot="-679581">
            <a:off x="5271366" y="3404742"/>
            <a:ext cx="1642080" cy="602175"/>
          </a:xfrm>
          <a:prstGeom prst="rect">
            <a:avLst/>
          </a:prstGeom>
          <a:noFill/>
          <a:ln>
            <a:noFill/>
          </a:ln>
        </p:spPr>
        <p:txBody>
          <a:bodyPr anchorCtr="0" anchor="t" bIns="0" lIns="0" spcFirstLastPara="1" rIns="0" wrap="square" tIns="17150">
            <a:spAutoFit/>
          </a:bodyPr>
          <a:lstStyle/>
          <a:p>
            <a:pPr indent="0" lvl="0" marL="0" marR="0" rtl="0" algn="ctr">
              <a:lnSpc>
                <a:spcPct val="100000"/>
              </a:lnSpc>
              <a:spcBef>
                <a:spcPts val="0"/>
              </a:spcBef>
              <a:spcAft>
                <a:spcPts val="0"/>
              </a:spcAft>
              <a:buNone/>
            </a:pPr>
            <a:r>
              <a:rPr lang="en" sz="1900">
                <a:solidFill>
                  <a:srgbClr val="FFFFFF"/>
                </a:solidFill>
                <a:latin typeface="Gorditas"/>
                <a:ea typeface="Gorditas"/>
                <a:cs typeface="Gorditas"/>
                <a:sym typeface="Gorditas"/>
              </a:rPr>
              <a:t>Creatividad  en marcha</a:t>
            </a:r>
            <a:endParaRPr b="0" i="0" sz="1600" u="none" cap="none" strike="noStrike">
              <a:solidFill>
                <a:srgbClr val="000000"/>
              </a:solidFill>
              <a:latin typeface="Arial"/>
              <a:ea typeface="Arial"/>
              <a:cs typeface="Arial"/>
              <a:sym typeface="Arial"/>
            </a:endParaRPr>
          </a:p>
        </p:txBody>
      </p:sp>
      <p:pic>
        <p:nvPicPr>
          <p:cNvPr id="1052" name="Google Shape;1052;p39">
            <a:hlinkClick r:id="rId3"/>
          </p:cNvPr>
          <p:cNvPicPr preferRelativeResize="0"/>
          <p:nvPr/>
        </p:nvPicPr>
        <p:blipFill rotWithShape="1">
          <a:blip r:embed="rId4">
            <a:alphaModFix/>
          </a:blip>
          <a:srcRect b="11993" l="8945" r="9288" t="5122"/>
          <a:stretch/>
        </p:blipFill>
        <p:spPr>
          <a:xfrm>
            <a:off x="5174075" y="2071024"/>
            <a:ext cx="696000" cy="705000"/>
          </a:xfrm>
          <a:prstGeom prst="ellipse">
            <a:avLst/>
          </a:prstGeom>
          <a:noFill/>
          <a:ln>
            <a:noFill/>
          </a:ln>
        </p:spPr>
      </p:pic>
      <p:pic>
        <p:nvPicPr>
          <p:cNvPr id="1053" name="Google Shape;1053;p39"/>
          <p:cNvPicPr preferRelativeResize="0"/>
          <p:nvPr/>
        </p:nvPicPr>
        <p:blipFill>
          <a:blip r:embed="rId5">
            <a:alphaModFix/>
          </a:blip>
          <a:stretch>
            <a:fillRect/>
          </a:stretch>
        </p:blipFill>
        <p:spPr>
          <a:xfrm>
            <a:off x="5674786" y="2500701"/>
            <a:ext cx="276145" cy="3860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40">
            <a:hlinkClick r:id="rId3"/>
          </p:cNvPr>
          <p:cNvSpPr/>
          <p:nvPr/>
        </p:nvSpPr>
        <p:spPr>
          <a:xfrm>
            <a:off x="4615442" y="3563596"/>
            <a:ext cx="948236" cy="1318140"/>
          </a:xfrm>
          <a:custGeom>
            <a:rect b="b" l="l" r="r" t="t"/>
            <a:pathLst>
              <a:path extrusionOk="0" h="3934745" w="2895378">
                <a:moveTo>
                  <a:pt x="0" y="0"/>
                </a:moveTo>
                <a:lnTo>
                  <a:pt x="2895379" y="0"/>
                </a:lnTo>
                <a:lnTo>
                  <a:pt x="2895379" y="3934745"/>
                </a:lnTo>
                <a:lnTo>
                  <a:pt x="0" y="3934745"/>
                </a:lnTo>
                <a:lnTo>
                  <a:pt x="0" y="0"/>
                </a:lnTo>
                <a:close/>
              </a:path>
            </a:pathLst>
          </a:custGeom>
          <a:blipFill rotWithShape="1">
            <a:blip r:embed="rId4">
              <a:alphaModFix/>
            </a:blip>
            <a:stretch>
              <a:fillRect b="0" l="0" r="0" t="0"/>
            </a:stretch>
          </a:blipFill>
          <a:ln>
            <a:noFill/>
          </a:ln>
        </p:spPr>
      </p:sp>
      <p:sp>
        <p:nvSpPr>
          <p:cNvPr id="1059" name="Google Shape;1059;p40">
            <a:hlinkClick r:id="rId5"/>
          </p:cNvPr>
          <p:cNvSpPr/>
          <p:nvPr/>
        </p:nvSpPr>
        <p:spPr>
          <a:xfrm>
            <a:off x="3592751" y="2166583"/>
            <a:ext cx="1103721" cy="1292006"/>
          </a:xfrm>
          <a:custGeom>
            <a:rect b="b" l="l" r="r" t="t"/>
            <a:pathLst>
              <a:path extrusionOk="0" h="3355861" w="2943255">
                <a:moveTo>
                  <a:pt x="0" y="0"/>
                </a:moveTo>
                <a:lnTo>
                  <a:pt x="2943255" y="0"/>
                </a:lnTo>
                <a:lnTo>
                  <a:pt x="2943255" y="3355860"/>
                </a:lnTo>
                <a:lnTo>
                  <a:pt x="0" y="3355860"/>
                </a:lnTo>
                <a:lnTo>
                  <a:pt x="0" y="0"/>
                </a:lnTo>
                <a:close/>
              </a:path>
            </a:pathLst>
          </a:custGeom>
          <a:blipFill rotWithShape="1">
            <a:blip r:embed="rId6">
              <a:alphaModFix/>
            </a:blip>
            <a:stretch>
              <a:fillRect b="0" l="0" r="0" t="0"/>
            </a:stretch>
          </a:blipFill>
          <a:ln>
            <a:noFill/>
          </a:ln>
        </p:spPr>
      </p:sp>
      <p:sp>
        <p:nvSpPr>
          <p:cNvPr id="1060" name="Google Shape;1060;p40">
            <a:hlinkClick r:id="rId7"/>
          </p:cNvPr>
          <p:cNvSpPr/>
          <p:nvPr/>
        </p:nvSpPr>
        <p:spPr>
          <a:xfrm rot="-349243">
            <a:off x="757779" y="2261834"/>
            <a:ext cx="1253139" cy="1293103"/>
          </a:xfrm>
          <a:custGeom>
            <a:rect b="b" l="l" r="r" t="t"/>
            <a:pathLst>
              <a:path extrusionOk="0" h="2450829" w="2420734">
                <a:moveTo>
                  <a:pt x="0" y="0"/>
                </a:moveTo>
                <a:lnTo>
                  <a:pt x="2420734" y="0"/>
                </a:lnTo>
                <a:lnTo>
                  <a:pt x="2420734" y="2450830"/>
                </a:lnTo>
                <a:lnTo>
                  <a:pt x="0" y="2450830"/>
                </a:lnTo>
                <a:lnTo>
                  <a:pt x="0" y="0"/>
                </a:lnTo>
                <a:close/>
              </a:path>
            </a:pathLst>
          </a:custGeom>
          <a:blipFill rotWithShape="1">
            <a:blip r:embed="rId8">
              <a:alphaModFix/>
            </a:blip>
            <a:stretch>
              <a:fillRect b="0" l="0" r="0" t="0"/>
            </a:stretch>
          </a:blipFill>
          <a:ln>
            <a:noFill/>
          </a:ln>
        </p:spPr>
      </p:sp>
      <p:sp>
        <p:nvSpPr>
          <p:cNvPr id="1061" name="Google Shape;1061;p40">
            <a:hlinkClick r:id="rId9"/>
          </p:cNvPr>
          <p:cNvSpPr/>
          <p:nvPr/>
        </p:nvSpPr>
        <p:spPr>
          <a:xfrm rot="-21758">
            <a:off x="2286096" y="2250046"/>
            <a:ext cx="1068167" cy="1127225"/>
          </a:xfrm>
          <a:custGeom>
            <a:rect b="b" l="l" r="r" t="t"/>
            <a:pathLst>
              <a:path extrusionOk="0" h="3468385" w="2704165">
                <a:moveTo>
                  <a:pt x="0" y="0"/>
                </a:moveTo>
                <a:lnTo>
                  <a:pt x="2704165" y="0"/>
                </a:lnTo>
                <a:lnTo>
                  <a:pt x="2704165" y="3468385"/>
                </a:lnTo>
                <a:lnTo>
                  <a:pt x="0" y="3468385"/>
                </a:lnTo>
                <a:lnTo>
                  <a:pt x="0" y="0"/>
                </a:lnTo>
                <a:close/>
              </a:path>
            </a:pathLst>
          </a:custGeom>
          <a:blipFill rotWithShape="1">
            <a:blip r:embed="rId10">
              <a:alphaModFix/>
            </a:blip>
            <a:stretch>
              <a:fillRect b="0" l="0" r="0" t="0"/>
            </a:stretch>
          </a:blipFill>
          <a:ln>
            <a:noFill/>
          </a:ln>
        </p:spPr>
      </p:sp>
      <p:sp>
        <p:nvSpPr>
          <p:cNvPr id="1062" name="Google Shape;1062;p40">
            <a:hlinkClick r:id="rId11"/>
          </p:cNvPr>
          <p:cNvSpPr/>
          <p:nvPr/>
        </p:nvSpPr>
        <p:spPr>
          <a:xfrm>
            <a:off x="7333899" y="1498730"/>
            <a:ext cx="860469" cy="1381662"/>
          </a:xfrm>
          <a:custGeom>
            <a:rect b="b" l="l" r="r" t="t"/>
            <a:pathLst>
              <a:path extrusionOk="0" h="3390581" w="2390191">
                <a:moveTo>
                  <a:pt x="0" y="0"/>
                </a:moveTo>
                <a:lnTo>
                  <a:pt x="2390192" y="0"/>
                </a:lnTo>
                <a:lnTo>
                  <a:pt x="2390192" y="3390581"/>
                </a:lnTo>
                <a:lnTo>
                  <a:pt x="0" y="3390581"/>
                </a:lnTo>
                <a:lnTo>
                  <a:pt x="0" y="0"/>
                </a:lnTo>
                <a:close/>
              </a:path>
            </a:pathLst>
          </a:custGeom>
          <a:blipFill rotWithShape="1">
            <a:blip r:embed="rId12">
              <a:alphaModFix/>
            </a:blip>
            <a:stretch>
              <a:fillRect b="0" l="0" r="0" t="0"/>
            </a:stretch>
          </a:blipFill>
          <a:ln>
            <a:noFill/>
          </a:ln>
        </p:spPr>
      </p:sp>
      <p:sp>
        <p:nvSpPr>
          <p:cNvPr id="1063" name="Google Shape;1063;p40">
            <a:hlinkClick r:id="rId13"/>
          </p:cNvPr>
          <p:cNvSpPr/>
          <p:nvPr/>
        </p:nvSpPr>
        <p:spPr>
          <a:xfrm rot="-372207">
            <a:off x="791143" y="876795"/>
            <a:ext cx="1703593" cy="1236288"/>
          </a:xfrm>
          <a:custGeom>
            <a:rect b="b" l="l" r="r" t="t"/>
            <a:pathLst>
              <a:path extrusionOk="0" h="2671845" w="3681777">
                <a:moveTo>
                  <a:pt x="0" y="0"/>
                </a:moveTo>
                <a:lnTo>
                  <a:pt x="3681777" y="0"/>
                </a:lnTo>
                <a:lnTo>
                  <a:pt x="3681777" y="2671845"/>
                </a:lnTo>
                <a:lnTo>
                  <a:pt x="0" y="2671845"/>
                </a:lnTo>
                <a:lnTo>
                  <a:pt x="0" y="0"/>
                </a:lnTo>
                <a:close/>
              </a:path>
            </a:pathLst>
          </a:custGeom>
          <a:blipFill rotWithShape="1">
            <a:blip r:embed="rId14">
              <a:alphaModFix/>
            </a:blip>
            <a:stretch>
              <a:fillRect b="0" l="0" r="0" t="0"/>
            </a:stretch>
          </a:blipFill>
          <a:ln>
            <a:noFill/>
          </a:ln>
        </p:spPr>
      </p:sp>
      <p:sp>
        <p:nvSpPr>
          <p:cNvPr id="1064" name="Google Shape;1064;p40">
            <a:hlinkClick r:id="rId15"/>
          </p:cNvPr>
          <p:cNvSpPr/>
          <p:nvPr/>
        </p:nvSpPr>
        <p:spPr>
          <a:xfrm rot="508713">
            <a:off x="4446853" y="887889"/>
            <a:ext cx="1460803" cy="1138217"/>
          </a:xfrm>
          <a:custGeom>
            <a:rect b="b" l="l" r="r" t="t"/>
            <a:pathLst>
              <a:path extrusionOk="0" h="2833943" w="3589661">
                <a:moveTo>
                  <a:pt x="0" y="0"/>
                </a:moveTo>
                <a:lnTo>
                  <a:pt x="3589662" y="0"/>
                </a:lnTo>
                <a:lnTo>
                  <a:pt x="3589662" y="2833943"/>
                </a:lnTo>
                <a:lnTo>
                  <a:pt x="0" y="2833943"/>
                </a:lnTo>
                <a:lnTo>
                  <a:pt x="0" y="0"/>
                </a:lnTo>
                <a:close/>
              </a:path>
            </a:pathLst>
          </a:custGeom>
          <a:blipFill rotWithShape="1">
            <a:blip r:embed="rId16">
              <a:alphaModFix/>
            </a:blip>
            <a:stretch>
              <a:fillRect b="0" l="0" r="0" t="0"/>
            </a:stretch>
          </a:blipFill>
          <a:ln>
            <a:noFill/>
          </a:ln>
        </p:spPr>
      </p:sp>
      <p:sp>
        <p:nvSpPr>
          <p:cNvPr id="1065" name="Google Shape;1065;p40">
            <a:hlinkClick r:id="rId17"/>
          </p:cNvPr>
          <p:cNvSpPr/>
          <p:nvPr/>
        </p:nvSpPr>
        <p:spPr>
          <a:xfrm>
            <a:off x="2707175" y="962425"/>
            <a:ext cx="1492040" cy="955633"/>
          </a:xfrm>
          <a:custGeom>
            <a:rect b="b" l="l" r="r" t="t"/>
            <a:pathLst>
              <a:path extrusionOk="0" h="2514824" w="3531455">
                <a:moveTo>
                  <a:pt x="0" y="0"/>
                </a:moveTo>
                <a:lnTo>
                  <a:pt x="3531455" y="0"/>
                </a:lnTo>
                <a:lnTo>
                  <a:pt x="3531455" y="2514825"/>
                </a:lnTo>
                <a:lnTo>
                  <a:pt x="0" y="2514825"/>
                </a:lnTo>
                <a:lnTo>
                  <a:pt x="0" y="0"/>
                </a:lnTo>
                <a:close/>
              </a:path>
            </a:pathLst>
          </a:custGeom>
          <a:blipFill rotWithShape="1">
            <a:blip r:embed="rId18">
              <a:alphaModFix/>
            </a:blip>
            <a:stretch>
              <a:fillRect b="0" l="0" r="0" t="0"/>
            </a:stretch>
          </a:blipFill>
          <a:ln>
            <a:noFill/>
          </a:ln>
        </p:spPr>
      </p:sp>
      <p:sp>
        <p:nvSpPr>
          <p:cNvPr id="1066" name="Google Shape;1066;p40">
            <a:hlinkClick r:id="rId19"/>
          </p:cNvPr>
          <p:cNvSpPr/>
          <p:nvPr/>
        </p:nvSpPr>
        <p:spPr>
          <a:xfrm rot="-451106">
            <a:off x="1581802" y="3502107"/>
            <a:ext cx="1251580" cy="1295079"/>
          </a:xfrm>
          <a:custGeom>
            <a:rect b="b" l="l" r="r" t="t"/>
            <a:pathLst>
              <a:path extrusionOk="0" h="2717239" w="2519432">
                <a:moveTo>
                  <a:pt x="0" y="0"/>
                </a:moveTo>
                <a:lnTo>
                  <a:pt x="2519432" y="0"/>
                </a:lnTo>
                <a:lnTo>
                  <a:pt x="2519432" y="2717239"/>
                </a:lnTo>
                <a:lnTo>
                  <a:pt x="0" y="2717239"/>
                </a:lnTo>
                <a:lnTo>
                  <a:pt x="0" y="0"/>
                </a:lnTo>
                <a:close/>
              </a:path>
            </a:pathLst>
          </a:custGeom>
          <a:blipFill rotWithShape="1">
            <a:blip r:embed="rId20">
              <a:alphaModFix/>
            </a:blip>
            <a:stretch>
              <a:fillRect b="0" l="0" r="0" t="0"/>
            </a:stretch>
          </a:blipFill>
          <a:ln>
            <a:noFill/>
          </a:ln>
        </p:spPr>
      </p:sp>
      <p:sp>
        <p:nvSpPr>
          <p:cNvPr id="1067" name="Google Shape;1067;p40"/>
          <p:cNvSpPr/>
          <p:nvPr/>
        </p:nvSpPr>
        <p:spPr>
          <a:xfrm>
            <a:off x="3580337" y="3609925"/>
            <a:ext cx="881168" cy="1227966"/>
          </a:xfrm>
          <a:custGeom>
            <a:rect b="b" l="l" r="r" t="t"/>
            <a:pathLst>
              <a:path extrusionOk="0" h="3665570" w="2591672">
                <a:moveTo>
                  <a:pt x="0" y="0"/>
                </a:moveTo>
                <a:lnTo>
                  <a:pt x="2591672" y="0"/>
                </a:lnTo>
                <a:lnTo>
                  <a:pt x="2591672" y="3665569"/>
                </a:lnTo>
                <a:lnTo>
                  <a:pt x="0" y="3665569"/>
                </a:lnTo>
                <a:lnTo>
                  <a:pt x="0" y="0"/>
                </a:lnTo>
                <a:close/>
              </a:path>
            </a:pathLst>
          </a:custGeom>
          <a:blipFill rotWithShape="1">
            <a:blip r:embed="rId21">
              <a:alphaModFix/>
            </a:blip>
            <a:stretch>
              <a:fillRect b="0" l="0" r="0" t="0"/>
            </a:stretch>
          </a:blipFill>
          <a:ln>
            <a:noFill/>
          </a:ln>
        </p:spPr>
      </p:sp>
      <p:sp>
        <p:nvSpPr>
          <p:cNvPr id="1068" name="Google Shape;1068;p40">
            <a:hlinkClick r:id="rId22"/>
          </p:cNvPr>
          <p:cNvSpPr/>
          <p:nvPr/>
        </p:nvSpPr>
        <p:spPr>
          <a:xfrm>
            <a:off x="4934975" y="2199348"/>
            <a:ext cx="884562" cy="1226478"/>
          </a:xfrm>
          <a:custGeom>
            <a:rect b="b" l="l" r="r" t="t"/>
            <a:pathLst>
              <a:path extrusionOk="0" h="3085479" w="2184103">
                <a:moveTo>
                  <a:pt x="0" y="0"/>
                </a:moveTo>
                <a:lnTo>
                  <a:pt x="2184103" y="0"/>
                </a:lnTo>
                <a:lnTo>
                  <a:pt x="2184103" y="3085478"/>
                </a:lnTo>
                <a:lnTo>
                  <a:pt x="0" y="3085478"/>
                </a:lnTo>
                <a:lnTo>
                  <a:pt x="0" y="0"/>
                </a:lnTo>
                <a:close/>
              </a:path>
            </a:pathLst>
          </a:custGeom>
          <a:blipFill rotWithShape="1">
            <a:blip r:embed="rId23">
              <a:alphaModFix/>
            </a:blip>
            <a:stretch>
              <a:fillRect b="0" l="0" r="0" t="0"/>
            </a:stretch>
          </a:blipFill>
          <a:ln>
            <a:noFill/>
          </a:ln>
        </p:spPr>
      </p:sp>
      <p:sp>
        <p:nvSpPr>
          <p:cNvPr id="1069" name="Google Shape;1069;p40">
            <a:hlinkClick r:id="rId24"/>
          </p:cNvPr>
          <p:cNvSpPr/>
          <p:nvPr/>
        </p:nvSpPr>
        <p:spPr>
          <a:xfrm>
            <a:off x="6350999" y="3085051"/>
            <a:ext cx="1680111" cy="874983"/>
          </a:xfrm>
          <a:custGeom>
            <a:rect b="b" l="l" r="r" t="t"/>
            <a:pathLst>
              <a:path extrusionOk="0" h="2201216" w="3818435">
                <a:moveTo>
                  <a:pt x="0" y="0"/>
                </a:moveTo>
                <a:lnTo>
                  <a:pt x="3818435" y="0"/>
                </a:lnTo>
                <a:lnTo>
                  <a:pt x="3818435" y="2201216"/>
                </a:lnTo>
                <a:lnTo>
                  <a:pt x="0" y="2201216"/>
                </a:lnTo>
                <a:lnTo>
                  <a:pt x="0" y="0"/>
                </a:lnTo>
                <a:close/>
              </a:path>
            </a:pathLst>
          </a:custGeom>
          <a:blipFill rotWithShape="1">
            <a:blip r:embed="rId25">
              <a:alphaModFix/>
            </a:blip>
            <a:stretch>
              <a:fillRect b="0" l="0" r="0" t="0"/>
            </a:stretch>
          </a:blipFill>
          <a:ln>
            <a:noFill/>
          </a:ln>
        </p:spPr>
      </p:sp>
      <p:sp>
        <p:nvSpPr>
          <p:cNvPr id="1070" name="Google Shape;1070;p40"/>
          <p:cNvSpPr txBox="1"/>
          <p:nvPr/>
        </p:nvSpPr>
        <p:spPr>
          <a:xfrm>
            <a:off x="1016388" y="283550"/>
            <a:ext cx="5247300" cy="4311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i="0" lang="en" sz="2800" u="none" cap="none" strike="noStrike">
                <a:solidFill>
                  <a:schemeClr val="accent1"/>
                </a:solidFill>
                <a:latin typeface="Dela Gothic One"/>
                <a:ea typeface="Dela Gothic One"/>
                <a:cs typeface="Dela Gothic One"/>
                <a:sym typeface="Dela Gothic One"/>
              </a:rPr>
              <a:t>Recursos para consulta </a:t>
            </a:r>
            <a:endParaRPr sz="100">
              <a:solidFill>
                <a:schemeClr val="accent1"/>
              </a:solidFill>
              <a:latin typeface="Dela Gothic One"/>
              <a:ea typeface="Dela Gothic One"/>
              <a:cs typeface="Dela Gothic One"/>
              <a:sym typeface="Dela Gothic One"/>
            </a:endParaRPr>
          </a:p>
        </p:txBody>
      </p:sp>
      <p:pic>
        <p:nvPicPr>
          <p:cNvPr id="1071" name="Google Shape;1071;p40">
            <a:hlinkClick r:id="rId26"/>
          </p:cNvPr>
          <p:cNvPicPr preferRelativeResize="0"/>
          <p:nvPr/>
        </p:nvPicPr>
        <p:blipFill>
          <a:blip r:embed="rId27">
            <a:alphaModFix/>
          </a:blip>
          <a:stretch>
            <a:fillRect/>
          </a:stretch>
        </p:blipFill>
        <p:spPr>
          <a:xfrm>
            <a:off x="6155275" y="1431875"/>
            <a:ext cx="982112" cy="13880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41"/>
          <p:cNvSpPr/>
          <p:nvPr/>
        </p:nvSpPr>
        <p:spPr>
          <a:xfrm>
            <a:off x="909350" y="493575"/>
            <a:ext cx="6834000" cy="2533800"/>
          </a:xfrm>
          <a:prstGeom prst="roundRect">
            <a:avLst>
              <a:gd fmla="val 5021" name="adj"/>
            </a:avLst>
          </a:prstGeom>
          <a:solidFill>
            <a:srgbClr val="D9EAD3"/>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1077" name="Google Shape;1077;p41"/>
          <p:cNvSpPr txBox="1"/>
          <p:nvPr>
            <p:ph idx="1" type="body"/>
          </p:nvPr>
        </p:nvSpPr>
        <p:spPr>
          <a:xfrm>
            <a:off x="909350" y="761825"/>
            <a:ext cx="4096800" cy="2119500"/>
          </a:xfrm>
          <a:prstGeom prst="rect">
            <a:avLst/>
          </a:prstGeom>
          <a:noFill/>
        </p:spPr>
        <p:txBody>
          <a:bodyPr anchorCtr="0" anchor="t" bIns="91425" lIns="91425" spcFirstLastPara="1" rIns="91425" wrap="square" tIns="91425">
            <a:noAutofit/>
          </a:bodyPr>
          <a:lstStyle/>
          <a:p>
            <a:pPr indent="0" lvl="0" marL="0" rtl="0" algn="just">
              <a:spcBef>
                <a:spcPts val="0"/>
              </a:spcBef>
              <a:spcAft>
                <a:spcPts val="0"/>
              </a:spcAft>
              <a:buNone/>
            </a:pPr>
            <a:r>
              <a:rPr lang="en" sz="1300"/>
              <a:t>Recientemente ha sido entregada a las Autoridades Educativas de cada entidad federativa la Guía para docentes de educación básica. </a:t>
            </a:r>
            <a:r>
              <a:rPr b="1" lang="en" sz="1300"/>
              <a:t>Todas y todos contra el acoso escolar </a:t>
            </a:r>
            <a:r>
              <a:rPr lang="en" sz="1300"/>
              <a:t>que contiene experiencias de aprendizaje específicas de cada nivel educativo para que niñas, niños y adolescentes identifiquen, reflexionen y discutan sobre el acoso escolar y sean sensibles a sus posibles consecuencias. Cada una de las experiencias de aprendizaje está vinculada con actividades de la Nueva Familia de Libros de Texto Gratuitos.</a:t>
            </a:r>
            <a:endParaRPr sz="1300"/>
          </a:p>
        </p:txBody>
      </p:sp>
      <p:sp>
        <p:nvSpPr>
          <p:cNvPr id="1078" name="Google Shape;1078;p41"/>
          <p:cNvSpPr/>
          <p:nvPr/>
        </p:nvSpPr>
        <p:spPr>
          <a:xfrm>
            <a:off x="868300" y="246775"/>
            <a:ext cx="6875100" cy="404100"/>
          </a:xfrm>
          <a:prstGeom prst="roundRect">
            <a:avLst>
              <a:gd fmla="val 12468" name="adj"/>
            </a:avLst>
          </a:prstGeom>
          <a:solidFill>
            <a:srgbClr val="38761D"/>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solidFill>
                  <a:schemeClr val="dk1"/>
                </a:solidFill>
                <a:latin typeface="Changa One"/>
                <a:ea typeface="Changa One"/>
                <a:cs typeface="Changa One"/>
                <a:sym typeface="Changa One"/>
              </a:rPr>
              <a:t>La SEP informa</a:t>
            </a:r>
            <a:endParaRPr sz="1500">
              <a:latin typeface="Changa One"/>
              <a:ea typeface="Changa One"/>
              <a:cs typeface="Changa One"/>
              <a:sym typeface="Changa One"/>
            </a:endParaRPr>
          </a:p>
        </p:txBody>
      </p:sp>
      <p:sp>
        <p:nvSpPr>
          <p:cNvPr id="1079" name="Google Shape;1079;p41"/>
          <p:cNvSpPr txBox="1"/>
          <p:nvPr/>
        </p:nvSpPr>
        <p:spPr>
          <a:xfrm>
            <a:off x="4459025" y="2800463"/>
            <a:ext cx="3646500" cy="400200"/>
          </a:xfrm>
          <a:prstGeom prst="rect">
            <a:avLst/>
          </a:prstGeom>
          <a:solidFill>
            <a:srgbClr val="38761D"/>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u="sng">
                <a:solidFill>
                  <a:schemeClr val="dk1"/>
                </a:solidFill>
                <a:latin typeface="Cabin"/>
                <a:ea typeface="Cabin"/>
                <a:cs typeface="Cabin"/>
                <a:sym typeface="Cabin"/>
                <a:hlinkClick r:id="rId3">
                  <a:extLst>
                    <a:ext uri="{A12FA001-AC4F-418D-AE19-62706E023703}">
                      <ahyp:hlinkClr val="tx"/>
                    </a:ext>
                  </a:extLst>
                </a:hlinkClick>
              </a:rPr>
              <a:t>https://escuelalibredeviolencia.sep.gob.mx/</a:t>
            </a:r>
            <a:r>
              <a:rPr b="1" lang="en">
                <a:solidFill>
                  <a:schemeClr val="dk1"/>
                </a:solidFill>
                <a:latin typeface="Cabin"/>
                <a:ea typeface="Cabin"/>
                <a:cs typeface="Cabin"/>
                <a:sym typeface="Cabin"/>
              </a:rPr>
              <a:t> </a:t>
            </a:r>
            <a:endParaRPr b="1">
              <a:solidFill>
                <a:schemeClr val="dk1"/>
              </a:solidFill>
              <a:latin typeface="Cabin"/>
              <a:ea typeface="Cabin"/>
              <a:cs typeface="Cabin"/>
              <a:sym typeface="Cabin"/>
            </a:endParaRPr>
          </a:p>
        </p:txBody>
      </p:sp>
      <p:pic>
        <p:nvPicPr>
          <p:cNvPr id="1080" name="Google Shape;1080;p41">
            <a:hlinkClick r:id="rId4"/>
          </p:cNvPr>
          <p:cNvPicPr preferRelativeResize="0"/>
          <p:nvPr/>
        </p:nvPicPr>
        <p:blipFill rotWithShape="1">
          <a:blip r:embed="rId5">
            <a:alphaModFix/>
          </a:blip>
          <a:srcRect b="0" l="14914" r="14731" t="9090"/>
          <a:stretch/>
        </p:blipFill>
        <p:spPr>
          <a:xfrm>
            <a:off x="1066550" y="3315889"/>
            <a:ext cx="1146700" cy="1481750"/>
          </a:xfrm>
          <a:prstGeom prst="rect">
            <a:avLst/>
          </a:prstGeom>
          <a:noFill/>
          <a:ln>
            <a:noFill/>
          </a:ln>
        </p:spPr>
      </p:pic>
      <p:pic>
        <p:nvPicPr>
          <p:cNvPr id="1081" name="Google Shape;1081;p41">
            <a:hlinkClick r:id="rId6"/>
          </p:cNvPr>
          <p:cNvPicPr preferRelativeResize="0"/>
          <p:nvPr/>
        </p:nvPicPr>
        <p:blipFill rotWithShape="1">
          <a:blip r:embed="rId7">
            <a:alphaModFix/>
          </a:blip>
          <a:srcRect b="0" l="15270" r="14618" t="9412"/>
          <a:stretch/>
        </p:blipFill>
        <p:spPr>
          <a:xfrm>
            <a:off x="2384400" y="3315900"/>
            <a:ext cx="1146700" cy="1481750"/>
          </a:xfrm>
          <a:prstGeom prst="rect">
            <a:avLst/>
          </a:prstGeom>
          <a:noFill/>
          <a:ln>
            <a:noFill/>
          </a:ln>
        </p:spPr>
      </p:pic>
      <p:pic>
        <p:nvPicPr>
          <p:cNvPr id="1082" name="Google Shape;1082;p41">
            <a:hlinkClick r:id="rId8"/>
          </p:cNvPr>
          <p:cNvPicPr preferRelativeResize="0"/>
          <p:nvPr/>
        </p:nvPicPr>
        <p:blipFill rotWithShape="1">
          <a:blip r:embed="rId9">
            <a:alphaModFix/>
          </a:blip>
          <a:srcRect b="0" l="14452" r="14630" t="8817"/>
          <a:stretch/>
        </p:blipFill>
        <p:spPr>
          <a:xfrm rot="-282486">
            <a:off x="5780469" y="556503"/>
            <a:ext cx="1619163" cy="2081536"/>
          </a:xfrm>
          <a:prstGeom prst="rect">
            <a:avLst/>
          </a:prstGeom>
          <a:noFill/>
          <a:ln cap="flat" cmpd="sng" w="9525">
            <a:solidFill>
              <a:srgbClr val="666666"/>
            </a:solidFill>
            <a:prstDash val="solid"/>
            <a:round/>
            <a:headEnd len="sm" w="sm" type="none"/>
            <a:tailEnd len="sm" w="sm" type="none"/>
          </a:ln>
        </p:spPr>
      </p:pic>
      <p:pic>
        <p:nvPicPr>
          <p:cNvPr id="1083" name="Google Shape;1083;p41"/>
          <p:cNvPicPr preferRelativeResize="0"/>
          <p:nvPr/>
        </p:nvPicPr>
        <p:blipFill>
          <a:blip r:embed="rId10">
            <a:alphaModFix/>
          </a:blip>
          <a:stretch>
            <a:fillRect/>
          </a:stretch>
        </p:blipFill>
        <p:spPr>
          <a:xfrm>
            <a:off x="5540500" y="3663850"/>
            <a:ext cx="2267600" cy="1133800"/>
          </a:xfrm>
          <a:prstGeom prst="rect">
            <a:avLst/>
          </a:prstGeom>
          <a:noFill/>
          <a:ln>
            <a:noFill/>
          </a:ln>
        </p:spPr>
      </p:pic>
      <p:pic>
        <p:nvPicPr>
          <p:cNvPr id="1084" name="Google Shape;1084;p41">
            <a:hlinkClick r:id="rId11"/>
          </p:cNvPr>
          <p:cNvPicPr preferRelativeResize="0"/>
          <p:nvPr/>
        </p:nvPicPr>
        <p:blipFill rotWithShape="1">
          <a:blip r:embed="rId12">
            <a:alphaModFix/>
          </a:blip>
          <a:srcRect b="0" l="16808" r="17608" t="5926"/>
          <a:stretch/>
        </p:blipFill>
        <p:spPr>
          <a:xfrm>
            <a:off x="3702250" y="3315899"/>
            <a:ext cx="1033038" cy="1481750"/>
          </a:xfrm>
          <a:prstGeom prst="rect">
            <a:avLst/>
          </a:prstGeom>
          <a:noFill/>
          <a:ln>
            <a:noFill/>
          </a:ln>
        </p:spPr>
      </p:pic>
      <p:pic>
        <p:nvPicPr>
          <p:cNvPr id="1085" name="Google Shape;1085;p41"/>
          <p:cNvPicPr preferRelativeResize="0"/>
          <p:nvPr/>
        </p:nvPicPr>
        <p:blipFill>
          <a:blip r:embed="rId13">
            <a:alphaModFix/>
          </a:blip>
          <a:stretch>
            <a:fillRect/>
          </a:stretch>
        </p:blipFill>
        <p:spPr>
          <a:xfrm>
            <a:off x="7936986" y="2929851"/>
            <a:ext cx="276145" cy="3860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grpSp>
        <p:nvGrpSpPr>
          <p:cNvPr id="1090" name="Google Shape;1090;p42"/>
          <p:cNvGrpSpPr/>
          <p:nvPr/>
        </p:nvGrpSpPr>
        <p:grpSpPr>
          <a:xfrm>
            <a:off x="1045025" y="521975"/>
            <a:ext cx="6834000" cy="2533800"/>
            <a:chOff x="909350" y="493575"/>
            <a:chExt cx="6834000" cy="2533800"/>
          </a:xfrm>
        </p:grpSpPr>
        <p:grpSp>
          <p:nvGrpSpPr>
            <p:cNvPr id="1091" name="Google Shape;1091;p42"/>
            <p:cNvGrpSpPr/>
            <p:nvPr/>
          </p:nvGrpSpPr>
          <p:grpSpPr>
            <a:xfrm>
              <a:off x="909350" y="493575"/>
              <a:ext cx="6834000" cy="2533800"/>
              <a:chOff x="909350" y="493575"/>
              <a:chExt cx="6834000" cy="2533800"/>
            </a:xfrm>
          </p:grpSpPr>
          <p:sp>
            <p:nvSpPr>
              <p:cNvPr id="1092" name="Google Shape;1092;p42"/>
              <p:cNvSpPr/>
              <p:nvPr/>
            </p:nvSpPr>
            <p:spPr>
              <a:xfrm>
                <a:off x="909350" y="493575"/>
                <a:ext cx="6834000" cy="2533800"/>
              </a:xfrm>
              <a:prstGeom prst="roundRect">
                <a:avLst>
                  <a:gd fmla="val 5021" name="adj"/>
                </a:avLst>
              </a:prstGeom>
              <a:solidFill>
                <a:srgbClr val="FCF6F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cxnSp>
            <p:nvCxnSpPr>
              <p:cNvPr id="1093" name="Google Shape;1093;p42"/>
              <p:cNvCxnSpPr/>
              <p:nvPr/>
            </p:nvCxnSpPr>
            <p:spPr>
              <a:xfrm>
                <a:off x="937075" y="533275"/>
                <a:ext cx="9300" cy="2487600"/>
              </a:xfrm>
              <a:prstGeom prst="straightConnector1">
                <a:avLst/>
              </a:prstGeom>
              <a:noFill/>
              <a:ln cap="flat" cmpd="sng" w="38100">
                <a:solidFill>
                  <a:srgbClr val="CC4125"/>
                </a:solidFill>
                <a:prstDash val="solid"/>
                <a:round/>
                <a:headEnd len="med" w="med" type="none"/>
                <a:tailEnd len="med" w="med" type="none"/>
              </a:ln>
            </p:spPr>
          </p:cxnSp>
        </p:grpSp>
        <p:cxnSp>
          <p:nvCxnSpPr>
            <p:cNvPr id="1094" name="Google Shape;1094;p42"/>
            <p:cNvCxnSpPr/>
            <p:nvPr/>
          </p:nvCxnSpPr>
          <p:spPr>
            <a:xfrm>
              <a:off x="7734050" y="516675"/>
              <a:ext cx="9300" cy="2487600"/>
            </a:xfrm>
            <a:prstGeom prst="straightConnector1">
              <a:avLst/>
            </a:prstGeom>
            <a:noFill/>
            <a:ln cap="flat" cmpd="sng" w="38100">
              <a:solidFill>
                <a:srgbClr val="CC4125"/>
              </a:solidFill>
              <a:prstDash val="solid"/>
              <a:round/>
              <a:headEnd len="med" w="med" type="none"/>
              <a:tailEnd len="med" w="med" type="none"/>
            </a:ln>
          </p:spPr>
        </p:cxnSp>
      </p:grpSp>
      <p:sp>
        <p:nvSpPr>
          <p:cNvPr id="1095" name="Google Shape;1095;p42"/>
          <p:cNvSpPr txBox="1"/>
          <p:nvPr>
            <p:ph idx="1" type="body"/>
          </p:nvPr>
        </p:nvSpPr>
        <p:spPr>
          <a:xfrm>
            <a:off x="1399475" y="1150900"/>
            <a:ext cx="5212500" cy="1824600"/>
          </a:xfrm>
          <a:prstGeom prst="rect">
            <a:avLst/>
          </a:prstGeom>
          <a:noFill/>
        </p:spPr>
        <p:txBody>
          <a:bodyPr anchorCtr="0" anchor="t" bIns="91425" lIns="91425" spcFirstLastPara="1" rIns="91425" wrap="square" tIns="91425">
            <a:noAutofit/>
          </a:bodyPr>
          <a:lstStyle/>
          <a:p>
            <a:pPr indent="0" lvl="0" marL="0" rtl="0" algn="just">
              <a:spcBef>
                <a:spcPts val="0"/>
              </a:spcBef>
              <a:spcAft>
                <a:spcPts val="0"/>
              </a:spcAft>
              <a:buNone/>
            </a:pPr>
            <a:r>
              <a:rPr lang="en" sz="1300">
                <a:latin typeface="Albert Sans"/>
                <a:ea typeface="Albert Sans"/>
                <a:cs typeface="Albert Sans"/>
                <a:sym typeface="Albert Sans"/>
              </a:rPr>
              <a:t>Recuerden que la relación entre los contenidos de los Campos formativos con los Ejes articuladores se construye a partir de la realidad que viven las y los estudiantes por lo que es fundamental, particularmente en el caso del Eje articulador Vida saludable, considerar las condiciones y las problemáticas particulares en las que viven para que los procesos de desarrollo de aprendizaje se expresen en mejores hábitos alimenticios, en el cuidado de sí y en la prevención de enfermedades, entre otros aspectos.</a:t>
            </a:r>
            <a:endParaRPr sz="1300">
              <a:latin typeface="Albert Sans"/>
              <a:ea typeface="Albert Sans"/>
              <a:cs typeface="Albert Sans"/>
              <a:sym typeface="Albert Sans"/>
            </a:endParaRPr>
          </a:p>
        </p:txBody>
      </p:sp>
      <p:sp>
        <p:nvSpPr>
          <p:cNvPr id="1096" name="Google Shape;1096;p42"/>
          <p:cNvSpPr/>
          <p:nvPr/>
        </p:nvSpPr>
        <p:spPr>
          <a:xfrm>
            <a:off x="1576950" y="708400"/>
            <a:ext cx="3688800" cy="404100"/>
          </a:xfrm>
          <a:prstGeom prst="roundRect">
            <a:avLst>
              <a:gd fmla="val 12468"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200">
                <a:solidFill>
                  <a:srgbClr val="38761D"/>
                </a:solidFill>
                <a:latin typeface="Changa One"/>
                <a:ea typeface="Changa One"/>
                <a:cs typeface="Changa One"/>
                <a:sym typeface="Changa One"/>
              </a:rPr>
              <a:t>VIDA SALUDABLE</a:t>
            </a:r>
            <a:endParaRPr sz="1600">
              <a:solidFill>
                <a:srgbClr val="38761D"/>
              </a:solidFill>
              <a:latin typeface="Changa One"/>
              <a:ea typeface="Changa One"/>
              <a:cs typeface="Changa One"/>
              <a:sym typeface="Changa One"/>
            </a:endParaRPr>
          </a:p>
        </p:txBody>
      </p:sp>
      <p:pic>
        <p:nvPicPr>
          <p:cNvPr id="1097" name="Google Shape;1097;p42"/>
          <p:cNvPicPr preferRelativeResize="0"/>
          <p:nvPr/>
        </p:nvPicPr>
        <p:blipFill rotWithShape="1">
          <a:blip r:embed="rId3">
            <a:alphaModFix/>
          </a:blip>
          <a:srcRect b="90690" l="7119" r="85613" t="3361"/>
          <a:stretch/>
        </p:blipFill>
        <p:spPr>
          <a:xfrm>
            <a:off x="1339850" y="669999"/>
            <a:ext cx="480900" cy="480900"/>
          </a:xfrm>
          <a:prstGeom prst="ellipse">
            <a:avLst/>
          </a:prstGeom>
          <a:noFill/>
          <a:ln>
            <a:noFill/>
          </a:ln>
        </p:spPr>
      </p:pic>
      <p:sp>
        <p:nvSpPr>
          <p:cNvPr id="1098" name="Google Shape;1098;p42"/>
          <p:cNvSpPr/>
          <p:nvPr/>
        </p:nvSpPr>
        <p:spPr>
          <a:xfrm>
            <a:off x="6611925" y="133475"/>
            <a:ext cx="1551802" cy="2922294"/>
          </a:xfrm>
          <a:custGeom>
            <a:rect b="b" l="l" r="r" t="t"/>
            <a:pathLst>
              <a:path extrusionOk="0" h="4266122" w="2133061">
                <a:moveTo>
                  <a:pt x="0" y="0"/>
                </a:moveTo>
                <a:lnTo>
                  <a:pt x="2133061" y="0"/>
                </a:lnTo>
                <a:lnTo>
                  <a:pt x="2133061" y="4266122"/>
                </a:lnTo>
                <a:lnTo>
                  <a:pt x="0" y="4266122"/>
                </a:lnTo>
                <a:lnTo>
                  <a:pt x="0" y="0"/>
                </a:lnTo>
                <a:close/>
              </a:path>
            </a:pathLst>
          </a:custGeom>
          <a:blipFill rotWithShape="1">
            <a:blip r:embed="rId4">
              <a:alphaModFix/>
            </a:blip>
            <a:stretch>
              <a:fillRect b="0" l="0" r="0" t="0"/>
            </a:stretch>
          </a:blipFill>
          <a:ln>
            <a:noFill/>
          </a:ln>
        </p:spPr>
      </p:sp>
      <p:sp>
        <p:nvSpPr>
          <p:cNvPr id="1099" name="Google Shape;1099;p42"/>
          <p:cNvSpPr/>
          <p:nvPr/>
        </p:nvSpPr>
        <p:spPr>
          <a:xfrm rot="-202478">
            <a:off x="1589435" y="3046209"/>
            <a:ext cx="5437929" cy="1824464"/>
          </a:xfrm>
          <a:prstGeom prst="rect">
            <a:avLst/>
          </a:prstGeom>
          <a:solidFill>
            <a:schemeClr val="dk1"/>
          </a:solidFill>
          <a:ln cap="flat" cmpd="sng" w="9525">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latin typeface="Kavoon"/>
                <a:ea typeface="Kavoon"/>
                <a:cs typeface="Kavoon"/>
                <a:sym typeface="Kavoon"/>
              </a:rPr>
              <a:t>ACUERDOS </a:t>
            </a:r>
            <a:endParaRPr sz="2100">
              <a:latin typeface="Kavoon"/>
              <a:ea typeface="Kavoon"/>
              <a:cs typeface="Kavoon"/>
              <a:sym typeface="Kavoon"/>
            </a:endParaRPr>
          </a:p>
          <a:p>
            <a:pPr indent="0" lvl="0" marL="0" rtl="0" algn="ctr">
              <a:spcBef>
                <a:spcPts val="0"/>
              </a:spcBef>
              <a:spcAft>
                <a:spcPts val="0"/>
              </a:spcAft>
              <a:buNone/>
            </a:pPr>
            <a:r>
              <a:t/>
            </a:r>
            <a:endParaRPr>
              <a:latin typeface="Cabin"/>
              <a:ea typeface="Cabin"/>
              <a:cs typeface="Cabin"/>
              <a:sym typeface="Cabin"/>
            </a:endParaRPr>
          </a:p>
          <a:p>
            <a:pPr indent="0" lvl="0" marL="0" rtl="0" algn="ctr">
              <a:spcBef>
                <a:spcPts val="0"/>
              </a:spcBef>
              <a:spcAft>
                <a:spcPts val="0"/>
              </a:spcAft>
              <a:buNone/>
            </a:pPr>
            <a:r>
              <a:t/>
            </a:r>
            <a:endParaRPr>
              <a:latin typeface="Cabin"/>
              <a:ea typeface="Cabin"/>
              <a:cs typeface="Cabin"/>
              <a:sym typeface="Cabin"/>
            </a:endParaRPr>
          </a:p>
          <a:p>
            <a:pPr indent="0" lvl="0" marL="0" rtl="0" algn="ctr">
              <a:spcBef>
                <a:spcPts val="0"/>
              </a:spcBef>
              <a:spcAft>
                <a:spcPts val="0"/>
              </a:spcAft>
              <a:buNone/>
            </a:pPr>
            <a:r>
              <a:t/>
            </a:r>
            <a:endParaRPr>
              <a:latin typeface="Cabin"/>
              <a:ea typeface="Cabin"/>
              <a:cs typeface="Cabin"/>
              <a:sym typeface="Cabin"/>
            </a:endParaRPr>
          </a:p>
          <a:p>
            <a:pPr indent="0" lvl="0" marL="0" rtl="0" algn="ctr">
              <a:spcBef>
                <a:spcPts val="0"/>
              </a:spcBef>
              <a:spcAft>
                <a:spcPts val="0"/>
              </a:spcAft>
              <a:buNone/>
            </a:pPr>
            <a:r>
              <a:t/>
            </a:r>
            <a:endParaRPr>
              <a:latin typeface="Cabin"/>
              <a:ea typeface="Cabin"/>
              <a:cs typeface="Cabin"/>
              <a:sym typeface="Cabin"/>
            </a:endParaRPr>
          </a:p>
          <a:p>
            <a:pPr indent="0" lvl="0" marL="0" rtl="0" algn="ctr">
              <a:spcBef>
                <a:spcPts val="0"/>
              </a:spcBef>
              <a:spcAft>
                <a:spcPts val="0"/>
              </a:spcAft>
              <a:buNone/>
            </a:pPr>
            <a:r>
              <a:t/>
            </a:r>
            <a:endParaRPr>
              <a:latin typeface="Cabin"/>
              <a:ea typeface="Cabin"/>
              <a:cs typeface="Cabin"/>
              <a:sym typeface="Cabin"/>
            </a:endParaRPr>
          </a:p>
          <a:p>
            <a:pPr indent="0" lvl="0" marL="0" rtl="0" algn="ctr">
              <a:spcBef>
                <a:spcPts val="0"/>
              </a:spcBef>
              <a:spcAft>
                <a:spcPts val="0"/>
              </a:spcAft>
              <a:buNone/>
            </a:pPr>
            <a:r>
              <a:t/>
            </a:r>
            <a:endParaRPr>
              <a:latin typeface="Cabin"/>
              <a:ea typeface="Cabin"/>
              <a:cs typeface="Cabin"/>
              <a:sym typeface="Cabin"/>
            </a:endParaRPr>
          </a:p>
        </p:txBody>
      </p:sp>
      <p:sp>
        <p:nvSpPr>
          <p:cNvPr id="1100" name="Google Shape;1100;p42"/>
          <p:cNvSpPr/>
          <p:nvPr/>
        </p:nvSpPr>
        <p:spPr>
          <a:xfrm>
            <a:off x="152400" y="2025625"/>
            <a:ext cx="1819878" cy="3194082"/>
          </a:xfrm>
          <a:custGeom>
            <a:rect b="b" l="l" r="r" t="t"/>
            <a:pathLst>
              <a:path extrusionOk="0" h="4990753" w="2757391">
                <a:moveTo>
                  <a:pt x="0" y="0"/>
                </a:moveTo>
                <a:lnTo>
                  <a:pt x="2757391" y="0"/>
                </a:lnTo>
                <a:lnTo>
                  <a:pt x="2757391" y="4990752"/>
                </a:lnTo>
                <a:lnTo>
                  <a:pt x="0" y="4990752"/>
                </a:lnTo>
                <a:lnTo>
                  <a:pt x="0" y="0"/>
                </a:lnTo>
                <a:close/>
              </a:path>
            </a:pathLst>
          </a:custGeom>
          <a:blipFill rotWithShape="1">
            <a:blip r:embed="rId5">
              <a:alphaModFix/>
            </a:blip>
            <a:stretch>
              <a:fillRect b="0" l="0" r="0" t="0"/>
            </a:stretch>
          </a:blipFill>
          <a:ln>
            <a:noFill/>
          </a:ln>
        </p:spPr>
      </p:sp>
      <p:pic>
        <p:nvPicPr>
          <p:cNvPr id="1101" name="Google Shape;1101;p42">
            <a:hlinkClick r:id="rId6"/>
          </p:cNvPr>
          <p:cNvPicPr preferRelativeResize="0"/>
          <p:nvPr/>
        </p:nvPicPr>
        <p:blipFill>
          <a:blip r:embed="rId7">
            <a:alphaModFix/>
          </a:blip>
          <a:stretch>
            <a:fillRect/>
          </a:stretch>
        </p:blipFill>
        <p:spPr>
          <a:xfrm rot="202657">
            <a:off x="6995625" y="3246250"/>
            <a:ext cx="1018700" cy="1593295"/>
          </a:xfrm>
          <a:prstGeom prst="rect">
            <a:avLst/>
          </a:prstGeom>
          <a:noFill/>
          <a:ln cap="flat" cmpd="sng" w="19050">
            <a:solidFill>
              <a:srgbClr val="9E9E9E"/>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sp>
        <p:nvSpPr>
          <p:cNvPr id="1106" name="Google Shape;1106;p43"/>
          <p:cNvSpPr txBox="1"/>
          <p:nvPr>
            <p:ph type="title"/>
          </p:nvPr>
        </p:nvSpPr>
        <p:spPr>
          <a:xfrm>
            <a:off x="561525" y="3697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ASUNTOS DE INTERES </a:t>
            </a:r>
            <a:endParaRPr/>
          </a:p>
        </p:txBody>
      </p:sp>
      <p:sp>
        <p:nvSpPr>
          <p:cNvPr id="1107" name="Google Shape;1107;p43"/>
          <p:cNvSpPr/>
          <p:nvPr/>
        </p:nvSpPr>
        <p:spPr>
          <a:xfrm>
            <a:off x="6714251" y="1879298"/>
            <a:ext cx="2343131" cy="3143681"/>
          </a:xfrm>
          <a:custGeom>
            <a:rect b="b" l="l" r="r" t="t"/>
            <a:pathLst>
              <a:path extrusionOk="0" h="3787567" w="2892754">
                <a:moveTo>
                  <a:pt x="0" y="0"/>
                </a:moveTo>
                <a:lnTo>
                  <a:pt x="2892754" y="0"/>
                </a:lnTo>
                <a:lnTo>
                  <a:pt x="2892754" y="3787567"/>
                </a:lnTo>
                <a:lnTo>
                  <a:pt x="0" y="3787567"/>
                </a:lnTo>
                <a:lnTo>
                  <a:pt x="0" y="0"/>
                </a:lnTo>
                <a:close/>
              </a:path>
            </a:pathLst>
          </a:custGeom>
          <a:blipFill rotWithShape="1">
            <a:blip r:embed="rId3">
              <a:alphaModFix/>
            </a:blip>
            <a:stretch>
              <a:fillRect b="0" l="0" r="0" t="0"/>
            </a:stretch>
          </a:blipFill>
          <a:ln>
            <a:noFill/>
          </a:ln>
        </p:spPr>
      </p:sp>
      <p:sp>
        <p:nvSpPr>
          <p:cNvPr id="1108" name="Google Shape;1108;p43"/>
          <p:cNvSpPr txBox="1"/>
          <p:nvPr/>
        </p:nvSpPr>
        <p:spPr>
          <a:xfrm>
            <a:off x="645700" y="1079825"/>
            <a:ext cx="6973200" cy="1623900"/>
          </a:xfrm>
          <a:prstGeom prst="rect">
            <a:avLst/>
          </a:prstGeom>
          <a:noFill/>
          <a:ln>
            <a:noFill/>
          </a:ln>
        </p:spPr>
        <p:txBody>
          <a:bodyPr anchorCtr="0" anchor="t" bIns="91425" lIns="91425" spcFirstLastPara="1" rIns="91425" wrap="square" tIns="91425">
            <a:spAutoFit/>
          </a:bodyPr>
          <a:lstStyle/>
          <a:p>
            <a:pPr indent="-222250" lvl="0" marL="285750" rtl="0" algn="l">
              <a:lnSpc>
                <a:spcPct val="150000"/>
              </a:lnSpc>
              <a:spcBef>
                <a:spcPts val="0"/>
              </a:spcBef>
              <a:spcAft>
                <a:spcPts val="0"/>
              </a:spcAft>
              <a:buClr>
                <a:schemeClr val="dk2"/>
              </a:buClr>
              <a:buSzPts val="1700"/>
              <a:buFont typeface="Albert Sans"/>
              <a:buChar char="●"/>
            </a:pPr>
            <a:r>
              <a:rPr b="1" lang="en" sz="1700">
                <a:solidFill>
                  <a:schemeClr val="lt1"/>
                </a:solidFill>
                <a:latin typeface="Albert Sans"/>
                <a:ea typeface="Albert Sans"/>
                <a:cs typeface="Albert Sans"/>
                <a:sym typeface="Albert Sans"/>
              </a:rPr>
              <a:t>¿Cómo vamos en la Construcción de nuestro  Plan Analítico?</a:t>
            </a:r>
            <a:endParaRPr b="1" sz="1700">
              <a:solidFill>
                <a:schemeClr val="lt1"/>
              </a:solidFill>
              <a:latin typeface="Albert Sans"/>
              <a:ea typeface="Albert Sans"/>
              <a:cs typeface="Albert Sans"/>
              <a:sym typeface="Albert Sans"/>
            </a:endParaRPr>
          </a:p>
          <a:p>
            <a:pPr indent="-222250" lvl="0" marL="285750" rtl="0" algn="l">
              <a:lnSpc>
                <a:spcPct val="150000"/>
              </a:lnSpc>
              <a:spcBef>
                <a:spcPts val="0"/>
              </a:spcBef>
              <a:spcAft>
                <a:spcPts val="0"/>
              </a:spcAft>
              <a:buClr>
                <a:schemeClr val="dk2"/>
              </a:buClr>
              <a:buSzPts val="1700"/>
              <a:buFont typeface="Albert Sans"/>
              <a:buChar char="●"/>
            </a:pPr>
            <a:r>
              <a:rPr b="1" lang="en" sz="1700">
                <a:solidFill>
                  <a:schemeClr val="lt1"/>
                </a:solidFill>
                <a:latin typeface="Albert Sans"/>
                <a:ea typeface="Albert Sans"/>
                <a:cs typeface="Albert Sans"/>
                <a:sym typeface="Albert Sans"/>
              </a:rPr>
              <a:t>Acciones a realizar para dar seguimiento al PEMC</a:t>
            </a:r>
            <a:endParaRPr b="1" sz="1700">
              <a:solidFill>
                <a:schemeClr val="lt1"/>
              </a:solidFill>
              <a:latin typeface="Albert Sans"/>
              <a:ea typeface="Albert Sans"/>
              <a:cs typeface="Albert Sans"/>
              <a:sym typeface="Albert Sans"/>
            </a:endParaRPr>
          </a:p>
          <a:p>
            <a:pPr indent="-222250" lvl="0" marL="285750" rtl="0" algn="l">
              <a:lnSpc>
                <a:spcPct val="150000"/>
              </a:lnSpc>
              <a:spcBef>
                <a:spcPts val="0"/>
              </a:spcBef>
              <a:spcAft>
                <a:spcPts val="0"/>
              </a:spcAft>
              <a:buClr>
                <a:schemeClr val="dk2"/>
              </a:buClr>
              <a:buSzPts val="1700"/>
              <a:buFont typeface="Albert Sans"/>
              <a:buChar char="●"/>
            </a:pPr>
            <a:r>
              <a:rPr b="1" lang="en" sz="1700">
                <a:solidFill>
                  <a:schemeClr val="lt1"/>
                </a:solidFill>
                <a:latin typeface="Albert Sans"/>
                <a:ea typeface="Albert Sans"/>
                <a:cs typeface="Albert Sans"/>
                <a:sym typeface="Albert Sans"/>
              </a:rPr>
              <a:t>Proyectos de la Escuela </a:t>
            </a:r>
            <a:endParaRPr b="1" sz="1700">
              <a:solidFill>
                <a:schemeClr val="lt1"/>
              </a:solidFill>
              <a:latin typeface="Albert Sans"/>
              <a:ea typeface="Albert Sans"/>
              <a:cs typeface="Albert Sans"/>
              <a:sym typeface="Albert Sans"/>
            </a:endParaRPr>
          </a:p>
          <a:p>
            <a:pPr indent="-222250" lvl="0" marL="285750" rtl="0" algn="l">
              <a:lnSpc>
                <a:spcPct val="150000"/>
              </a:lnSpc>
              <a:spcBef>
                <a:spcPts val="0"/>
              </a:spcBef>
              <a:spcAft>
                <a:spcPts val="0"/>
              </a:spcAft>
              <a:buClr>
                <a:schemeClr val="dk2"/>
              </a:buClr>
              <a:buSzPts val="1700"/>
              <a:buFont typeface="Albert Sans"/>
              <a:buChar char="●"/>
            </a:pPr>
            <a:r>
              <a:t/>
            </a:r>
            <a:endParaRPr b="1" sz="1700">
              <a:solidFill>
                <a:schemeClr val="lt1"/>
              </a:solidFill>
              <a:latin typeface="Albert Sans"/>
              <a:ea typeface="Albert Sans"/>
              <a:cs typeface="Albert Sans"/>
              <a:sym typeface="Albert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44"/>
          <p:cNvSpPr txBox="1"/>
          <p:nvPr>
            <p:ph type="title"/>
          </p:nvPr>
        </p:nvSpPr>
        <p:spPr>
          <a:xfrm>
            <a:off x="1769950" y="1334325"/>
            <a:ext cx="6593700" cy="94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7900">
                <a:latin typeface="Kavoon"/>
                <a:ea typeface="Kavoon"/>
                <a:cs typeface="Kavoon"/>
                <a:sym typeface="Kavoon"/>
              </a:rPr>
              <a:t>GRACIAS</a:t>
            </a:r>
            <a:endParaRPr sz="7900">
              <a:latin typeface="Kavoon"/>
              <a:ea typeface="Kavoon"/>
              <a:cs typeface="Kavoon"/>
              <a:sym typeface="Kavoon"/>
            </a:endParaRPr>
          </a:p>
        </p:txBody>
      </p:sp>
      <p:sp>
        <p:nvSpPr>
          <p:cNvPr id="1114" name="Google Shape;1114;p44"/>
          <p:cNvSpPr/>
          <p:nvPr/>
        </p:nvSpPr>
        <p:spPr>
          <a:xfrm>
            <a:off x="7134975" y="2198175"/>
            <a:ext cx="1344948" cy="2770765"/>
          </a:xfrm>
          <a:custGeom>
            <a:rect b="b" l="l" r="r" t="t"/>
            <a:pathLst>
              <a:path extrusionOk="0" h="3795569" w="1836106">
                <a:moveTo>
                  <a:pt x="0" y="0"/>
                </a:moveTo>
                <a:lnTo>
                  <a:pt x="1836106" y="0"/>
                </a:lnTo>
                <a:lnTo>
                  <a:pt x="1836106" y="3795569"/>
                </a:lnTo>
                <a:lnTo>
                  <a:pt x="0" y="3795569"/>
                </a:lnTo>
                <a:lnTo>
                  <a:pt x="0" y="0"/>
                </a:lnTo>
                <a:close/>
              </a:path>
            </a:pathLst>
          </a:custGeom>
          <a:blipFill rotWithShape="1">
            <a:blip r:embed="rId3">
              <a:alphaModFix/>
            </a:blip>
            <a:stretch>
              <a:fillRect b="0" l="0" r="0" t="0"/>
            </a:stretch>
          </a:blipFill>
          <a:ln>
            <a:noFill/>
          </a:ln>
        </p:spPr>
      </p:sp>
      <p:pic>
        <p:nvPicPr>
          <p:cNvPr id="1115" name="Google Shape;1115;p44"/>
          <p:cNvPicPr preferRelativeResize="0"/>
          <p:nvPr/>
        </p:nvPicPr>
        <p:blipFill>
          <a:blip r:embed="rId4">
            <a:alphaModFix/>
          </a:blip>
          <a:stretch>
            <a:fillRect/>
          </a:stretch>
        </p:blipFill>
        <p:spPr>
          <a:xfrm rot="-10124687">
            <a:off x="-62822" y="4275636"/>
            <a:ext cx="966420" cy="1006226"/>
          </a:xfrm>
          <a:prstGeom prst="rect">
            <a:avLst/>
          </a:prstGeom>
          <a:noFill/>
          <a:ln>
            <a:noFill/>
          </a:ln>
        </p:spPr>
      </p:pic>
      <p:sp>
        <p:nvSpPr>
          <p:cNvPr id="1116" name="Google Shape;1116;p44"/>
          <p:cNvSpPr txBox="1"/>
          <p:nvPr/>
        </p:nvSpPr>
        <p:spPr>
          <a:xfrm>
            <a:off x="2882100" y="2513725"/>
            <a:ext cx="4600800" cy="109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800">
                <a:latin typeface="Kavoon"/>
                <a:ea typeface="Kavoon"/>
                <a:cs typeface="Kavoon"/>
                <a:sym typeface="Kavoon"/>
              </a:rPr>
              <a:t>Cada vez que un árbol </a:t>
            </a:r>
            <a:endParaRPr sz="1800">
              <a:latin typeface="Kavoon"/>
              <a:ea typeface="Kavoon"/>
              <a:cs typeface="Kavoon"/>
              <a:sym typeface="Kavoon"/>
            </a:endParaRPr>
          </a:p>
          <a:p>
            <a:pPr indent="0" lvl="0" marL="0" rtl="0" algn="ctr">
              <a:lnSpc>
                <a:spcPct val="115000"/>
              </a:lnSpc>
              <a:spcBef>
                <a:spcPts val="0"/>
              </a:spcBef>
              <a:spcAft>
                <a:spcPts val="0"/>
              </a:spcAft>
              <a:buNone/>
            </a:pPr>
            <a:r>
              <a:rPr lang="en" sz="1800">
                <a:latin typeface="Kavoon"/>
                <a:ea typeface="Kavoon"/>
                <a:cs typeface="Kavoon"/>
                <a:sym typeface="Kavoon"/>
              </a:rPr>
              <a:t>pierde una hoja, significa </a:t>
            </a:r>
            <a:endParaRPr sz="1800">
              <a:latin typeface="Kavoon"/>
              <a:ea typeface="Kavoon"/>
              <a:cs typeface="Kavoon"/>
              <a:sym typeface="Kavoon"/>
            </a:endParaRPr>
          </a:p>
          <a:p>
            <a:pPr indent="0" lvl="0" marL="0" rtl="0" algn="ctr">
              <a:lnSpc>
                <a:spcPct val="115000"/>
              </a:lnSpc>
              <a:spcBef>
                <a:spcPts val="0"/>
              </a:spcBef>
              <a:spcAft>
                <a:spcPts val="0"/>
              </a:spcAft>
              <a:buNone/>
            </a:pPr>
            <a:r>
              <a:rPr lang="en" sz="1800">
                <a:latin typeface="Kavoon"/>
                <a:ea typeface="Kavoon"/>
                <a:cs typeface="Kavoon"/>
                <a:sym typeface="Kavoon"/>
              </a:rPr>
              <a:t>que otra mejor crecerá</a:t>
            </a:r>
            <a:endParaRPr sz="1800">
              <a:latin typeface="Kavoon"/>
              <a:ea typeface="Kavoon"/>
              <a:cs typeface="Kavoon"/>
              <a:sym typeface="Kavoon"/>
            </a:endParaRPr>
          </a:p>
        </p:txBody>
      </p:sp>
    </p:spTree>
  </p:cSld>
  <p:clrMapOvr>
    <a:masterClrMapping/>
  </p:clrMapOvr>
</p:sld>
</file>

<file path=ppt/theme/theme1.xml><?xml version="1.0" encoding="utf-8"?>
<a:theme xmlns:a="http://schemas.openxmlformats.org/drawingml/2006/main" xmlns:r="http://schemas.openxmlformats.org/officeDocument/2006/relationships" name="Happy Fall Break Infographics by Slidesgo">
  <a:themeElements>
    <a:clrScheme name="Simple Light">
      <a:dk1>
        <a:srgbClr val="FFFFFF"/>
      </a:dk1>
      <a:lt1>
        <a:srgbClr val="311600"/>
      </a:lt1>
      <a:dk2>
        <a:srgbClr val="8B390A"/>
      </a:dk2>
      <a:lt2>
        <a:srgbClr val="C05913"/>
      </a:lt2>
      <a:accent1>
        <a:srgbClr val="EB5229"/>
      </a:accent1>
      <a:accent2>
        <a:srgbClr val="F77729"/>
      </a:accent2>
      <a:accent3>
        <a:srgbClr val="F5AC1B"/>
      </a:accent3>
      <a:accent4>
        <a:srgbClr val="F7CE60"/>
      </a:accent4>
      <a:accent5>
        <a:srgbClr val="FFF4D9"/>
      </a:accent5>
      <a:accent6>
        <a:srgbClr val="FFFFFF"/>
      </a:accent6>
      <a:hlink>
        <a:srgbClr val="3116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