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letter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EF9"/>
    <a:srgbClr val="CC00CC"/>
    <a:srgbClr val="FD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07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4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17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83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71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73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679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00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38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59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4037-9004-4079-B06F-529A35C66C42}" type="datetimeFigureOut">
              <a:rPr lang="es-MX" smtClean="0"/>
              <a:t>22/08/2024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C6A1-89EB-4D02-A8E5-52C17342B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09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AC1B4DF-EDFD-4B3F-BB84-4A709DE7CAC5}"/>
              </a:ext>
            </a:extLst>
          </p:cNvPr>
          <p:cNvSpPr/>
          <p:nvPr/>
        </p:nvSpPr>
        <p:spPr>
          <a:xfrm>
            <a:off x="115218" y="1443974"/>
            <a:ext cx="8913563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8258C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1066B4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1A9742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79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E303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83D7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 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3396C7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83D7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ERA</a:t>
            </a: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669261AC-2BB9-451E-82C0-35FB8F4E2ADB}"/>
              </a:ext>
            </a:extLst>
          </p:cNvPr>
          <p:cNvSpPr/>
          <p:nvPr/>
        </p:nvSpPr>
        <p:spPr>
          <a:xfrm>
            <a:off x="696351" y="325796"/>
            <a:ext cx="7705578" cy="750529"/>
          </a:xfrm>
          <a:custGeom>
            <a:avLst/>
            <a:gdLst/>
            <a:ahLst/>
            <a:cxnLst/>
            <a:rect l="l" t="t" r="r" b="b"/>
            <a:pathLst>
              <a:path w="7234813" h="4114800">
                <a:moveTo>
                  <a:pt x="0" y="0"/>
                </a:moveTo>
                <a:lnTo>
                  <a:pt x="7234814" y="0"/>
                </a:lnTo>
                <a:lnTo>
                  <a:pt x="72348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47620" b="2"/>
            </a:stretch>
          </a:blipFill>
        </p:spPr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F25EC9-5E73-485C-9AF9-AD5A7BF7B420}"/>
              </a:ext>
            </a:extLst>
          </p:cNvPr>
          <p:cNvSpPr txBox="1"/>
          <p:nvPr/>
        </p:nvSpPr>
        <p:spPr>
          <a:xfrm>
            <a:off x="856409" y="5026611"/>
            <a:ext cx="7603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latin typeface="HelloKennedy" panose="02000603000000000000" pitchFamily="2" charset="0"/>
                <a:ea typeface="HelloKennedy" panose="02000603000000000000" pitchFamily="2" charset="0"/>
              </a:rPr>
              <a:t>Toma uno y espera tu turno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236EE3-0297-4C5D-AC68-CB9FBF4DDCBF}"/>
              </a:ext>
            </a:extLst>
          </p:cNvPr>
          <p:cNvSpPr txBox="1"/>
          <p:nvPr/>
        </p:nvSpPr>
        <p:spPr>
          <a:xfrm>
            <a:off x="859888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1</a:t>
            </a:r>
            <a:endParaRPr lang="es-MX" sz="3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A441E9-72F5-4993-819C-C84679F65C67}"/>
              </a:ext>
            </a:extLst>
          </p:cNvPr>
          <p:cNvSpPr txBox="1"/>
          <p:nvPr/>
        </p:nvSpPr>
        <p:spPr>
          <a:xfrm>
            <a:off x="1744398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2</a:t>
            </a:r>
            <a:endParaRPr lang="es-MX" sz="3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054746-508A-475C-8870-4BF60B2E0C35}"/>
              </a:ext>
            </a:extLst>
          </p:cNvPr>
          <p:cNvSpPr txBox="1"/>
          <p:nvPr/>
        </p:nvSpPr>
        <p:spPr>
          <a:xfrm>
            <a:off x="2602523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3</a:t>
            </a:r>
            <a:endParaRPr lang="es-MX" sz="3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F86DF50-FC72-48E6-B9E3-36C7E3E077AA}"/>
              </a:ext>
            </a:extLst>
          </p:cNvPr>
          <p:cNvSpPr txBox="1"/>
          <p:nvPr/>
        </p:nvSpPr>
        <p:spPr>
          <a:xfrm>
            <a:off x="3432517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4</a:t>
            </a:r>
            <a:endParaRPr lang="es-MX" sz="3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245FC80-A753-43BC-9B09-BAB478A5BE97}"/>
              </a:ext>
            </a:extLst>
          </p:cNvPr>
          <p:cNvSpPr txBox="1"/>
          <p:nvPr/>
        </p:nvSpPr>
        <p:spPr>
          <a:xfrm>
            <a:off x="4322297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5</a:t>
            </a:r>
            <a:endParaRPr lang="es-MX" sz="3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837197-7994-4189-B12A-E8F3137795B6}"/>
              </a:ext>
            </a:extLst>
          </p:cNvPr>
          <p:cNvSpPr txBox="1"/>
          <p:nvPr/>
        </p:nvSpPr>
        <p:spPr>
          <a:xfrm>
            <a:off x="5168118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6</a:t>
            </a:r>
            <a:endParaRPr lang="es-MX" sz="36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3E5CFA5-9911-4E7F-9190-3E6D3D7C83B6}"/>
              </a:ext>
            </a:extLst>
          </p:cNvPr>
          <p:cNvSpPr txBox="1"/>
          <p:nvPr/>
        </p:nvSpPr>
        <p:spPr>
          <a:xfrm>
            <a:off x="6124723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7</a:t>
            </a:r>
            <a:endParaRPr lang="es-MX" sz="3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B52E0F8-A97B-4A22-B67A-BFB4FFCDBB8F}"/>
              </a:ext>
            </a:extLst>
          </p:cNvPr>
          <p:cNvSpPr txBox="1"/>
          <p:nvPr/>
        </p:nvSpPr>
        <p:spPr>
          <a:xfrm>
            <a:off x="6970540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8</a:t>
            </a:r>
            <a:endParaRPr lang="es-MX" sz="3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C72069-312C-425B-9222-6F3FDE7082C5}"/>
              </a:ext>
            </a:extLst>
          </p:cNvPr>
          <p:cNvSpPr txBox="1"/>
          <p:nvPr/>
        </p:nvSpPr>
        <p:spPr>
          <a:xfrm>
            <a:off x="7797897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9</a:t>
            </a:r>
            <a:endParaRPr lang="es-MX" sz="3600" dirty="0"/>
          </a:p>
        </p:txBody>
      </p:sp>
      <p:pic>
        <p:nvPicPr>
          <p:cNvPr id="24" name="Picture 4" descr="Red Banner Vector Art, Icons, and Graphics for Free Download">
            <a:extLst>
              <a:ext uri="{FF2B5EF4-FFF2-40B4-BE49-F238E27FC236}">
                <a16:creationId xmlns:a16="http://schemas.microsoft.com/office/drawing/2014/main" id="{94D37EA4-2613-46B7-9426-05805E72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58" y="3781899"/>
            <a:ext cx="6255154" cy="1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872B048-6A3B-4F72-ACA6-265A1E7B0A0A}"/>
              </a:ext>
            </a:extLst>
          </p:cNvPr>
          <p:cNvSpPr txBox="1"/>
          <p:nvPr/>
        </p:nvSpPr>
        <p:spPr>
          <a:xfrm>
            <a:off x="1402551" y="3896188"/>
            <a:ext cx="6189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MissThang" panose="02000603000000000000" pitchFamily="2" charset="0"/>
                <a:ea typeface="HelloMissThang" panose="02000603000000000000" pitchFamily="2" charset="0"/>
              </a:rPr>
              <a:t>Maestra Judith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6EDF7E85-7ABE-4765-90C6-D66D978C93E2}"/>
              </a:ext>
            </a:extLst>
          </p:cNvPr>
          <p:cNvSpPr/>
          <p:nvPr/>
        </p:nvSpPr>
        <p:spPr>
          <a:xfrm>
            <a:off x="4080405" y="2647697"/>
            <a:ext cx="1081583" cy="1067681"/>
          </a:xfrm>
          <a:prstGeom prst="ellipse">
            <a:avLst/>
          </a:prstGeom>
          <a:solidFill>
            <a:srgbClr val="CC2026"/>
          </a:solidFill>
          <a:ln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custGeom>
                    <a:avLst/>
                    <a:gdLst>
                      <a:gd name="connsiteX0" fmla="*/ 0 w 1548882"/>
                      <a:gd name="connsiteY0" fmla="*/ 681082 h 1362163"/>
                      <a:gd name="connsiteX1" fmla="*/ 774441 w 1548882"/>
                      <a:gd name="connsiteY1" fmla="*/ 0 h 1362163"/>
                      <a:gd name="connsiteX2" fmla="*/ 1548882 w 1548882"/>
                      <a:gd name="connsiteY2" fmla="*/ 681082 h 1362163"/>
                      <a:gd name="connsiteX3" fmla="*/ 774441 w 1548882"/>
                      <a:gd name="connsiteY3" fmla="*/ 1362164 h 1362163"/>
                      <a:gd name="connsiteX4" fmla="*/ 0 w 1548882"/>
                      <a:gd name="connsiteY4" fmla="*/ 681082 h 1362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48882" h="1362163" fill="none" extrusionOk="0">
                        <a:moveTo>
                          <a:pt x="0" y="681082"/>
                        </a:moveTo>
                        <a:cubicBezTo>
                          <a:pt x="22853" y="292407"/>
                          <a:pt x="408624" y="-5217"/>
                          <a:pt x="774441" y="0"/>
                        </a:cubicBezTo>
                        <a:cubicBezTo>
                          <a:pt x="1164094" y="24112"/>
                          <a:pt x="1570737" y="308188"/>
                          <a:pt x="1548882" y="681082"/>
                        </a:cubicBezTo>
                        <a:cubicBezTo>
                          <a:pt x="1594589" y="1007382"/>
                          <a:pt x="1091857" y="1326244"/>
                          <a:pt x="774441" y="1362164"/>
                        </a:cubicBezTo>
                        <a:cubicBezTo>
                          <a:pt x="256645" y="1419502"/>
                          <a:pt x="45270" y="1144435"/>
                          <a:pt x="0" y="681082"/>
                        </a:cubicBezTo>
                        <a:close/>
                      </a:path>
                      <a:path w="1548882" h="1362163" stroke="0" extrusionOk="0">
                        <a:moveTo>
                          <a:pt x="0" y="681082"/>
                        </a:moveTo>
                        <a:cubicBezTo>
                          <a:pt x="78456" y="233525"/>
                          <a:pt x="393431" y="118500"/>
                          <a:pt x="774441" y="0"/>
                        </a:cubicBezTo>
                        <a:cubicBezTo>
                          <a:pt x="1177693" y="-13528"/>
                          <a:pt x="1515549" y="316089"/>
                          <a:pt x="1548882" y="681082"/>
                        </a:cubicBezTo>
                        <a:cubicBezTo>
                          <a:pt x="1660328" y="1098430"/>
                          <a:pt x="1184490" y="1384542"/>
                          <a:pt x="774441" y="1362164"/>
                        </a:cubicBezTo>
                        <a:cubicBezTo>
                          <a:pt x="356603" y="1369939"/>
                          <a:pt x="-65954" y="1095379"/>
                          <a:pt x="0" y="6810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465C57C-52B3-43DE-802D-FB4CA4C47D97}"/>
              </a:ext>
            </a:extLst>
          </p:cNvPr>
          <p:cNvSpPr txBox="1"/>
          <p:nvPr/>
        </p:nvSpPr>
        <p:spPr>
          <a:xfrm>
            <a:off x="4051570" y="2795169"/>
            <a:ext cx="2918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HelloKennedy" panose="02000603000000000000" pitchFamily="2" charset="0"/>
                <a:ea typeface="HelloKennedy" panose="02000603000000000000" pitchFamily="2" charset="0"/>
                <a:cs typeface="Aharoni" panose="02010803020104030203" pitchFamily="2" charset="-79"/>
              </a:rPr>
              <a:t>3°B</a:t>
            </a:r>
            <a:endParaRPr lang="es-MX" sz="4400" dirty="0">
              <a:solidFill>
                <a:schemeClr val="bg1"/>
              </a:solidFill>
              <a:latin typeface="HelloKennedy" panose="02000603000000000000" pitchFamily="2" charset="0"/>
              <a:ea typeface="HelloKennedy" panose="02000603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47903C5-6264-4654-AF3A-57282053EC77}"/>
              </a:ext>
            </a:extLst>
          </p:cNvPr>
          <p:cNvSpPr txBox="1"/>
          <p:nvPr/>
        </p:nvSpPr>
        <p:spPr>
          <a:xfrm rot="2604175">
            <a:off x="32730" y="6933137"/>
            <a:ext cx="3620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Beach Society Light" pitchFamily="2" charset="0"/>
              </a:rPr>
              <a:t>Maestra Judith</a:t>
            </a:r>
          </a:p>
        </p:txBody>
      </p:sp>
    </p:spTree>
    <p:extLst>
      <p:ext uri="{BB962C8B-B14F-4D97-AF65-F5344CB8AC3E}">
        <p14:creationId xmlns:p14="http://schemas.microsoft.com/office/powerpoint/2010/main" val="367527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olorido conjunto de pinza de colgar la ropa - arte vectorial de Pinza de colgar la ropa libre de derechos">
            <a:extLst>
              <a:ext uri="{FF2B5EF4-FFF2-40B4-BE49-F238E27FC236}">
                <a16:creationId xmlns:a16="http://schemas.microsoft.com/office/drawing/2014/main" id="{CAD15B4C-B036-48D3-BFD5-4403627AF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t="54154" r="65460" b="5435"/>
          <a:stretch/>
        </p:blipFill>
        <p:spPr bwMode="auto">
          <a:xfrm>
            <a:off x="443136" y="3456609"/>
            <a:ext cx="724485" cy="18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B515DB41-A396-40CC-9822-1A41882E62F3}"/>
              </a:ext>
            </a:extLst>
          </p:cNvPr>
          <p:cNvGrpSpPr/>
          <p:nvPr/>
        </p:nvGrpSpPr>
        <p:grpSpPr>
          <a:xfrm>
            <a:off x="411481" y="1248186"/>
            <a:ext cx="8971670" cy="2180814"/>
            <a:chOff x="432581" y="0"/>
            <a:chExt cx="8971670" cy="2180814"/>
          </a:xfrm>
        </p:grpSpPr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944F0206-86B1-4D17-B340-FD36545D7562}"/>
                </a:ext>
              </a:extLst>
            </p:cNvPr>
            <p:cNvSpPr/>
            <p:nvPr/>
          </p:nvSpPr>
          <p:spPr>
            <a:xfrm>
              <a:off x="432581" y="0"/>
              <a:ext cx="8971670" cy="2180814"/>
            </a:xfrm>
            <a:custGeom>
              <a:avLst/>
              <a:gdLst/>
              <a:ahLst/>
              <a:cxnLst/>
              <a:rect l="l" t="t" r="r" b="b"/>
              <a:pathLst>
                <a:path w="7234813" h="4114800">
                  <a:moveTo>
                    <a:pt x="0" y="0"/>
                  </a:moveTo>
                  <a:lnTo>
                    <a:pt x="7234814" y="0"/>
                  </a:lnTo>
                  <a:lnTo>
                    <a:pt x="72348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18965" r="14112" b="-14797"/>
              </a:stretch>
            </a:blipFill>
          </p:spPr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B0C7339-2821-4189-B049-B9BD3DA4F4FE}"/>
                </a:ext>
              </a:extLst>
            </p:cNvPr>
            <p:cNvSpPr txBox="1"/>
            <p:nvPr/>
          </p:nvSpPr>
          <p:spPr>
            <a:xfrm>
              <a:off x="506438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5C6410C-E2A3-44AB-8A0A-896438D25A13}"/>
                </a:ext>
              </a:extLst>
            </p:cNvPr>
            <p:cNvSpPr txBox="1"/>
            <p:nvPr/>
          </p:nvSpPr>
          <p:spPr>
            <a:xfrm>
              <a:off x="2250832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C1D974D-8EBA-4A84-8B13-37D5CB7CF2C8}"/>
                </a:ext>
              </a:extLst>
            </p:cNvPr>
            <p:cNvSpPr txBox="1"/>
            <p:nvPr/>
          </p:nvSpPr>
          <p:spPr>
            <a:xfrm>
              <a:off x="3123029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E02C037-15AD-4A36-AF99-3F1FC60B4629}"/>
                </a:ext>
              </a:extLst>
            </p:cNvPr>
            <p:cNvSpPr txBox="1"/>
            <p:nvPr/>
          </p:nvSpPr>
          <p:spPr>
            <a:xfrm>
              <a:off x="3995226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692CC79-11F0-4B1C-B10D-1EE959747B09}"/>
                </a:ext>
              </a:extLst>
            </p:cNvPr>
            <p:cNvSpPr txBox="1"/>
            <p:nvPr/>
          </p:nvSpPr>
          <p:spPr>
            <a:xfrm>
              <a:off x="4867423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6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D574A39-AE28-48D4-AD66-1811DA7A43E1}"/>
                </a:ext>
              </a:extLst>
            </p:cNvPr>
            <p:cNvSpPr txBox="1"/>
            <p:nvPr/>
          </p:nvSpPr>
          <p:spPr>
            <a:xfrm>
              <a:off x="5739620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7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F2B906C-3BC3-4BB0-8A84-DBF53E4E03BF}"/>
                </a:ext>
              </a:extLst>
            </p:cNvPr>
            <p:cNvSpPr txBox="1"/>
            <p:nvPr/>
          </p:nvSpPr>
          <p:spPr>
            <a:xfrm>
              <a:off x="6583679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8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3F14700-82E5-444F-9341-DFA4CA2328EB}"/>
                </a:ext>
              </a:extLst>
            </p:cNvPr>
            <p:cNvSpPr txBox="1"/>
            <p:nvPr/>
          </p:nvSpPr>
          <p:spPr>
            <a:xfrm>
              <a:off x="7484014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9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BF085D8-339B-4A8D-B8DB-C5DD2D1EA64F}"/>
                </a:ext>
              </a:extLst>
            </p:cNvPr>
            <p:cNvSpPr txBox="1"/>
            <p:nvPr/>
          </p:nvSpPr>
          <p:spPr>
            <a:xfrm>
              <a:off x="1406770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1FB6D4E-8350-4A00-B3E8-55F0DA807A98}"/>
              </a:ext>
            </a:extLst>
          </p:cNvPr>
          <p:cNvGrpSpPr/>
          <p:nvPr/>
        </p:nvGrpSpPr>
        <p:grpSpPr>
          <a:xfrm>
            <a:off x="418515" y="3710032"/>
            <a:ext cx="8971670" cy="2180814"/>
            <a:chOff x="432581" y="0"/>
            <a:chExt cx="8971670" cy="2180814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B906D08-AE01-43EA-B162-1D51BD242930}"/>
                </a:ext>
              </a:extLst>
            </p:cNvPr>
            <p:cNvSpPr/>
            <p:nvPr/>
          </p:nvSpPr>
          <p:spPr>
            <a:xfrm>
              <a:off x="432581" y="0"/>
              <a:ext cx="8971670" cy="2180814"/>
            </a:xfrm>
            <a:custGeom>
              <a:avLst/>
              <a:gdLst/>
              <a:ahLst/>
              <a:cxnLst/>
              <a:rect l="l" t="t" r="r" b="b"/>
              <a:pathLst>
                <a:path w="7234813" h="4114800">
                  <a:moveTo>
                    <a:pt x="0" y="0"/>
                  </a:moveTo>
                  <a:lnTo>
                    <a:pt x="7234814" y="0"/>
                  </a:lnTo>
                  <a:lnTo>
                    <a:pt x="72348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18965" r="14112" b="-14797"/>
              </a:stretch>
            </a:blipFill>
          </p:spPr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DAD6B56E-67DA-4FA9-B5B8-76A4B81A3ABB}"/>
                </a:ext>
              </a:extLst>
            </p:cNvPr>
            <p:cNvSpPr txBox="1"/>
            <p:nvPr/>
          </p:nvSpPr>
          <p:spPr>
            <a:xfrm>
              <a:off x="506438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420F3402-C827-430D-8266-004752701055}"/>
                </a:ext>
              </a:extLst>
            </p:cNvPr>
            <p:cNvSpPr txBox="1"/>
            <p:nvPr/>
          </p:nvSpPr>
          <p:spPr>
            <a:xfrm>
              <a:off x="2250832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896B5BDE-9DF8-470B-915B-3198D3F94555}"/>
                </a:ext>
              </a:extLst>
            </p:cNvPr>
            <p:cNvSpPr txBox="1"/>
            <p:nvPr/>
          </p:nvSpPr>
          <p:spPr>
            <a:xfrm>
              <a:off x="3123029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EB737B9-2DDB-432D-A180-3D57B456C9EE}"/>
                </a:ext>
              </a:extLst>
            </p:cNvPr>
            <p:cNvSpPr txBox="1"/>
            <p:nvPr/>
          </p:nvSpPr>
          <p:spPr>
            <a:xfrm>
              <a:off x="3995226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8164560B-4505-4F23-8433-C2EE1EA7D74D}"/>
                </a:ext>
              </a:extLst>
            </p:cNvPr>
            <p:cNvSpPr txBox="1"/>
            <p:nvPr/>
          </p:nvSpPr>
          <p:spPr>
            <a:xfrm>
              <a:off x="4867423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4B94A7CE-2FD8-4913-878C-932FB23F434F}"/>
                </a:ext>
              </a:extLst>
            </p:cNvPr>
            <p:cNvSpPr txBox="1"/>
            <p:nvPr/>
          </p:nvSpPr>
          <p:spPr>
            <a:xfrm>
              <a:off x="5739620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87F49E81-674A-46D2-B254-6F1B097F620F}"/>
                </a:ext>
              </a:extLst>
            </p:cNvPr>
            <p:cNvSpPr txBox="1"/>
            <p:nvPr/>
          </p:nvSpPr>
          <p:spPr>
            <a:xfrm>
              <a:off x="6583679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696DB43-A389-4C7F-9380-FDCA44DA2D33}"/>
                </a:ext>
              </a:extLst>
            </p:cNvPr>
            <p:cNvSpPr txBox="1"/>
            <p:nvPr/>
          </p:nvSpPr>
          <p:spPr>
            <a:xfrm>
              <a:off x="7484014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B3A822D9-7D95-42D8-B6DA-6435C533FC02}"/>
                </a:ext>
              </a:extLst>
            </p:cNvPr>
            <p:cNvSpPr txBox="1"/>
            <p:nvPr/>
          </p:nvSpPr>
          <p:spPr>
            <a:xfrm>
              <a:off x="1406770" y="985422"/>
              <a:ext cx="4220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46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1E5B0-3153-4EA6-AA0D-BFDA7247D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4B671B-70F9-457D-A1EB-7BBC3BD2A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1B56C6-A9C4-4BA5-9E8E-51697A845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/>
          <a:stretch/>
        </p:blipFill>
        <p:spPr bwMode="auto">
          <a:xfrm>
            <a:off x="0" y="936446"/>
            <a:ext cx="7301132" cy="592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8291BCA-238B-48F1-976C-03729E8F3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7" t="2128"/>
          <a:stretch/>
        </p:blipFill>
        <p:spPr bwMode="auto">
          <a:xfrm>
            <a:off x="4994030" y="936446"/>
            <a:ext cx="4149969" cy="592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C21825B-2D50-4598-B963-F051F85D49B7}"/>
              </a:ext>
            </a:extLst>
          </p:cNvPr>
          <p:cNvSpPr/>
          <p:nvPr/>
        </p:nvSpPr>
        <p:spPr>
          <a:xfrm>
            <a:off x="0" y="0"/>
            <a:ext cx="9144000" cy="936446"/>
          </a:xfrm>
          <a:prstGeom prst="rect">
            <a:avLst/>
          </a:prstGeom>
          <a:solidFill>
            <a:srgbClr val="FDD303"/>
          </a:solidFill>
          <a:ln>
            <a:solidFill>
              <a:srgbClr val="FDD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AC1B4DF-EDFD-4B3F-BB84-4A709DE7CAC5}"/>
              </a:ext>
            </a:extLst>
          </p:cNvPr>
          <p:cNvSpPr/>
          <p:nvPr/>
        </p:nvSpPr>
        <p:spPr>
          <a:xfrm>
            <a:off x="-12232" y="1656372"/>
            <a:ext cx="8913563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8258C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1066B4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1A9742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79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E303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83D7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 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3396C7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83D7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ERA</a:t>
            </a: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669261AC-2BB9-451E-82C0-35FB8F4E2ADB}"/>
              </a:ext>
            </a:extLst>
          </p:cNvPr>
          <p:cNvSpPr/>
          <p:nvPr/>
        </p:nvSpPr>
        <p:spPr>
          <a:xfrm>
            <a:off x="696351" y="325796"/>
            <a:ext cx="7705578" cy="750529"/>
          </a:xfrm>
          <a:custGeom>
            <a:avLst/>
            <a:gdLst/>
            <a:ahLst/>
            <a:cxnLst/>
            <a:rect l="l" t="t" r="r" b="b"/>
            <a:pathLst>
              <a:path w="7234813" h="4114800">
                <a:moveTo>
                  <a:pt x="0" y="0"/>
                </a:moveTo>
                <a:lnTo>
                  <a:pt x="7234814" y="0"/>
                </a:lnTo>
                <a:lnTo>
                  <a:pt x="72348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47620" b="2"/>
            </a:stretch>
          </a:blipFill>
        </p:spPr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F25EC9-5E73-485C-9AF9-AD5A7BF7B420}"/>
              </a:ext>
            </a:extLst>
          </p:cNvPr>
          <p:cNvSpPr txBox="1"/>
          <p:nvPr/>
        </p:nvSpPr>
        <p:spPr>
          <a:xfrm>
            <a:off x="631850" y="4312592"/>
            <a:ext cx="7603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latin typeface="HelloKennedy" panose="02000603000000000000" pitchFamily="2" charset="0"/>
                <a:ea typeface="HelloKennedy" panose="02000603000000000000" pitchFamily="2" charset="0"/>
              </a:rPr>
              <a:t>Toma uno y espera tu turno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236EE3-0297-4C5D-AC68-CB9FBF4DDCBF}"/>
              </a:ext>
            </a:extLst>
          </p:cNvPr>
          <p:cNvSpPr txBox="1"/>
          <p:nvPr/>
        </p:nvSpPr>
        <p:spPr>
          <a:xfrm>
            <a:off x="859888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1</a:t>
            </a:r>
            <a:endParaRPr lang="es-MX" sz="3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A441E9-72F5-4993-819C-C84679F65C67}"/>
              </a:ext>
            </a:extLst>
          </p:cNvPr>
          <p:cNvSpPr txBox="1"/>
          <p:nvPr/>
        </p:nvSpPr>
        <p:spPr>
          <a:xfrm>
            <a:off x="1744398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2</a:t>
            </a:r>
            <a:endParaRPr lang="es-MX" sz="3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054746-508A-475C-8870-4BF60B2E0C35}"/>
              </a:ext>
            </a:extLst>
          </p:cNvPr>
          <p:cNvSpPr txBox="1"/>
          <p:nvPr/>
        </p:nvSpPr>
        <p:spPr>
          <a:xfrm>
            <a:off x="2602523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3</a:t>
            </a:r>
            <a:endParaRPr lang="es-MX" sz="3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F86DF50-FC72-48E6-B9E3-36C7E3E077AA}"/>
              </a:ext>
            </a:extLst>
          </p:cNvPr>
          <p:cNvSpPr txBox="1"/>
          <p:nvPr/>
        </p:nvSpPr>
        <p:spPr>
          <a:xfrm>
            <a:off x="3432517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4</a:t>
            </a:r>
            <a:endParaRPr lang="es-MX" sz="3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245FC80-A753-43BC-9B09-BAB478A5BE97}"/>
              </a:ext>
            </a:extLst>
          </p:cNvPr>
          <p:cNvSpPr txBox="1"/>
          <p:nvPr/>
        </p:nvSpPr>
        <p:spPr>
          <a:xfrm>
            <a:off x="4322297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5</a:t>
            </a:r>
            <a:endParaRPr lang="es-MX" sz="3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837197-7994-4189-B12A-E8F3137795B6}"/>
              </a:ext>
            </a:extLst>
          </p:cNvPr>
          <p:cNvSpPr txBox="1"/>
          <p:nvPr/>
        </p:nvSpPr>
        <p:spPr>
          <a:xfrm>
            <a:off x="5168118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6</a:t>
            </a:r>
            <a:endParaRPr lang="es-MX" sz="36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3E5CFA5-9911-4E7F-9190-3E6D3D7C83B6}"/>
              </a:ext>
            </a:extLst>
          </p:cNvPr>
          <p:cNvSpPr txBox="1"/>
          <p:nvPr/>
        </p:nvSpPr>
        <p:spPr>
          <a:xfrm>
            <a:off x="6124723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7</a:t>
            </a:r>
            <a:endParaRPr lang="es-MX" sz="3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B52E0F8-A97B-4A22-B67A-BFB4FFCDBB8F}"/>
              </a:ext>
            </a:extLst>
          </p:cNvPr>
          <p:cNvSpPr txBox="1"/>
          <p:nvPr/>
        </p:nvSpPr>
        <p:spPr>
          <a:xfrm>
            <a:off x="6970540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8</a:t>
            </a:r>
            <a:endParaRPr lang="es-MX" sz="3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C72069-312C-425B-9222-6F3FDE7082C5}"/>
              </a:ext>
            </a:extLst>
          </p:cNvPr>
          <p:cNvSpPr txBox="1"/>
          <p:nvPr/>
        </p:nvSpPr>
        <p:spPr>
          <a:xfrm>
            <a:off x="7797897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9</a:t>
            </a:r>
            <a:endParaRPr lang="es-MX" sz="3600" dirty="0"/>
          </a:p>
        </p:txBody>
      </p:sp>
      <p:pic>
        <p:nvPicPr>
          <p:cNvPr id="24" name="Picture 4" descr="Red Banner Vector Art, Icons, and Graphics for Free Download">
            <a:extLst>
              <a:ext uri="{FF2B5EF4-FFF2-40B4-BE49-F238E27FC236}">
                <a16:creationId xmlns:a16="http://schemas.microsoft.com/office/drawing/2014/main" id="{94D37EA4-2613-46B7-9426-05805E72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5" y="2966168"/>
            <a:ext cx="6255154" cy="1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872B048-6A3B-4F72-ACA6-265A1E7B0A0A}"/>
              </a:ext>
            </a:extLst>
          </p:cNvPr>
          <p:cNvSpPr txBox="1"/>
          <p:nvPr/>
        </p:nvSpPr>
        <p:spPr>
          <a:xfrm>
            <a:off x="1391678" y="3080457"/>
            <a:ext cx="6189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MissThang" panose="02000603000000000000" pitchFamily="2" charset="0"/>
                <a:ea typeface="HelloMissThang" panose="02000603000000000000" pitchFamily="2" charset="0"/>
              </a:rPr>
              <a:t>Tercer Grado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5756F47-1F68-40D3-856C-911257901C58}"/>
              </a:ext>
            </a:extLst>
          </p:cNvPr>
          <p:cNvSpPr txBox="1"/>
          <p:nvPr/>
        </p:nvSpPr>
        <p:spPr>
          <a:xfrm rot="18804175">
            <a:off x="7749271" y="5390947"/>
            <a:ext cx="3620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Beach Society Light" pitchFamily="2" charset="0"/>
              </a:rPr>
              <a:t>Maestra Judith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47903C5-6264-4654-AF3A-57282053EC77}"/>
              </a:ext>
            </a:extLst>
          </p:cNvPr>
          <p:cNvSpPr txBox="1"/>
          <p:nvPr/>
        </p:nvSpPr>
        <p:spPr>
          <a:xfrm rot="2604175">
            <a:off x="-369498" y="7115632"/>
            <a:ext cx="3620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Beach Society Light" pitchFamily="2" charset="0"/>
              </a:rPr>
              <a:t>Maestra Judith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A43D8D2-F515-49AB-AD2E-8A3849882DCB}"/>
              </a:ext>
            </a:extLst>
          </p:cNvPr>
          <p:cNvSpPr txBox="1"/>
          <p:nvPr/>
        </p:nvSpPr>
        <p:spPr>
          <a:xfrm>
            <a:off x="1536455" y="6340965"/>
            <a:ext cx="6189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u="sng" dirty="0">
                <a:latin typeface="HelloKennedy" panose="02000603000000000000" pitchFamily="2" charset="0"/>
                <a:ea typeface="HelloKennedy" panose="02000603000000000000" pitchFamily="2" charset="0"/>
              </a:rPr>
              <a:t>Maestra Judith Cardona</a:t>
            </a:r>
          </a:p>
        </p:txBody>
      </p:sp>
    </p:spTree>
    <p:extLst>
      <p:ext uri="{BB962C8B-B14F-4D97-AF65-F5344CB8AC3E}">
        <p14:creationId xmlns:p14="http://schemas.microsoft.com/office/powerpoint/2010/main" val="351524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1E5B0-3153-4EA6-AA0D-BFDA7247D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AC1B4DF-EDFD-4B3F-BB84-4A709DE7CAC5}"/>
              </a:ext>
            </a:extLst>
          </p:cNvPr>
          <p:cNvSpPr/>
          <p:nvPr/>
        </p:nvSpPr>
        <p:spPr>
          <a:xfrm>
            <a:off x="-12232" y="1656372"/>
            <a:ext cx="8913563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8258C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1066B4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1A9742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79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E303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83D7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 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3396C7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83D7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ERA</a:t>
            </a: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669261AC-2BB9-451E-82C0-35FB8F4E2ADB}"/>
              </a:ext>
            </a:extLst>
          </p:cNvPr>
          <p:cNvSpPr/>
          <p:nvPr/>
        </p:nvSpPr>
        <p:spPr>
          <a:xfrm>
            <a:off x="696351" y="677495"/>
            <a:ext cx="7705578" cy="750529"/>
          </a:xfrm>
          <a:custGeom>
            <a:avLst/>
            <a:gdLst/>
            <a:ahLst/>
            <a:cxnLst/>
            <a:rect l="l" t="t" r="r" b="b"/>
            <a:pathLst>
              <a:path w="7234813" h="4114800">
                <a:moveTo>
                  <a:pt x="0" y="0"/>
                </a:moveTo>
                <a:lnTo>
                  <a:pt x="7234814" y="0"/>
                </a:lnTo>
                <a:lnTo>
                  <a:pt x="72348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47620" b="2"/>
            </a:stretch>
          </a:blipFill>
        </p:spPr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F25EC9-5E73-485C-9AF9-AD5A7BF7B420}"/>
              </a:ext>
            </a:extLst>
          </p:cNvPr>
          <p:cNvSpPr txBox="1"/>
          <p:nvPr/>
        </p:nvSpPr>
        <p:spPr>
          <a:xfrm>
            <a:off x="631849" y="4312592"/>
            <a:ext cx="7770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latin typeface="HelloKennedy" panose="02000603000000000000" pitchFamily="2" charset="0"/>
                <a:ea typeface="HelloKennedy" panose="02000603000000000000" pitchFamily="2" charset="0"/>
              </a:rPr>
              <a:t>Toma uno y espera tu turno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236EE3-0297-4C5D-AC68-CB9FBF4DDCBF}"/>
              </a:ext>
            </a:extLst>
          </p:cNvPr>
          <p:cNvSpPr txBox="1"/>
          <p:nvPr/>
        </p:nvSpPr>
        <p:spPr>
          <a:xfrm>
            <a:off x="859888" y="859976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1</a:t>
            </a:r>
            <a:endParaRPr lang="es-MX" sz="3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A441E9-72F5-4993-819C-C84679F65C67}"/>
              </a:ext>
            </a:extLst>
          </p:cNvPr>
          <p:cNvSpPr txBox="1"/>
          <p:nvPr/>
        </p:nvSpPr>
        <p:spPr>
          <a:xfrm>
            <a:off x="1744398" y="859976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2</a:t>
            </a:r>
            <a:endParaRPr lang="es-MX" sz="3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054746-508A-475C-8870-4BF60B2E0C35}"/>
              </a:ext>
            </a:extLst>
          </p:cNvPr>
          <p:cNvSpPr txBox="1"/>
          <p:nvPr/>
        </p:nvSpPr>
        <p:spPr>
          <a:xfrm>
            <a:off x="2602523" y="859976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3</a:t>
            </a:r>
            <a:endParaRPr lang="es-MX" sz="3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F86DF50-FC72-48E6-B9E3-36C7E3E077AA}"/>
              </a:ext>
            </a:extLst>
          </p:cNvPr>
          <p:cNvSpPr txBox="1"/>
          <p:nvPr/>
        </p:nvSpPr>
        <p:spPr>
          <a:xfrm>
            <a:off x="3432517" y="859976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4</a:t>
            </a:r>
            <a:endParaRPr lang="es-MX" sz="3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245FC80-A753-43BC-9B09-BAB478A5BE97}"/>
              </a:ext>
            </a:extLst>
          </p:cNvPr>
          <p:cNvSpPr txBox="1"/>
          <p:nvPr/>
        </p:nvSpPr>
        <p:spPr>
          <a:xfrm>
            <a:off x="4322297" y="859976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5</a:t>
            </a:r>
            <a:endParaRPr lang="es-MX" sz="3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837197-7994-4189-B12A-E8F3137795B6}"/>
              </a:ext>
            </a:extLst>
          </p:cNvPr>
          <p:cNvSpPr txBox="1"/>
          <p:nvPr/>
        </p:nvSpPr>
        <p:spPr>
          <a:xfrm>
            <a:off x="5183937" y="876194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6</a:t>
            </a:r>
            <a:endParaRPr lang="es-MX" sz="36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3E5CFA5-9911-4E7F-9190-3E6D3D7C83B6}"/>
              </a:ext>
            </a:extLst>
          </p:cNvPr>
          <p:cNvSpPr txBox="1"/>
          <p:nvPr/>
        </p:nvSpPr>
        <p:spPr>
          <a:xfrm>
            <a:off x="6124723" y="859976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7</a:t>
            </a:r>
            <a:endParaRPr lang="es-MX" sz="3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B52E0F8-A97B-4A22-B67A-BFB4FFCDBB8F}"/>
              </a:ext>
            </a:extLst>
          </p:cNvPr>
          <p:cNvSpPr txBox="1"/>
          <p:nvPr/>
        </p:nvSpPr>
        <p:spPr>
          <a:xfrm>
            <a:off x="6970540" y="859976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8</a:t>
            </a:r>
            <a:endParaRPr lang="es-MX" sz="3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C72069-312C-425B-9222-6F3FDE7082C5}"/>
              </a:ext>
            </a:extLst>
          </p:cNvPr>
          <p:cNvSpPr txBox="1"/>
          <p:nvPr/>
        </p:nvSpPr>
        <p:spPr>
          <a:xfrm>
            <a:off x="7797897" y="859976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9</a:t>
            </a:r>
            <a:endParaRPr lang="es-MX" sz="3600" dirty="0"/>
          </a:p>
        </p:txBody>
      </p:sp>
      <p:pic>
        <p:nvPicPr>
          <p:cNvPr id="24" name="Picture 4" descr="Red Banner Vector Art, Icons, and Graphics for Free Download">
            <a:extLst>
              <a:ext uri="{FF2B5EF4-FFF2-40B4-BE49-F238E27FC236}">
                <a16:creationId xmlns:a16="http://schemas.microsoft.com/office/drawing/2014/main" id="{94D37EA4-2613-46B7-9426-05805E72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5" y="2966168"/>
            <a:ext cx="6255154" cy="1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872B048-6A3B-4F72-ACA6-265A1E7B0A0A}"/>
              </a:ext>
            </a:extLst>
          </p:cNvPr>
          <p:cNvSpPr txBox="1"/>
          <p:nvPr/>
        </p:nvSpPr>
        <p:spPr>
          <a:xfrm>
            <a:off x="1391678" y="3094525"/>
            <a:ext cx="6189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MissThang" panose="02000603000000000000" pitchFamily="2" charset="0"/>
                <a:ea typeface="HelloMissThang" panose="02000603000000000000" pitchFamily="2" charset="0"/>
              </a:rPr>
              <a:t>Tercer Grado </a:t>
            </a:r>
          </a:p>
        </p:txBody>
      </p:sp>
    </p:spTree>
    <p:extLst>
      <p:ext uri="{BB962C8B-B14F-4D97-AF65-F5344CB8AC3E}">
        <p14:creationId xmlns:p14="http://schemas.microsoft.com/office/powerpoint/2010/main" val="38590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F665B-7BE7-41A3-BF8E-CF77797E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+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1416D8-8FA4-4827-A32A-A87E66D13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631" y="3166681"/>
            <a:ext cx="7886700" cy="4351338"/>
          </a:xfrm>
        </p:spPr>
        <p:txBody>
          <a:bodyPr/>
          <a:lstStyle/>
          <a:p>
            <a:pPr marL="0" indent="0" algn="ctr" defTabSz="457200">
              <a:buNone/>
            </a:pPr>
            <a:r>
              <a:rPr lang="es-MX" dirty="0"/>
              <a:t>1</a:t>
            </a:r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. Si necesitas a tu maestro(a) toma un número.</a:t>
            </a:r>
          </a:p>
          <a:p>
            <a:pPr marL="0" indent="0" algn="ctr" defTabSz="457200">
              <a:buNone/>
            </a:pPr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2. Continua trabajando hasta que llamen tu número.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D7911C-F8AB-48B0-AC95-C2063519DA08}"/>
              </a:ext>
            </a:extLst>
          </p:cNvPr>
          <p:cNvSpPr/>
          <p:nvPr/>
        </p:nvSpPr>
        <p:spPr>
          <a:xfrm>
            <a:off x="0" y="1485821"/>
            <a:ext cx="8913563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8258C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1066B4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1A9742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79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E303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83D7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 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3396C7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s-E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E83D7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ERA</a:t>
            </a: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01D9B48E-36F7-47A6-AE9A-1C196E755CF0}"/>
              </a:ext>
            </a:extLst>
          </p:cNvPr>
          <p:cNvSpPr/>
          <p:nvPr/>
        </p:nvSpPr>
        <p:spPr>
          <a:xfrm>
            <a:off x="696351" y="325796"/>
            <a:ext cx="7705578" cy="750529"/>
          </a:xfrm>
          <a:custGeom>
            <a:avLst/>
            <a:gdLst/>
            <a:ahLst/>
            <a:cxnLst/>
            <a:rect l="l" t="t" r="r" b="b"/>
            <a:pathLst>
              <a:path w="7234813" h="4114800">
                <a:moveTo>
                  <a:pt x="0" y="0"/>
                </a:moveTo>
                <a:lnTo>
                  <a:pt x="7234814" y="0"/>
                </a:lnTo>
                <a:lnTo>
                  <a:pt x="72348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47620" b="2"/>
            </a:stretch>
          </a:blip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8EEF8E-74FA-49DF-959A-1C20F86D67C6}"/>
              </a:ext>
            </a:extLst>
          </p:cNvPr>
          <p:cNvSpPr txBox="1"/>
          <p:nvPr/>
        </p:nvSpPr>
        <p:spPr>
          <a:xfrm>
            <a:off x="859888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1</a:t>
            </a:r>
            <a:endParaRPr lang="es-MX" sz="3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0686EE-189C-4D4B-8A74-56B23B1CE790}"/>
              </a:ext>
            </a:extLst>
          </p:cNvPr>
          <p:cNvSpPr txBox="1"/>
          <p:nvPr/>
        </p:nvSpPr>
        <p:spPr>
          <a:xfrm>
            <a:off x="1744398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2</a:t>
            </a:r>
            <a:endParaRPr lang="es-MX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F70445-10A3-4DCD-8F51-31BBCD4BB91D}"/>
              </a:ext>
            </a:extLst>
          </p:cNvPr>
          <p:cNvSpPr txBox="1"/>
          <p:nvPr/>
        </p:nvSpPr>
        <p:spPr>
          <a:xfrm>
            <a:off x="2602523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3</a:t>
            </a:r>
            <a:endParaRPr lang="es-MX" sz="3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7D1FB3-A756-4372-8D3F-FB3DC3B7C413}"/>
              </a:ext>
            </a:extLst>
          </p:cNvPr>
          <p:cNvSpPr txBox="1"/>
          <p:nvPr/>
        </p:nvSpPr>
        <p:spPr>
          <a:xfrm>
            <a:off x="3432517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4</a:t>
            </a:r>
            <a:endParaRPr lang="es-MX" sz="3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D6DEC3-8D05-4582-8B2E-64A1822FBAC8}"/>
              </a:ext>
            </a:extLst>
          </p:cNvPr>
          <p:cNvSpPr txBox="1"/>
          <p:nvPr/>
        </p:nvSpPr>
        <p:spPr>
          <a:xfrm>
            <a:off x="4322297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5</a:t>
            </a:r>
            <a:endParaRPr lang="es-MX" sz="3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5C59F8-DA91-4A78-BB56-A6A656776E9F}"/>
              </a:ext>
            </a:extLst>
          </p:cNvPr>
          <p:cNvSpPr txBox="1"/>
          <p:nvPr/>
        </p:nvSpPr>
        <p:spPr>
          <a:xfrm>
            <a:off x="5168118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6</a:t>
            </a:r>
            <a:endParaRPr lang="es-MX" sz="3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CA24DA-A226-4C22-9025-29C898ACD458}"/>
              </a:ext>
            </a:extLst>
          </p:cNvPr>
          <p:cNvSpPr txBox="1"/>
          <p:nvPr/>
        </p:nvSpPr>
        <p:spPr>
          <a:xfrm>
            <a:off x="6124723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7</a:t>
            </a:r>
            <a:endParaRPr lang="es-MX" sz="3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5DE717-EE8D-43C2-A915-8DFFE4D2104B}"/>
              </a:ext>
            </a:extLst>
          </p:cNvPr>
          <p:cNvSpPr txBox="1"/>
          <p:nvPr/>
        </p:nvSpPr>
        <p:spPr>
          <a:xfrm>
            <a:off x="6970540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8</a:t>
            </a:r>
            <a:endParaRPr lang="es-MX" sz="3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1AED97-EC3B-4FB2-A889-CF5F5FCE4767}"/>
              </a:ext>
            </a:extLst>
          </p:cNvPr>
          <p:cNvSpPr txBox="1"/>
          <p:nvPr/>
        </p:nvSpPr>
        <p:spPr>
          <a:xfrm>
            <a:off x="7797897" y="508277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HelloKennedy" panose="02000603000000000000" pitchFamily="2" charset="0"/>
                <a:ea typeface="HelloKennedy" panose="02000603000000000000" pitchFamily="2" charset="0"/>
              </a:rPr>
              <a:t>9</a:t>
            </a:r>
            <a:endParaRPr lang="es-MX" sz="3600" dirty="0"/>
          </a:p>
        </p:txBody>
      </p:sp>
      <p:pic>
        <p:nvPicPr>
          <p:cNvPr id="16" name="Picture 4" descr="Red Banner Vector Art, Icons, and Graphics for Free Download">
            <a:extLst>
              <a:ext uri="{FF2B5EF4-FFF2-40B4-BE49-F238E27FC236}">
                <a16:creationId xmlns:a16="http://schemas.microsoft.com/office/drawing/2014/main" id="{DCE38DB9-45C2-43E6-A2D2-EEC87A6F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05" y="5372179"/>
            <a:ext cx="6255154" cy="1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EC83C8A-C85A-4B48-803B-46E266AD82C2}"/>
              </a:ext>
            </a:extLst>
          </p:cNvPr>
          <p:cNvSpPr txBox="1"/>
          <p:nvPr/>
        </p:nvSpPr>
        <p:spPr>
          <a:xfrm>
            <a:off x="1744398" y="5486468"/>
            <a:ext cx="6189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MissThang" panose="02000603000000000000" pitchFamily="2" charset="0"/>
                <a:ea typeface="HelloMissThang" panose="02000603000000000000" pitchFamily="2" charset="0"/>
              </a:rPr>
              <a:t>Maestra Judith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DDD419A-FD97-428C-A9DA-6262D27D5C06}"/>
              </a:ext>
            </a:extLst>
          </p:cNvPr>
          <p:cNvSpPr/>
          <p:nvPr/>
        </p:nvSpPr>
        <p:spPr>
          <a:xfrm>
            <a:off x="98474" y="168812"/>
            <a:ext cx="8693834" cy="6689188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0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45D69-6B19-4303-A403-5A36EEDB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0C4F03-3E32-4E33-BD1F-FDBE9329C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27" y="0"/>
            <a:ext cx="4037352" cy="6858000"/>
          </a:xfrm>
        </p:spPr>
      </p:pic>
    </p:spTree>
    <p:extLst>
      <p:ext uri="{BB962C8B-B14F-4D97-AF65-F5344CB8AC3E}">
        <p14:creationId xmlns:p14="http://schemas.microsoft.com/office/powerpoint/2010/main" val="2122608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</TotalTime>
  <Words>122</Words>
  <Application>Microsoft Office PowerPoint</Application>
  <PresentationFormat>Carta (216 x 279 mm)</PresentationFormat>
  <Paragraphs>66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Aharoni</vt:lpstr>
      <vt:lpstr>Arial</vt:lpstr>
      <vt:lpstr>Beach Society Light</vt:lpstr>
      <vt:lpstr>Calibri</vt:lpstr>
      <vt:lpstr>Calibri Light</vt:lpstr>
      <vt:lpstr>HelloKennedy</vt:lpstr>
      <vt:lpstr>HelloMissThang</vt:lpstr>
      <vt:lpstr>Tema de Office</vt:lpstr>
      <vt:lpstr>Presentación de PowerPoint</vt:lpstr>
      <vt:lpstr>Presentación de PowerPoint</vt:lpstr>
      <vt:lpstr> </vt:lpstr>
      <vt:lpstr> </vt:lpstr>
      <vt:lpstr>+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Editor</dc:creator>
  <cp:lastModifiedBy>Editor</cp:lastModifiedBy>
  <cp:revision>12</cp:revision>
  <cp:lastPrinted>2024-08-17T23:17:12Z</cp:lastPrinted>
  <dcterms:created xsi:type="dcterms:W3CDTF">2024-08-17T17:40:45Z</dcterms:created>
  <dcterms:modified xsi:type="dcterms:W3CDTF">2024-08-23T04:32:31Z</dcterms:modified>
</cp:coreProperties>
</file>