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9" r:id="rId2"/>
    <p:sldId id="267" r:id="rId3"/>
    <p:sldId id="281" r:id="rId4"/>
    <p:sldId id="277" r:id="rId5"/>
    <p:sldId id="274" r:id="rId6"/>
    <p:sldId id="273" r:id="rId7"/>
    <p:sldId id="272" r:id="rId8"/>
    <p:sldId id="275" r:id="rId9"/>
    <p:sldId id="280" r:id="rId10"/>
    <p:sldId id="283" r:id="rId11"/>
    <p:sldId id="282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7333" userDrawn="1">
          <p15:clr>
            <a:srgbClr val="A4A3A4"/>
          </p15:clr>
        </p15:guide>
        <p15:guide id="3" pos="347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4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306"/>
    <a:srgbClr val="F45460"/>
    <a:srgbClr val="B1688B"/>
    <a:srgbClr val="010202"/>
    <a:srgbClr val="2A171F"/>
    <a:srgbClr val="D68432"/>
    <a:srgbClr val="EE0807"/>
    <a:srgbClr val="09B3A3"/>
    <a:srgbClr val="040518"/>
    <a:srgbClr val="B60F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824CCA-D362-4E87-BA14-176D46CFCA60}" v="1" dt="2025-04-04T03:49:06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302" y="-82"/>
      </p:cViewPr>
      <p:guideLst>
        <p:guide orient="horz" pos="2137"/>
        <p:guide pos="7333"/>
        <p:guide pos="347"/>
        <p:guide orient="horz" pos="346"/>
        <p:guide orient="horz" pos="3974"/>
        <p:guide orient="horz" pos="43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20000" cy="12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8BC67-3C41-47DD-B9D6-27FE2726C29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33E97-BD5F-48A6-B3FD-6480C068BAC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296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3E97-BD5F-48A6-B3FD-6480C068BAC7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6014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3E97-BD5F-48A6-B3FD-6480C068BAC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5804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3E97-BD5F-48A6-B3FD-6480C068BAC7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3697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0764D3-4EB2-E4E9-D219-F75A852EB5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3338" y="877888"/>
            <a:ext cx="4978400" cy="5102225"/>
          </a:xfrm>
          <a:custGeom>
            <a:avLst/>
            <a:gdLst>
              <a:gd name="connsiteX0" fmla="*/ 156670 w 4978400"/>
              <a:gd name="connsiteY0" fmla="*/ 0 h 5102225"/>
              <a:gd name="connsiteX1" fmla="*/ 4821730 w 4978400"/>
              <a:gd name="connsiteY1" fmla="*/ 0 h 5102225"/>
              <a:gd name="connsiteX2" fmla="*/ 4978400 w 4978400"/>
              <a:gd name="connsiteY2" fmla="*/ 156670 h 5102225"/>
              <a:gd name="connsiteX3" fmla="*/ 4978400 w 4978400"/>
              <a:gd name="connsiteY3" fmla="*/ 4945555 h 5102225"/>
              <a:gd name="connsiteX4" fmla="*/ 4821730 w 4978400"/>
              <a:gd name="connsiteY4" fmla="*/ 5102225 h 5102225"/>
              <a:gd name="connsiteX5" fmla="*/ 156670 w 4978400"/>
              <a:gd name="connsiteY5" fmla="*/ 5102225 h 5102225"/>
              <a:gd name="connsiteX6" fmla="*/ 0 w 4978400"/>
              <a:gd name="connsiteY6" fmla="*/ 4945555 h 5102225"/>
              <a:gd name="connsiteX7" fmla="*/ 0 w 4978400"/>
              <a:gd name="connsiteY7" fmla="*/ 156670 h 5102225"/>
              <a:gd name="connsiteX8" fmla="*/ 156670 w 4978400"/>
              <a:gd name="connsiteY8" fmla="*/ 0 h 510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78400" h="5102225">
                <a:moveTo>
                  <a:pt x="156670" y="0"/>
                </a:moveTo>
                <a:lnTo>
                  <a:pt x="4821730" y="0"/>
                </a:lnTo>
                <a:cubicBezTo>
                  <a:pt x="4908256" y="0"/>
                  <a:pt x="4978400" y="70144"/>
                  <a:pt x="4978400" y="156670"/>
                </a:cubicBezTo>
                <a:lnTo>
                  <a:pt x="4978400" y="4945555"/>
                </a:lnTo>
                <a:cubicBezTo>
                  <a:pt x="4978400" y="5032081"/>
                  <a:pt x="4908256" y="5102225"/>
                  <a:pt x="4821730" y="5102225"/>
                </a:cubicBezTo>
                <a:lnTo>
                  <a:pt x="156670" y="5102225"/>
                </a:lnTo>
                <a:cubicBezTo>
                  <a:pt x="70144" y="5102225"/>
                  <a:pt x="0" y="5032081"/>
                  <a:pt x="0" y="4945555"/>
                </a:cubicBezTo>
                <a:lnTo>
                  <a:pt x="0" y="156670"/>
                </a:lnTo>
                <a:cubicBezTo>
                  <a:pt x="0" y="70144"/>
                  <a:pt x="70144" y="0"/>
                  <a:pt x="156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5437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C8E2450-7035-1CEE-839F-5FC018A3F1D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040938" y="4270375"/>
            <a:ext cx="3200400" cy="2038350"/>
          </a:xfrm>
          <a:custGeom>
            <a:avLst/>
            <a:gdLst>
              <a:gd name="connsiteX0" fmla="*/ 168286 w 3200400"/>
              <a:gd name="connsiteY0" fmla="*/ 0 h 2038350"/>
              <a:gd name="connsiteX1" fmla="*/ 3032114 w 3200400"/>
              <a:gd name="connsiteY1" fmla="*/ 0 h 2038350"/>
              <a:gd name="connsiteX2" fmla="*/ 3200400 w 3200400"/>
              <a:gd name="connsiteY2" fmla="*/ 168286 h 2038350"/>
              <a:gd name="connsiteX3" fmla="*/ 3200400 w 3200400"/>
              <a:gd name="connsiteY3" fmla="*/ 1870064 h 2038350"/>
              <a:gd name="connsiteX4" fmla="*/ 3032114 w 3200400"/>
              <a:gd name="connsiteY4" fmla="*/ 2038350 h 2038350"/>
              <a:gd name="connsiteX5" fmla="*/ 168286 w 3200400"/>
              <a:gd name="connsiteY5" fmla="*/ 2038350 h 2038350"/>
              <a:gd name="connsiteX6" fmla="*/ 0 w 3200400"/>
              <a:gd name="connsiteY6" fmla="*/ 1870064 h 2038350"/>
              <a:gd name="connsiteX7" fmla="*/ 0 w 3200400"/>
              <a:gd name="connsiteY7" fmla="*/ 168286 h 2038350"/>
              <a:gd name="connsiteX8" fmla="*/ 168286 w 3200400"/>
              <a:gd name="connsiteY8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0400" h="2038350">
                <a:moveTo>
                  <a:pt x="168286" y="0"/>
                </a:moveTo>
                <a:lnTo>
                  <a:pt x="3032114" y="0"/>
                </a:lnTo>
                <a:cubicBezTo>
                  <a:pt x="3125056" y="0"/>
                  <a:pt x="3200400" y="75344"/>
                  <a:pt x="3200400" y="168286"/>
                </a:cubicBezTo>
                <a:lnTo>
                  <a:pt x="3200400" y="1870064"/>
                </a:lnTo>
                <a:cubicBezTo>
                  <a:pt x="3200400" y="1963006"/>
                  <a:pt x="3125056" y="2038350"/>
                  <a:pt x="3032114" y="2038350"/>
                </a:cubicBezTo>
                <a:lnTo>
                  <a:pt x="168286" y="2038350"/>
                </a:lnTo>
                <a:cubicBezTo>
                  <a:pt x="75344" y="2038350"/>
                  <a:pt x="0" y="1963006"/>
                  <a:pt x="0" y="1870064"/>
                </a:cubicBezTo>
                <a:lnTo>
                  <a:pt x="0" y="168286"/>
                </a:lnTo>
                <a:cubicBezTo>
                  <a:pt x="0" y="75344"/>
                  <a:pt x="75344" y="0"/>
                  <a:pt x="1682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7AC47E-64A6-3547-2F05-6B205F27C5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05600" y="4270375"/>
            <a:ext cx="3200400" cy="2038350"/>
          </a:xfrm>
          <a:custGeom>
            <a:avLst/>
            <a:gdLst>
              <a:gd name="connsiteX0" fmla="*/ 168286 w 3200400"/>
              <a:gd name="connsiteY0" fmla="*/ 0 h 2038350"/>
              <a:gd name="connsiteX1" fmla="*/ 3032114 w 3200400"/>
              <a:gd name="connsiteY1" fmla="*/ 0 h 2038350"/>
              <a:gd name="connsiteX2" fmla="*/ 3200400 w 3200400"/>
              <a:gd name="connsiteY2" fmla="*/ 168286 h 2038350"/>
              <a:gd name="connsiteX3" fmla="*/ 3200400 w 3200400"/>
              <a:gd name="connsiteY3" fmla="*/ 1870064 h 2038350"/>
              <a:gd name="connsiteX4" fmla="*/ 3032114 w 3200400"/>
              <a:gd name="connsiteY4" fmla="*/ 2038350 h 2038350"/>
              <a:gd name="connsiteX5" fmla="*/ 168286 w 3200400"/>
              <a:gd name="connsiteY5" fmla="*/ 2038350 h 2038350"/>
              <a:gd name="connsiteX6" fmla="*/ 0 w 3200400"/>
              <a:gd name="connsiteY6" fmla="*/ 1870064 h 2038350"/>
              <a:gd name="connsiteX7" fmla="*/ 0 w 3200400"/>
              <a:gd name="connsiteY7" fmla="*/ 168286 h 2038350"/>
              <a:gd name="connsiteX8" fmla="*/ 168286 w 3200400"/>
              <a:gd name="connsiteY8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0400" h="2038350">
                <a:moveTo>
                  <a:pt x="168286" y="0"/>
                </a:moveTo>
                <a:lnTo>
                  <a:pt x="3032114" y="0"/>
                </a:lnTo>
                <a:cubicBezTo>
                  <a:pt x="3125056" y="0"/>
                  <a:pt x="3200400" y="75344"/>
                  <a:pt x="3200400" y="168286"/>
                </a:cubicBezTo>
                <a:lnTo>
                  <a:pt x="3200400" y="1870064"/>
                </a:lnTo>
                <a:cubicBezTo>
                  <a:pt x="3200400" y="1963006"/>
                  <a:pt x="3125056" y="2038350"/>
                  <a:pt x="3032114" y="2038350"/>
                </a:cubicBezTo>
                <a:lnTo>
                  <a:pt x="168286" y="2038350"/>
                </a:lnTo>
                <a:cubicBezTo>
                  <a:pt x="75344" y="2038350"/>
                  <a:pt x="0" y="1963006"/>
                  <a:pt x="0" y="1870064"/>
                </a:cubicBezTo>
                <a:lnTo>
                  <a:pt x="0" y="168286"/>
                </a:lnTo>
                <a:cubicBezTo>
                  <a:pt x="0" y="75344"/>
                  <a:pt x="75344" y="0"/>
                  <a:pt x="1682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BBEE7A5-FE77-7938-531F-8476D85F41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0900" y="4270375"/>
            <a:ext cx="3200400" cy="2038350"/>
          </a:xfrm>
          <a:custGeom>
            <a:avLst/>
            <a:gdLst>
              <a:gd name="connsiteX0" fmla="*/ 168286 w 3200400"/>
              <a:gd name="connsiteY0" fmla="*/ 0 h 2038350"/>
              <a:gd name="connsiteX1" fmla="*/ 3032114 w 3200400"/>
              <a:gd name="connsiteY1" fmla="*/ 0 h 2038350"/>
              <a:gd name="connsiteX2" fmla="*/ 3200400 w 3200400"/>
              <a:gd name="connsiteY2" fmla="*/ 168286 h 2038350"/>
              <a:gd name="connsiteX3" fmla="*/ 3200400 w 3200400"/>
              <a:gd name="connsiteY3" fmla="*/ 1870064 h 2038350"/>
              <a:gd name="connsiteX4" fmla="*/ 3032114 w 3200400"/>
              <a:gd name="connsiteY4" fmla="*/ 2038350 h 2038350"/>
              <a:gd name="connsiteX5" fmla="*/ 168286 w 3200400"/>
              <a:gd name="connsiteY5" fmla="*/ 2038350 h 2038350"/>
              <a:gd name="connsiteX6" fmla="*/ 0 w 3200400"/>
              <a:gd name="connsiteY6" fmla="*/ 1870064 h 2038350"/>
              <a:gd name="connsiteX7" fmla="*/ 0 w 3200400"/>
              <a:gd name="connsiteY7" fmla="*/ 168286 h 2038350"/>
              <a:gd name="connsiteX8" fmla="*/ 168286 w 3200400"/>
              <a:gd name="connsiteY8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0400" h="2038350">
                <a:moveTo>
                  <a:pt x="168286" y="0"/>
                </a:moveTo>
                <a:lnTo>
                  <a:pt x="3032114" y="0"/>
                </a:lnTo>
                <a:cubicBezTo>
                  <a:pt x="3125056" y="0"/>
                  <a:pt x="3200400" y="75344"/>
                  <a:pt x="3200400" y="168286"/>
                </a:cubicBezTo>
                <a:lnTo>
                  <a:pt x="3200400" y="1870064"/>
                </a:lnTo>
                <a:cubicBezTo>
                  <a:pt x="3200400" y="1963006"/>
                  <a:pt x="3125056" y="2038350"/>
                  <a:pt x="3032114" y="2038350"/>
                </a:cubicBezTo>
                <a:lnTo>
                  <a:pt x="168286" y="2038350"/>
                </a:lnTo>
                <a:cubicBezTo>
                  <a:pt x="75344" y="2038350"/>
                  <a:pt x="0" y="1963006"/>
                  <a:pt x="0" y="1870064"/>
                </a:cubicBezTo>
                <a:lnTo>
                  <a:pt x="0" y="168286"/>
                </a:lnTo>
                <a:cubicBezTo>
                  <a:pt x="0" y="75344"/>
                  <a:pt x="75344" y="0"/>
                  <a:pt x="1682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296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1D274BD-11E5-733A-D823-5EF7BEABE6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56132" y="4864100"/>
            <a:ext cx="2471737" cy="1841500"/>
          </a:xfrm>
          <a:custGeom>
            <a:avLst/>
            <a:gdLst>
              <a:gd name="connsiteX0" fmla="*/ 177244 w 2471737"/>
              <a:gd name="connsiteY0" fmla="*/ 0 h 1841500"/>
              <a:gd name="connsiteX1" fmla="*/ 2294493 w 2471737"/>
              <a:gd name="connsiteY1" fmla="*/ 0 h 1841500"/>
              <a:gd name="connsiteX2" fmla="*/ 2471737 w 2471737"/>
              <a:gd name="connsiteY2" fmla="*/ 177244 h 1841500"/>
              <a:gd name="connsiteX3" fmla="*/ 2471737 w 2471737"/>
              <a:gd name="connsiteY3" fmla="*/ 1664256 h 1841500"/>
              <a:gd name="connsiteX4" fmla="*/ 2294493 w 2471737"/>
              <a:gd name="connsiteY4" fmla="*/ 1841500 h 1841500"/>
              <a:gd name="connsiteX5" fmla="*/ 177244 w 2471737"/>
              <a:gd name="connsiteY5" fmla="*/ 1841500 h 1841500"/>
              <a:gd name="connsiteX6" fmla="*/ 0 w 2471737"/>
              <a:gd name="connsiteY6" fmla="*/ 1664256 h 1841500"/>
              <a:gd name="connsiteX7" fmla="*/ 0 w 2471737"/>
              <a:gd name="connsiteY7" fmla="*/ 177244 h 1841500"/>
              <a:gd name="connsiteX8" fmla="*/ 177244 w 2471737"/>
              <a:gd name="connsiteY8" fmla="*/ 0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841500">
                <a:moveTo>
                  <a:pt x="177244" y="0"/>
                </a:moveTo>
                <a:lnTo>
                  <a:pt x="2294493" y="0"/>
                </a:lnTo>
                <a:cubicBezTo>
                  <a:pt x="2392382" y="0"/>
                  <a:pt x="2471737" y="79355"/>
                  <a:pt x="2471737" y="177244"/>
                </a:cubicBezTo>
                <a:lnTo>
                  <a:pt x="2471737" y="1664256"/>
                </a:lnTo>
                <a:cubicBezTo>
                  <a:pt x="2471737" y="1762145"/>
                  <a:pt x="2392382" y="1841500"/>
                  <a:pt x="2294493" y="1841500"/>
                </a:cubicBezTo>
                <a:lnTo>
                  <a:pt x="177244" y="1841500"/>
                </a:lnTo>
                <a:cubicBezTo>
                  <a:pt x="79355" y="1841500"/>
                  <a:pt x="0" y="1762145"/>
                  <a:pt x="0" y="1664256"/>
                </a:cubicBezTo>
                <a:lnTo>
                  <a:pt x="0" y="177244"/>
                </a:lnTo>
                <a:cubicBezTo>
                  <a:pt x="0" y="79355"/>
                  <a:pt x="79355" y="0"/>
                  <a:pt x="1772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323894-0D57-E466-7961-7374CB2EAA4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79805" y="4864100"/>
            <a:ext cx="2471737" cy="1841500"/>
          </a:xfrm>
          <a:custGeom>
            <a:avLst/>
            <a:gdLst>
              <a:gd name="connsiteX0" fmla="*/ 177244 w 2471737"/>
              <a:gd name="connsiteY0" fmla="*/ 0 h 1841500"/>
              <a:gd name="connsiteX1" fmla="*/ 2294493 w 2471737"/>
              <a:gd name="connsiteY1" fmla="*/ 0 h 1841500"/>
              <a:gd name="connsiteX2" fmla="*/ 2471737 w 2471737"/>
              <a:gd name="connsiteY2" fmla="*/ 177244 h 1841500"/>
              <a:gd name="connsiteX3" fmla="*/ 2471737 w 2471737"/>
              <a:gd name="connsiteY3" fmla="*/ 1664256 h 1841500"/>
              <a:gd name="connsiteX4" fmla="*/ 2294493 w 2471737"/>
              <a:gd name="connsiteY4" fmla="*/ 1841500 h 1841500"/>
              <a:gd name="connsiteX5" fmla="*/ 177244 w 2471737"/>
              <a:gd name="connsiteY5" fmla="*/ 1841500 h 1841500"/>
              <a:gd name="connsiteX6" fmla="*/ 0 w 2471737"/>
              <a:gd name="connsiteY6" fmla="*/ 1664256 h 1841500"/>
              <a:gd name="connsiteX7" fmla="*/ 0 w 2471737"/>
              <a:gd name="connsiteY7" fmla="*/ 177244 h 1841500"/>
              <a:gd name="connsiteX8" fmla="*/ 177244 w 2471737"/>
              <a:gd name="connsiteY8" fmla="*/ 0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841500">
                <a:moveTo>
                  <a:pt x="177244" y="0"/>
                </a:moveTo>
                <a:lnTo>
                  <a:pt x="2294493" y="0"/>
                </a:lnTo>
                <a:cubicBezTo>
                  <a:pt x="2392382" y="0"/>
                  <a:pt x="2471737" y="79355"/>
                  <a:pt x="2471737" y="177244"/>
                </a:cubicBezTo>
                <a:lnTo>
                  <a:pt x="2471737" y="1664256"/>
                </a:lnTo>
                <a:cubicBezTo>
                  <a:pt x="2471737" y="1762145"/>
                  <a:pt x="2392382" y="1841500"/>
                  <a:pt x="2294493" y="1841500"/>
                </a:cubicBezTo>
                <a:lnTo>
                  <a:pt x="177244" y="1841500"/>
                </a:lnTo>
                <a:cubicBezTo>
                  <a:pt x="79355" y="1841500"/>
                  <a:pt x="0" y="1762145"/>
                  <a:pt x="0" y="1664256"/>
                </a:cubicBezTo>
                <a:lnTo>
                  <a:pt x="0" y="177244"/>
                </a:lnTo>
                <a:cubicBezTo>
                  <a:pt x="0" y="79355"/>
                  <a:pt x="79355" y="0"/>
                  <a:pt x="1772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EB62799-B17F-104B-CC8F-C14F069A21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03478" y="4864100"/>
            <a:ext cx="2471737" cy="1841500"/>
          </a:xfrm>
          <a:custGeom>
            <a:avLst/>
            <a:gdLst>
              <a:gd name="connsiteX0" fmla="*/ 177244 w 2471737"/>
              <a:gd name="connsiteY0" fmla="*/ 0 h 1841500"/>
              <a:gd name="connsiteX1" fmla="*/ 2294493 w 2471737"/>
              <a:gd name="connsiteY1" fmla="*/ 0 h 1841500"/>
              <a:gd name="connsiteX2" fmla="*/ 2471737 w 2471737"/>
              <a:gd name="connsiteY2" fmla="*/ 177244 h 1841500"/>
              <a:gd name="connsiteX3" fmla="*/ 2471737 w 2471737"/>
              <a:gd name="connsiteY3" fmla="*/ 1664256 h 1841500"/>
              <a:gd name="connsiteX4" fmla="*/ 2294493 w 2471737"/>
              <a:gd name="connsiteY4" fmla="*/ 1841500 h 1841500"/>
              <a:gd name="connsiteX5" fmla="*/ 177244 w 2471737"/>
              <a:gd name="connsiteY5" fmla="*/ 1841500 h 1841500"/>
              <a:gd name="connsiteX6" fmla="*/ 0 w 2471737"/>
              <a:gd name="connsiteY6" fmla="*/ 1664256 h 1841500"/>
              <a:gd name="connsiteX7" fmla="*/ 0 w 2471737"/>
              <a:gd name="connsiteY7" fmla="*/ 177244 h 1841500"/>
              <a:gd name="connsiteX8" fmla="*/ 177244 w 2471737"/>
              <a:gd name="connsiteY8" fmla="*/ 0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841500">
                <a:moveTo>
                  <a:pt x="177244" y="0"/>
                </a:moveTo>
                <a:lnTo>
                  <a:pt x="2294493" y="0"/>
                </a:lnTo>
                <a:cubicBezTo>
                  <a:pt x="2392382" y="0"/>
                  <a:pt x="2471737" y="79355"/>
                  <a:pt x="2471737" y="177244"/>
                </a:cubicBezTo>
                <a:lnTo>
                  <a:pt x="2471737" y="1664256"/>
                </a:lnTo>
                <a:cubicBezTo>
                  <a:pt x="2471737" y="1762145"/>
                  <a:pt x="2392382" y="1841500"/>
                  <a:pt x="2294493" y="1841500"/>
                </a:cubicBezTo>
                <a:lnTo>
                  <a:pt x="177244" y="1841500"/>
                </a:lnTo>
                <a:cubicBezTo>
                  <a:pt x="79355" y="1841500"/>
                  <a:pt x="0" y="1762145"/>
                  <a:pt x="0" y="1664256"/>
                </a:cubicBezTo>
                <a:lnTo>
                  <a:pt x="0" y="177244"/>
                </a:lnTo>
                <a:cubicBezTo>
                  <a:pt x="0" y="79355"/>
                  <a:pt x="79355" y="0"/>
                  <a:pt x="1772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879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7C459B79-9300-DDC5-F232-2611A0AB40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05270" y="4762501"/>
            <a:ext cx="2471737" cy="1546225"/>
          </a:xfrm>
          <a:custGeom>
            <a:avLst/>
            <a:gdLst>
              <a:gd name="connsiteX0" fmla="*/ 148824 w 2471737"/>
              <a:gd name="connsiteY0" fmla="*/ 0 h 1546225"/>
              <a:gd name="connsiteX1" fmla="*/ 2322913 w 2471737"/>
              <a:gd name="connsiteY1" fmla="*/ 0 h 1546225"/>
              <a:gd name="connsiteX2" fmla="*/ 2471737 w 2471737"/>
              <a:gd name="connsiteY2" fmla="*/ 148824 h 1546225"/>
              <a:gd name="connsiteX3" fmla="*/ 2471737 w 2471737"/>
              <a:gd name="connsiteY3" fmla="*/ 1397401 h 1546225"/>
              <a:gd name="connsiteX4" fmla="*/ 2322913 w 2471737"/>
              <a:gd name="connsiteY4" fmla="*/ 1546225 h 1546225"/>
              <a:gd name="connsiteX5" fmla="*/ 148824 w 2471737"/>
              <a:gd name="connsiteY5" fmla="*/ 1546225 h 1546225"/>
              <a:gd name="connsiteX6" fmla="*/ 0 w 2471737"/>
              <a:gd name="connsiteY6" fmla="*/ 1397401 h 1546225"/>
              <a:gd name="connsiteX7" fmla="*/ 0 w 2471737"/>
              <a:gd name="connsiteY7" fmla="*/ 148824 h 1546225"/>
              <a:gd name="connsiteX8" fmla="*/ 148824 w 2471737"/>
              <a:gd name="connsiteY8" fmla="*/ 0 h 15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546225">
                <a:moveTo>
                  <a:pt x="148824" y="0"/>
                </a:moveTo>
                <a:lnTo>
                  <a:pt x="2322913" y="0"/>
                </a:lnTo>
                <a:cubicBezTo>
                  <a:pt x="2405106" y="0"/>
                  <a:pt x="2471737" y="66631"/>
                  <a:pt x="2471737" y="148824"/>
                </a:cubicBezTo>
                <a:lnTo>
                  <a:pt x="2471737" y="1397401"/>
                </a:lnTo>
                <a:cubicBezTo>
                  <a:pt x="2471737" y="1479594"/>
                  <a:pt x="2405106" y="1546225"/>
                  <a:pt x="2322913" y="1546225"/>
                </a:cubicBezTo>
                <a:lnTo>
                  <a:pt x="148824" y="1546225"/>
                </a:lnTo>
                <a:cubicBezTo>
                  <a:pt x="66631" y="1546225"/>
                  <a:pt x="0" y="1479594"/>
                  <a:pt x="0" y="1397401"/>
                </a:cubicBezTo>
                <a:lnTo>
                  <a:pt x="0" y="148824"/>
                </a:lnTo>
                <a:cubicBezTo>
                  <a:pt x="0" y="66631"/>
                  <a:pt x="66631" y="0"/>
                  <a:pt x="1488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95A2F53-B4FB-B772-8F54-E594069EE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28944" y="4762501"/>
            <a:ext cx="2471737" cy="1546225"/>
          </a:xfrm>
          <a:custGeom>
            <a:avLst/>
            <a:gdLst>
              <a:gd name="connsiteX0" fmla="*/ 148824 w 2471737"/>
              <a:gd name="connsiteY0" fmla="*/ 0 h 1546225"/>
              <a:gd name="connsiteX1" fmla="*/ 2322913 w 2471737"/>
              <a:gd name="connsiteY1" fmla="*/ 0 h 1546225"/>
              <a:gd name="connsiteX2" fmla="*/ 2471737 w 2471737"/>
              <a:gd name="connsiteY2" fmla="*/ 148824 h 1546225"/>
              <a:gd name="connsiteX3" fmla="*/ 2471737 w 2471737"/>
              <a:gd name="connsiteY3" fmla="*/ 1397401 h 1546225"/>
              <a:gd name="connsiteX4" fmla="*/ 2322913 w 2471737"/>
              <a:gd name="connsiteY4" fmla="*/ 1546225 h 1546225"/>
              <a:gd name="connsiteX5" fmla="*/ 148824 w 2471737"/>
              <a:gd name="connsiteY5" fmla="*/ 1546225 h 1546225"/>
              <a:gd name="connsiteX6" fmla="*/ 0 w 2471737"/>
              <a:gd name="connsiteY6" fmla="*/ 1397401 h 1546225"/>
              <a:gd name="connsiteX7" fmla="*/ 0 w 2471737"/>
              <a:gd name="connsiteY7" fmla="*/ 148824 h 1546225"/>
              <a:gd name="connsiteX8" fmla="*/ 148824 w 2471737"/>
              <a:gd name="connsiteY8" fmla="*/ 0 h 15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546225">
                <a:moveTo>
                  <a:pt x="148824" y="0"/>
                </a:moveTo>
                <a:lnTo>
                  <a:pt x="2322913" y="0"/>
                </a:lnTo>
                <a:cubicBezTo>
                  <a:pt x="2405106" y="0"/>
                  <a:pt x="2471737" y="66631"/>
                  <a:pt x="2471737" y="148824"/>
                </a:cubicBezTo>
                <a:lnTo>
                  <a:pt x="2471737" y="1397401"/>
                </a:lnTo>
                <a:cubicBezTo>
                  <a:pt x="2471737" y="1479594"/>
                  <a:pt x="2405106" y="1546225"/>
                  <a:pt x="2322913" y="1546225"/>
                </a:cubicBezTo>
                <a:lnTo>
                  <a:pt x="148824" y="1546225"/>
                </a:lnTo>
                <a:cubicBezTo>
                  <a:pt x="66631" y="1546225"/>
                  <a:pt x="0" y="1479594"/>
                  <a:pt x="0" y="1397401"/>
                </a:cubicBezTo>
                <a:lnTo>
                  <a:pt x="0" y="148824"/>
                </a:lnTo>
                <a:cubicBezTo>
                  <a:pt x="0" y="66631"/>
                  <a:pt x="66631" y="0"/>
                  <a:pt x="1488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D35F5CE-7859-0474-49E6-CBD462563D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52617" y="4762501"/>
            <a:ext cx="2471737" cy="1546225"/>
          </a:xfrm>
          <a:custGeom>
            <a:avLst/>
            <a:gdLst>
              <a:gd name="connsiteX0" fmla="*/ 148824 w 2471737"/>
              <a:gd name="connsiteY0" fmla="*/ 0 h 1546225"/>
              <a:gd name="connsiteX1" fmla="*/ 2322913 w 2471737"/>
              <a:gd name="connsiteY1" fmla="*/ 0 h 1546225"/>
              <a:gd name="connsiteX2" fmla="*/ 2471737 w 2471737"/>
              <a:gd name="connsiteY2" fmla="*/ 148824 h 1546225"/>
              <a:gd name="connsiteX3" fmla="*/ 2471737 w 2471737"/>
              <a:gd name="connsiteY3" fmla="*/ 1397401 h 1546225"/>
              <a:gd name="connsiteX4" fmla="*/ 2322913 w 2471737"/>
              <a:gd name="connsiteY4" fmla="*/ 1546225 h 1546225"/>
              <a:gd name="connsiteX5" fmla="*/ 148824 w 2471737"/>
              <a:gd name="connsiteY5" fmla="*/ 1546225 h 1546225"/>
              <a:gd name="connsiteX6" fmla="*/ 0 w 2471737"/>
              <a:gd name="connsiteY6" fmla="*/ 1397401 h 1546225"/>
              <a:gd name="connsiteX7" fmla="*/ 0 w 2471737"/>
              <a:gd name="connsiteY7" fmla="*/ 148824 h 1546225"/>
              <a:gd name="connsiteX8" fmla="*/ 148824 w 2471737"/>
              <a:gd name="connsiteY8" fmla="*/ 0 h 15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546225">
                <a:moveTo>
                  <a:pt x="148824" y="0"/>
                </a:moveTo>
                <a:lnTo>
                  <a:pt x="2322913" y="0"/>
                </a:lnTo>
                <a:cubicBezTo>
                  <a:pt x="2405106" y="0"/>
                  <a:pt x="2471737" y="66631"/>
                  <a:pt x="2471737" y="148824"/>
                </a:cubicBezTo>
                <a:lnTo>
                  <a:pt x="2471737" y="1397401"/>
                </a:lnTo>
                <a:cubicBezTo>
                  <a:pt x="2471737" y="1479594"/>
                  <a:pt x="2405106" y="1546225"/>
                  <a:pt x="2322913" y="1546225"/>
                </a:cubicBezTo>
                <a:lnTo>
                  <a:pt x="148824" y="1546225"/>
                </a:lnTo>
                <a:cubicBezTo>
                  <a:pt x="66631" y="1546225"/>
                  <a:pt x="0" y="1479594"/>
                  <a:pt x="0" y="1397401"/>
                </a:cubicBezTo>
                <a:lnTo>
                  <a:pt x="0" y="148824"/>
                </a:lnTo>
                <a:cubicBezTo>
                  <a:pt x="0" y="66631"/>
                  <a:pt x="66631" y="0"/>
                  <a:pt x="1488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4004F-A500-332B-A31F-C8F457F047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76290" y="4762501"/>
            <a:ext cx="2471737" cy="1546225"/>
          </a:xfrm>
          <a:custGeom>
            <a:avLst/>
            <a:gdLst>
              <a:gd name="connsiteX0" fmla="*/ 148824 w 2471737"/>
              <a:gd name="connsiteY0" fmla="*/ 0 h 1546225"/>
              <a:gd name="connsiteX1" fmla="*/ 2322913 w 2471737"/>
              <a:gd name="connsiteY1" fmla="*/ 0 h 1546225"/>
              <a:gd name="connsiteX2" fmla="*/ 2471737 w 2471737"/>
              <a:gd name="connsiteY2" fmla="*/ 148824 h 1546225"/>
              <a:gd name="connsiteX3" fmla="*/ 2471737 w 2471737"/>
              <a:gd name="connsiteY3" fmla="*/ 1397401 h 1546225"/>
              <a:gd name="connsiteX4" fmla="*/ 2322913 w 2471737"/>
              <a:gd name="connsiteY4" fmla="*/ 1546225 h 1546225"/>
              <a:gd name="connsiteX5" fmla="*/ 148824 w 2471737"/>
              <a:gd name="connsiteY5" fmla="*/ 1546225 h 1546225"/>
              <a:gd name="connsiteX6" fmla="*/ 0 w 2471737"/>
              <a:gd name="connsiteY6" fmla="*/ 1397401 h 1546225"/>
              <a:gd name="connsiteX7" fmla="*/ 0 w 2471737"/>
              <a:gd name="connsiteY7" fmla="*/ 148824 h 1546225"/>
              <a:gd name="connsiteX8" fmla="*/ 148824 w 2471737"/>
              <a:gd name="connsiteY8" fmla="*/ 0 h 15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546225">
                <a:moveTo>
                  <a:pt x="148824" y="0"/>
                </a:moveTo>
                <a:lnTo>
                  <a:pt x="2322913" y="0"/>
                </a:lnTo>
                <a:cubicBezTo>
                  <a:pt x="2405106" y="0"/>
                  <a:pt x="2471737" y="66631"/>
                  <a:pt x="2471737" y="148824"/>
                </a:cubicBezTo>
                <a:lnTo>
                  <a:pt x="2471737" y="1397401"/>
                </a:lnTo>
                <a:cubicBezTo>
                  <a:pt x="2471737" y="1479594"/>
                  <a:pt x="2405106" y="1546225"/>
                  <a:pt x="2322913" y="1546225"/>
                </a:cubicBezTo>
                <a:lnTo>
                  <a:pt x="148824" y="1546225"/>
                </a:lnTo>
                <a:cubicBezTo>
                  <a:pt x="66631" y="1546225"/>
                  <a:pt x="0" y="1479594"/>
                  <a:pt x="0" y="1397401"/>
                </a:cubicBezTo>
                <a:lnTo>
                  <a:pt x="0" y="148824"/>
                </a:lnTo>
                <a:cubicBezTo>
                  <a:pt x="0" y="66631"/>
                  <a:pt x="66631" y="0"/>
                  <a:pt x="1488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9911CD-7CB6-743C-00C5-4CF4BDB95B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00037" y="4762501"/>
            <a:ext cx="2471737" cy="1546225"/>
          </a:xfrm>
          <a:custGeom>
            <a:avLst/>
            <a:gdLst>
              <a:gd name="connsiteX0" fmla="*/ 148824 w 2471737"/>
              <a:gd name="connsiteY0" fmla="*/ 0 h 1546225"/>
              <a:gd name="connsiteX1" fmla="*/ 2322913 w 2471737"/>
              <a:gd name="connsiteY1" fmla="*/ 0 h 1546225"/>
              <a:gd name="connsiteX2" fmla="*/ 2471737 w 2471737"/>
              <a:gd name="connsiteY2" fmla="*/ 148824 h 1546225"/>
              <a:gd name="connsiteX3" fmla="*/ 2471737 w 2471737"/>
              <a:gd name="connsiteY3" fmla="*/ 1397401 h 1546225"/>
              <a:gd name="connsiteX4" fmla="*/ 2322913 w 2471737"/>
              <a:gd name="connsiteY4" fmla="*/ 1546225 h 1546225"/>
              <a:gd name="connsiteX5" fmla="*/ 148824 w 2471737"/>
              <a:gd name="connsiteY5" fmla="*/ 1546225 h 1546225"/>
              <a:gd name="connsiteX6" fmla="*/ 0 w 2471737"/>
              <a:gd name="connsiteY6" fmla="*/ 1397401 h 1546225"/>
              <a:gd name="connsiteX7" fmla="*/ 0 w 2471737"/>
              <a:gd name="connsiteY7" fmla="*/ 148824 h 1546225"/>
              <a:gd name="connsiteX8" fmla="*/ 148824 w 2471737"/>
              <a:gd name="connsiteY8" fmla="*/ 0 h 15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7" h="1546225">
                <a:moveTo>
                  <a:pt x="148824" y="0"/>
                </a:moveTo>
                <a:lnTo>
                  <a:pt x="2322913" y="0"/>
                </a:lnTo>
                <a:cubicBezTo>
                  <a:pt x="2405106" y="0"/>
                  <a:pt x="2471737" y="66631"/>
                  <a:pt x="2471737" y="148824"/>
                </a:cubicBezTo>
                <a:lnTo>
                  <a:pt x="2471737" y="1397401"/>
                </a:lnTo>
                <a:cubicBezTo>
                  <a:pt x="2471737" y="1479594"/>
                  <a:pt x="2405106" y="1546225"/>
                  <a:pt x="2322913" y="1546225"/>
                </a:cubicBezTo>
                <a:lnTo>
                  <a:pt x="148824" y="1546225"/>
                </a:lnTo>
                <a:cubicBezTo>
                  <a:pt x="66631" y="1546225"/>
                  <a:pt x="0" y="1479594"/>
                  <a:pt x="0" y="1397401"/>
                </a:cubicBezTo>
                <a:lnTo>
                  <a:pt x="0" y="148824"/>
                </a:lnTo>
                <a:cubicBezTo>
                  <a:pt x="0" y="66631"/>
                  <a:pt x="66631" y="0"/>
                  <a:pt x="1488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8362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F55D0-392A-D44D-2257-F67B0DEC5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3F33B-A7D9-714C-F773-784C7DE33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A8D2EE-D7C1-852D-A26E-BB32380CB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CFD0A-7912-49CF-3975-5ABAD7D51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210681-DCAE-6912-1F19-C65B25472E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A03D62-C2C1-340B-C08B-C349DC89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A2E8F6-6BAB-B63B-F54D-9309A925F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D99C32-F307-11C8-9D01-A5AB96AD6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24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8F9D3-8B4A-91B4-B92B-8D62F0B2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F67472-6DD2-F9C3-29C1-8D201B91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B1CB52-FFF4-A54F-2947-5FBE822FB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B2A3A-8862-E9E6-C7EE-9347165F7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394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BAD82B-5E77-BA89-A793-EDF204ECF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7D40E-29C2-E870-0F86-9858912D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40335-23FA-B3A5-F7A6-776AE66D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3757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9194-F03E-B6FC-3C9C-1605B15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9D582-5512-8BF4-9CFF-06395B2D7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84C7B-CDF5-A585-22C7-9CE5B4D79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53BEB5-DF46-1FA2-ADF8-9AB45FCF3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D38D1-77C7-DFB2-9DDF-B71B00897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6D9DC-1BB5-6F3A-3B3C-C0C17D71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177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05663-C1FF-F03E-6112-A2BFFF25E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61E665-2353-BF2F-8054-4903E17D44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AF8BD-0A33-2CA3-1EC1-9E50A8B6C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CAC7A-A77D-1CC0-6195-C3B67D34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46315-7E6E-5ED3-41C7-00877878A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198BB-224B-462F-FEC3-8963FEE3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362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2BFAA-BB69-A784-80A6-02BFD88F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5E5CEB-C144-F3C6-E52D-9CD53AAFB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D8D83-F38E-15C9-E0E5-6121F7E63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76907-444A-AF35-FE46-67AA3535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96FF1-4294-66A4-8A56-D8AD08838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230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D13B49-BC67-E857-B169-B4D478D28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7CEDEB-8766-6B61-F30F-668CC0985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0385D-C057-E50E-18BA-2CA52F46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CD988-A2AC-C3C3-6EDF-C225585A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D783E-436D-16C5-C802-7FBA8C044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21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D4FEA-00F7-F7B0-1859-94488A1EC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EA4D1-CCA6-D382-2E3F-CC548ED6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66335-167F-2FE7-DE50-C3CFF25462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6614A4-E1A8-4C46-A294-DB5B99372905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46004-0011-F028-6301-7306F5E2A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717FA-7E8A-233C-927C-9C652DBD7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3363EA-E295-40CF-9448-B8676048F35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10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2.png"/><Relationship Id="rId4" Type="http://schemas.openxmlformats.org/officeDocument/2006/relationships/hyperlink" Target="http://www.maestrajudith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hyperlink" Target="http://www.maestrajudith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10" Type="http://schemas.openxmlformats.org/officeDocument/2006/relationships/image" Target="../media/image2.png"/><Relationship Id="rId4" Type="http://schemas.openxmlformats.org/officeDocument/2006/relationships/image" Target="../media/image19.jpeg"/><Relationship Id="rId9" Type="http://schemas.openxmlformats.org/officeDocument/2006/relationships/hyperlink" Target="http://www.maestrajudith.com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jpg"/><Relationship Id="rId7" Type="http://schemas.openxmlformats.org/officeDocument/2006/relationships/image" Target="../media/image2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www.maestrajudith.com/" TargetMode="Externa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.png"/><Relationship Id="rId4" Type="http://schemas.openxmlformats.org/officeDocument/2006/relationships/hyperlink" Target="http://www.maestrajudith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A cartoon character on a beach&#10;&#10;AI-generated content may be incorrect.">
            <a:extLst>
              <a:ext uri="{FF2B5EF4-FFF2-40B4-BE49-F238E27FC236}">
                <a16:creationId xmlns:a16="http://schemas.microsoft.com/office/drawing/2014/main" id="{4B4E31C4-C200-A62A-7FC1-3057FFBE9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cartoon character on a beach&#10;&#10;AI-generated content may be incorrect.">
            <a:extLst>
              <a:ext uri="{FF2B5EF4-FFF2-40B4-BE49-F238E27FC236}">
                <a16:creationId xmlns:a16="http://schemas.microsoft.com/office/drawing/2014/main" id="{CDE224DC-E0F1-A355-170B-175669E59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8304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1EADFAD-B3CD-74EA-D8CF-D59CFFEC4DDD}"/>
              </a:ext>
            </a:extLst>
          </p:cNvPr>
          <p:cNvSpPr txBox="1"/>
          <p:nvPr/>
        </p:nvSpPr>
        <p:spPr>
          <a:xfrm>
            <a:off x="0" y="5100002"/>
            <a:ext cx="12192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eeZee" pitchFamily="2" charset="0"/>
            </a:endParaRPr>
          </a:p>
          <a:p>
            <a:pPr algn="ctr"/>
            <a:r>
              <a:rPr lang="es-E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Séptima Sesión Ordinaria del Consejo Técnico Escolar</a:t>
            </a:r>
            <a:br>
              <a:rPr lang="es-ES" sz="3200" b="1" dirty="0">
                <a:solidFill>
                  <a:srgbClr val="010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sz="3200" b="1" dirty="0">
              <a:solidFill>
                <a:srgbClr val="0102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 descr="Un dibujo de una persona con la boca abierta&#10;&#10;El contenido generado por IA puede ser incorrecto.">
            <a:hlinkClick r:id="rId3"/>
            <a:extLst>
              <a:ext uri="{FF2B5EF4-FFF2-40B4-BE49-F238E27FC236}">
                <a16:creationId xmlns:a16="http://schemas.microsoft.com/office/drawing/2014/main" id="{4914D5D6-BCCE-EB05-39A4-94A447235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2560" y="6258560"/>
            <a:ext cx="599440" cy="59944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239EBB4-98A0-D94F-942A-59651FFD025D}"/>
              </a:ext>
            </a:extLst>
          </p:cNvPr>
          <p:cNvSpPr txBox="1"/>
          <p:nvPr/>
        </p:nvSpPr>
        <p:spPr>
          <a:xfrm>
            <a:off x="386080" y="262981"/>
            <a:ext cx="61772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E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" panose="020B0604020104020204" pitchFamily="34" charset="0"/>
            </a:endParaRPr>
          </a:p>
          <a:p>
            <a:pPr algn="ctr"/>
            <a: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Igualdad de género, </a:t>
            </a:r>
          </a:p>
          <a:p>
            <a:pPr algn="ctr"/>
            <a: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 Consulta Escuela por Escuela</a:t>
            </a:r>
          </a:p>
          <a:p>
            <a:b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D660A40-06CD-6F3F-85B8-B828113D8555}"/>
              </a:ext>
            </a:extLst>
          </p:cNvPr>
          <p:cNvSpPr txBox="1"/>
          <p:nvPr/>
        </p:nvSpPr>
        <p:spPr>
          <a:xfrm>
            <a:off x="518160" y="4385352"/>
            <a:ext cx="6177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Ciclo escolar 2024-2025</a:t>
            </a:r>
            <a:br>
              <a:rPr lang="es-E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 / Nueva Escuela Mexicana</a:t>
            </a:r>
            <a:endParaRPr lang="es-MX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7639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imal in a glass container&#10;&#10;AI-generated content may be incorrect.">
            <a:extLst>
              <a:ext uri="{FF2B5EF4-FFF2-40B4-BE49-F238E27FC236}">
                <a16:creationId xmlns:a16="http://schemas.microsoft.com/office/drawing/2014/main" id="{266E6ADF-B501-88CF-D018-9D56BFC06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2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0DECF5-9D5D-C91F-0F8D-E7C1312C8D62}"/>
              </a:ext>
            </a:extLst>
          </p:cNvPr>
          <p:cNvSpPr/>
          <p:nvPr/>
        </p:nvSpPr>
        <p:spPr>
          <a:xfrm rot="16200000">
            <a:off x="1668940" y="-1742283"/>
            <a:ext cx="6850063" cy="10350502"/>
          </a:xfrm>
          <a:prstGeom prst="rect">
            <a:avLst/>
          </a:prstGeom>
          <a:gradFill>
            <a:gsLst>
              <a:gs pos="39000">
                <a:srgbClr val="010242"/>
              </a:gs>
              <a:gs pos="0">
                <a:srgbClr val="010242"/>
              </a:gs>
              <a:gs pos="100000">
                <a:srgbClr val="01024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01913F-9683-88C3-162D-BAF5874DFF93}"/>
              </a:ext>
            </a:extLst>
          </p:cNvPr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Placeholder 17" descr="A blue animal in a glass container&#10;&#10;AI-generated content may be incorrect.">
            <a:extLst>
              <a:ext uri="{FF2B5EF4-FFF2-40B4-BE49-F238E27FC236}">
                <a16:creationId xmlns:a16="http://schemas.microsoft.com/office/drawing/2014/main" id="{4281AF8C-E0B1-140F-A97D-6AC485A156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r="22549"/>
          <a:stretch>
            <a:fillRect/>
          </a:stretch>
        </p:blipFill>
        <p:spPr>
          <a:ln w="38100">
            <a:solidFill>
              <a:srgbClr val="3DA6CB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56B337-18DE-3F73-1344-C7C0BFF63814}"/>
              </a:ext>
            </a:extLst>
          </p:cNvPr>
          <p:cNvSpPr txBox="1"/>
          <p:nvPr/>
        </p:nvSpPr>
        <p:spPr>
          <a:xfrm>
            <a:off x="620439" y="1497635"/>
            <a:ext cx="66782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b="1" dirty="0">
                <a:solidFill>
                  <a:srgbClr val="76E6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Propósitos de la sesión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3C22D3-53F9-CA72-5290-22EF54223F25}"/>
              </a:ext>
            </a:extLst>
          </p:cNvPr>
          <p:cNvSpPr txBox="1"/>
          <p:nvPr/>
        </p:nvSpPr>
        <p:spPr>
          <a:xfrm>
            <a:off x="265287" y="2729465"/>
            <a:ext cx="5852764" cy="2077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*Reflexionemos y lleguemos a acuerdos sobre:</a:t>
            </a:r>
          </a:p>
          <a:p>
            <a:pPr>
              <a:lnSpc>
                <a:spcPts val="2600"/>
              </a:lnSpc>
            </a:pPr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*La igualdad de género y el derecho de las mujeres a una vida libre de violencia.</a:t>
            </a:r>
          </a:p>
          <a:p>
            <a:pPr>
              <a:lnSpc>
                <a:spcPts val="2600"/>
              </a:lnSpc>
            </a:pPr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*La Consulta Escuela por Escuela para un nuevo sistema para las maestras y los maestros.</a:t>
            </a:r>
          </a:p>
        </p:txBody>
      </p:sp>
      <p:pic>
        <p:nvPicPr>
          <p:cNvPr id="3" name="Imagen 2" descr="Un dibujo de una persona con la boca abierta&#10;&#10;El contenido generado por IA puede ser incorrecto.">
            <a:hlinkClick r:id="rId3"/>
            <a:extLst>
              <a:ext uri="{FF2B5EF4-FFF2-40B4-BE49-F238E27FC236}">
                <a16:creationId xmlns:a16="http://schemas.microsoft.com/office/drawing/2014/main" id="{87B104AA-B565-4DD7-71D5-F79A5BF5D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97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7FC01126-C666-A2C7-F819-D7A2A6077C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54422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56B337-18DE-3F73-1344-C7C0BFF63814}"/>
              </a:ext>
            </a:extLst>
          </p:cNvPr>
          <p:cNvSpPr txBox="1"/>
          <p:nvPr/>
        </p:nvSpPr>
        <p:spPr>
          <a:xfrm>
            <a:off x="-126507" y="1768831"/>
            <a:ext cx="66782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2A1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MX" dirty="0">
                <a:solidFill>
                  <a:schemeClr val="tx1"/>
                </a:solidFill>
              </a:rPr>
              <a:t>Actividades sugeridas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3C22D3-53F9-CA72-5290-22EF54223F25}"/>
              </a:ext>
            </a:extLst>
          </p:cNvPr>
          <p:cNvSpPr txBox="1"/>
          <p:nvPr/>
        </p:nvSpPr>
        <p:spPr>
          <a:xfrm>
            <a:off x="668639" y="2826043"/>
            <a:ext cx="5087937" cy="2737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Ver y comentar el mensaje del Secretario de Educación.</a:t>
            </a:r>
          </a:p>
          <a:p>
            <a:pPr>
              <a:lnSpc>
                <a:spcPts val="2600"/>
              </a:lnSpc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Reflexionar en torno a preguntas como: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¿Cómo se manifiestan las desigualdades de género en la escuela?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¿Qué acciones podemos implementar como colectivo para promover la igualdad?</a:t>
            </a:r>
          </a:p>
        </p:txBody>
      </p:sp>
      <p:pic>
        <p:nvPicPr>
          <p:cNvPr id="3" name="Imagen 2" descr="Un dibujo de una persona con la boca abierta&#10;&#10;El contenido generado por IA puede ser incorrecto.">
            <a:hlinkClick r:id="rId3"/>
            <a:extLst>
              <a:ext uri="{FF2B5EF4-FFF2-40B4-BE49-F238E27FC236}">
                <a16:creationId xmlns:a16="http://schemas.microsoft.com/office/drawing/2014/main" id="{14D9F149-B5C9-04BC-C2A3-608FEEB15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  <p:sp>
        <p:nvSpPr>
          <p:cNvPr id="8" name="TextBox 45">
            <a:extLst>
              <a:ext uri="{FF2B5EF4-FFF2-40B4-BE49-F238E27FC236}">
                <a16:creationId xmlns:a16="http://schemas.microsoft.com/office/drawing/2014/main" id="{2DD8EF6F-00BF-0A26-1F42-7B57BBBD489F}"/>
              </a:ext>
            </a:extLst>
          </p:cNvPr>
          <p:cNvSpPr txBox="1"/>
          <p:nvPr/>
        </p:nvSpPr>
        <p:spPr>
          <a:xfrm>
            <a:off x="6962992" y="3980443"/>
            <a:ext cx="4749527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2400" b="1" dirty="0">
                <a:ln w="25400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ImExtra" panose="02000303000000000000" pitchFamily="2" charset="0"/>
                <a:ea typeface="AGImExtra" panose="02000303000000000000" pitchFamily="2" charset="0"/>
              </a:rPr>
              <a:t> Mensaje del Maestro Mario Delgado Carrillo, Secretario de Educación Pública.</a:t>
            </a:r>
            <a:endParaRPr lang="en-US" sz="2400" b="1" dirty="0">
              <a:ln w="25400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ImExtra" panose="02000303000000000000" pitchFamily="2" charset="0"/>
              <a:ea typeface="AGImExtra" panose="02000303000000000000" pitchFamily="2" charset="0"/>
              <a:sym typeface="Now"/>
            </a:endParaRPr>
          </a:p>
        </p:txBody>
      </p:sp>
      <p:pic>
        <p:nvPicPr>
          <p:cNvPr id="9" name="Picture 2" descr="Mario Delgado Carrillo added a... - Mario Delgado Carrillo">
            <a:extLst>
              <a:ext uri="{FF2B5EF4-FFF2-40B4-BE49-F238E27FC236}">
                <a16:creationId xmlns:a16="http://schemas.microsoft.com/office/drawing/2014/main" id="{52087D3D-A2CE-49A6-8CC5-65F53F117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718" y="551031"/>
            <a:ext cx="2630076" cy="32843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8AD6567-DD45-40B8-B325-65EBE3A9AF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766" y="5088439"/>
            <a:ext cx="1425977" cy="142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3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6B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D0FB1F-8F14-5F85-CF32-8700EC306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hugging a stuffed animal&#10;&#10;AI-generated content may be incorrect.">
            <a:extLst>
              <a:ext uri="{FF2B5EF4-FFF2-40B4-BE49-F238E27FC236}">
                <a16:creationId xmlns:a16="http://schemas.microsoft.com/office/drawing/2014/main" id="{532DEB09-B2CA-790F-88C5-12364DD485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00" b="258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7F97EB-F101-78BD-8F25-FE43AC37EAE9}"/>
              </a:ext>
            </a:extLst>
          </p:cNvPr>
          <p:cNvSpPr/>
          <p:nvPr/>
        </p:nvSpPr>
        <p:spPr>
          <a:xfrm>
            <a:off x="-356507" y="-36512"/>
            <a:ext cx="4267200" cy="6857999"/>
          </a:xfrm>
          <a:prstGeom prst="rect">
            <a:avLst/>
          </a:prstGeom>
          <a:solidFill>
            <a:srgbClr val="AA6B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4FC824-6C93-F43C-9ED1-CD0C43E204FA}"/>
              </a:ext>
            </a:extLst>
          </p:cNvPr>
          <p:cNvSpPr txBox="1"/>
          <p:nvPr/>
        </p:nvSpPr>
        <p:spPr>
          <a:xfrm>
            <a:off x="5244238" y="1376773"/>
            <a:ext cx="64484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76E6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ldonse" pitchFamily="2" charset="0"/>
              </a:defRPr>
            </a:lvl1pPr>
          </a:lstStyle>
          <a:p>
            <a:r>
              <a:rPr lang="es-MX" sz="4400" dirty="0">
                <a:solidFill>
                  <a:srgbClr val="040518"/>
                </a:solidFill>
                <a:latin typeface="Abadi" panose="020B0604020104020204" pitchFamily="34" charset="0"/>
              </a:rPr>
              <a:t>Contexto general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22E075-A40B-89B2-0F24-BBBA81CAA3A2}"/>
              </a:ext>
            </a:extLst>
          </p:cNvPr>
          <p:cNvSpPr txBox="1"/>
          <p:nvPr/>
        </p:nvSpPr>
        <p:spPr>
          <a:xfrm>
            <a:off x="4049395" y="2853750"/>
            <a:ext cx="8071485" cy="10774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2600"/>
              </a:lnSpc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*Las escuelas deben ser espacios seguros y libres de violencia.</a:t>
            </a:r>
          </a:p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*La educación con perspectiva de género es una tarea colectiva.</a:t>
            </a:r>
          </a:p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*Reforzar el compromiso con los derechos de niñas y mujeres.</a:t>
            </a:r>
          </a:p>
        </p:txBody>
      </p:sp>
      <p:pic>
        <p:nvPicPr>
          <p:cNvPr id="12" name="Picture 11" descr="A child smiling and sitting&#10;&#10;AI-generated content may be incorrect.">
            <a:extLst>
              <a:ext uri="{FF2B5EF4-FFF2-40B4-BE49-F238E27FC236}">
                <a16:creationId xmlns:a16="http://schemas.microsoft.com/office/drawing/2014/main" id="{BEBC263C-9033-6627-C09A-B64A9A641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7010" y="-1249464"/>
            <a:ext cx="6633031" cy="9733252"/>
          </a:xfrm>
          <a:prstGeom prst="rect">
            <a:avLst/>
          </a:prstGeom>
        </p:spPr>
      </p:pic>
      <p:pic>
        <p:nvPicPr>
          <p:cNvPr id="2" name="Imagen 1" descr="Un dibujo de una persona con la boca abierta&#10;&#10;El contenido generado por IA puede ser incorrecto.">
            <a:hlinkClick r:id="rId4"/>
            <a:extLst>
              <a:ext uri="{FF2B5EF4-FFF2-40B4-BE49-F238E27FC236}">
                <a16:creationId xmlns:a16="http://schemas.microsoft.com/office/drawing/2014/main" id="{CBDE6AA7-F4E7-F980-2965-924B71545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  <p:pic>
        <p:nvPicPr>
          <p:cNvPr id="23" name="Picture Placeholder 22" descr="A stuffed animal standing on a bed&#10;&#10;AI-generated content may be incorrect.">
            <a:extLst>
              <a:ext uri="{FF2B5EF4-FFF2-40B4-BE49-F238E27FC236}">
                <a16:creationId xmlns:a16="http://schemas.microsoft.com/office/drawing/2014/main" id="{7CC3D704-460B-FFA9-7A80-CA1257C865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" b="2232"/>
          <a:stretch>
            <a:fillRect/>
          </a:stretch>
        </p:blipFill>
        <p:spPr>
          <a:xfrm>
            <a:off x="5842815" y="5263863"/>
            <a:ext cx="3200400" cy="2038350"/>
          </a:xfrm>
        </p:spPr>
      </p:pic>
    </p:spTree>
    <p:extLst>
      <p:ext uri="{BB962C8B-B14F-4D97-AF65-F5344CB8AC3E}">
        <p14:creationId xmlns:p14="http://schemas.microsoft.com/office/powerpoint/2010/main" val="3336347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03041A"/>
            </a:gs>
            <a:gs pos="0">
              <a:srgbClr val="010242"/>
            </a:gs>
            <a:gs pos="100000">
              <a:srgbClr val="0725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with long hair and a stuffed animal&#10;&#10;AI-generated content may be incorrect.">
            <a:extLst>
              <a:ext uri="{FF2B5EF4-FFF2-40B4-BE49-F238E27FC236}">
                <a16:creationId xmlns:a16="http://schemas.microsoft.com/office/drawing/2014/main" id="{45B7CE2C-C712-9F30-B867-EE1C4B9247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1D8614-3CB8-BCB0-706C-DD1CC1F82F63}"/>
              </a:ext>
            </a:extLst>
          </p:cNvPr>
          <p:cNvSpPr txBox="1"/>
          <p:nvPr/>
        </p:nvSpPr>
        <p:spPr>
          <a:xfrm>
            <a:off x="1701800" y="732155"/>
            <a:ext cx="8585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4400" b="1">
                <a:solidFill>
                  <a:srgbClr val="0405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pPr algn="ctr"/>
            <a:r>
              <a:rPr lang="es-MX" sz="4000" dirty="0">
                <a:solidFill>
                  <a:srgbClr val="FFFF00"/>
                </a:solidFill>
              </a:rPr>
              <a:t>Igualdad de género</a:t>
            </a:r>
          </a:p>
          <a:p>
            <a:pPr algn="ctr"/>
            <a:r>
              <a:rPr lang="es-MX" sz="4000" dirty="0">
                <a:solidFill>
                  <a:srgbClr val="FFFF00"/>
                </a:solidFill>
              </a:rPr>
              <a:t>Visibilizar violencias.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C88DDB9-4C7F-6267-39A6-42108AEB5656}"/>
              </a:ext>
            </a:extLst>
          </p:cNvPr>
          <p:cNvGrpSpPr/>
          <p:nvPr/>
        </p:nvGrpSpPr>
        <p:grpSpPr>
          <a:xfrm>
            <a:off x="3733801" y="2495549"/>
            <a:ext cx="4521198" cy="1866902"/>
            <a:chOff x="1041401" y="2095498"/>
            <a:chExt cx="4521198" cy="186690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01F9334-5230-0CA8-73B6-08FC2F34C537}"/>
                </a:ext>
              </a:extLst>
            </p:cNvPr>
            <p:cNvSpPr/>
            <p:nvPr/>
          </p:nvSpPr>
          <p:spPr>
            <a:xfrm rot="16200000">
              <a:off x="2368549" y="768350"/>
              <a:ext cx="1866902" cy="4521198"/>
            </a:xfrm>
            <a:prstGeom prst="roundRect">
              <a:avLst>
                <a:gd name="adj" fmla="val 6604"/>
              </a:avLst>
            </a:pr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CA2D6B-AB38-17CF-C9C4-273D9478333C}"/>
                </a:ext>
              </a:extLst>
            </p:cNvPr>
            <p:cNvSpPr txBox="1"/>
            <p:nvPr/>
          </p:nvSpPr>
          <p:spPr>
            <a:xfrm>
              <a:off x="1342231" y="2491814"/>
              <a:ext cx="4122737" cy="10742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lnSpc>
                  <a:spcPts val="2600"/>
                </a:lnSpc>
                <a:defRPr sz="1400">
                  <a:solidFill>
                    <a:schemeClr val="bg1"/>
                  </a:solidFill>
                </a:defRPr>
              </a:lvl1pPr>
            </a:lstStyle>
            <a:p>
              <a:pPr>
                <a:lnSpc>
                  <a:spcPts val="1900"/>
                </a:lnSpc>
              </a:pPr>
              <a:r>
                <a:rPr lang="es-MX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eeZee" pitchFamily="2" charset="0"/>
                </a:rPr>
                <a:t>*Cuestionar estereotipos de género.</a:t>
              </a:r>
            </a:p>
            <a:p>
              <a:pPr>
                <a:lnSpc>
                  <a:spcPts val="1900"/>
                </a:lnSpc>
              </a:pPr>
              <a:r>
                <a:rPr lang="es-MX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eeZee" pitchFamily="2" charset="0"/>
                </a:rPr>
                <a:t>*Revisar críticamente prácticas que perpetúan desigualdades.</a:t>
              </a:r>
            </a:p>
          </p:txBody>
        </p:sp>
      </p:grpSp>
      <p:pic>
        <p:nvPicPr>
          <p:cNvPr id="2" name="Imagen 1" descr="Un dibujo de una persona con la boca abierta&#10;&#10;El contenido generado por IA puede ser incorrecto.">
            <a:hlinkClick r:id="rId4"/>
            <a:extLst>
              <a:ext uri="{FF2B5EF4-FFF2-40B4-BE49-F238E27FC236}">
                <a16:creationId xmlns:a16="http://schemas.microsoft.com/office/drawing/2014/main" id="{FACD60FA-CBC8-04A9-EE46-8CE527A6A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  <p:pic>
        <p:nvPicPr>
          <p:cNvPr id="5" name="Imagen 4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855D1275-F043-5E44-0E4C-02833A8F6A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01" b="89931" l="9710" r="89844">
                        <a14:foregroundMark x1="27790" y1="7118" x2="27790" y2="7118"/>
                        <a14:foregroundMark x1="79241" y1="6944" x2="79241" y2="6944"/>
                        <a14:foregroundMark x1="26116" y1="4601" x2="26116" y2="4601"/>
                        <a14:backgroundMark x1="39286" y1="16319" x2="39286" y2="16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622" y="4221635"/>
            <a:ext cx="2358753" cy="30326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2534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A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tuffed animal on a beach&#10;&#10;AI-generated content may be incorrect.">
            <a:extLst>
              <a:ext uri="{FF2B5EF4-FFF2-40B4-BE49-F238E27FC236}">
                <a16:creationId xmlns:a16="http://schemas.microsoft.com/office/drawing/2014/main" id="{854545D5-E53C-A12F-1737-F639872192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12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165517-E86A-EABC-F20A-1C07D2D1CBD7}"/>
              </a:ext>
            </a:extLst>
          </p:cNvPr>
          <p:cNvSpPr/>
          <p:nvPr/>
        </p:nvSpPr>
        <p:spPr>
          <a:xfrm>
            <a:off x="0" y="0"/>
            <a:ext cx="3570514" cy="6858000"/>
          </a:xfrm>
          <a:prstGeom prst="rect">
            <a:avLst/>
          </a:prstGeom>
          <a:solidFill>
            <a:schemeClr val="tx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5" name="Picture 24" descr="A close up of a blue animal&#10;&#10;AI-generated content may be incorrect.">
            <a:extLst>
              <a:ext uri="{FF2B5EF4-FFF2-40B4-BE49-F238E27FC236}">
                <a16:creationId xmlns:a16="http://schemas.microsoft.com/office/drawing/2014/main" id="{87ED3D1C-065C-5DF6-8761-EE91E4E15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01"/>
            <a:ext cx="6311900" cy="7889875"/>
          </a:xfrm>
          <a:prstGeom prst="rect">
            <a:avLst/>
          </a:prstGeom>
        </p:spPr>
      </p:pic>
      <p:pic>
        <p:nvPicPr>
          <p:cNvPr id="21" name="Picture Placeholder 20" descr="A stuffed animal on a beach&#10;&#10;AI-generated content may be incorrect.">
            <a:extLst>
              <a:ext uri="{FF2B5EF4-FFF2-40B4-BE49-F238E27FC236}">
                <a16:creationId xmlns:a16="http://schemas.microsoft.com/office/drawing/2014/main" id="{BA70C990-1EFF-B0D2-A9AD-2A1B5CC11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9" r="12249"/>
          <a:stretch>
            <a:fillRect/>
          </a:stretch>
        </p:blipFill>
        <p:spPr/>
      </p:pic>
      <p:pic>
        <p:nvPicPr>
          <p:cNvPr id="19" name="Picture Placeholder 18" descr="A blue and white stuffed animal&#10;&#10;AI-generated content may be incorrect.">
            <a:extLst>
              <a:ext uri="{FF2B5EF4-FFF2-40B4-BE49-F238E27FC236}">
                <a16:creationId xmlns:a16="http://schemas.microsoft.com/office/drawing/2014/main" id="{41D5F613-B93B-BF3D-E273-1FDA77B363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9" r="12249"/>
          <a:stretch>
            <a:fillRect/>
          </a:stretch>
        </p:blipFill>
        <p:spPr/>
      </p:pic>
      <p:pic>
        <p:nvPicPr>
          <p:cNvPr id="17" name="Picture Placeholder 16" descr="A close up of a toy animal&#10;&#10;AI-generated content may be incorrect.">
            <a:extLst>
              <a:ext uri="{FF2B5EF4-FFF2-40B4-BE49-F238E27FC236}">
                <a16:creationId xmlns:a16="http://schemas.microsoft.com/office/drawing/2014/main" id="{12FC2E88-227B-E141-32EA-EEECDE2933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4" t="13198" r="22214" b="13198"/>
          <a:stretch/>
        </p:blipFill>
        <p:spPr>
          <a:xfrm>
            <a:off x="5603478" y="4864100"/>
            <a:ext cx="2471737" cy="1841500"/>
          </a:xfr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D6675E-95D6-90C3-ADDD-A66EFFD85A71}"/>
              </a:ext>
            </a:extLst>
          </p:cNvPr>
          <p:cNvSpPr txBox="1"/>
          <p:nvPr/>
        </p:nvSpPr>
        <p:spPr>
          <a:xfrm>
            <a:off x="4443015" y="903858"/>
            <a:ext cx="7264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ES" dirty="0">
                <a:solidFill>
                  <a:srgbClr val="040518"/>
                </a:solidFill>
              </a:rPr>
              <a:t>Trabajo docente en pro de la igualdad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C478D8-F896-7397-279E-BFCCD65AE34C}"/>
              </a:ext>
            </a:extLst>
          </p:cNvPr>
          <p:cNvSpPr txBox="1"/>
          <p:nvPr/>
        </p:nvSpPr>
        <p:spPr>
          <a:xfrm>
            <a:off x="5099619" y="2453504"/>
            <a:ext cx="7043738" cy="20708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2600"/>
              </a:lnSpc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Utilizar contenidos de programas sintéticos: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Derechos humanos.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Prevención de la violencia.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Igualdad de género.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Crear oportunidades de aprendizaje con enfoque en la equidad.</a:t>
            </a:r>
          </a:p>
        </p:txBody>
      </p:sp>
      <p:pic>
        <p:nvPicPr>
          <p:cNvPr id="2" name="Imagen 1" descr="Un dibujo de una persona con la boca abierta&#10;&#10;El contenido generado por IA puede ser incorrecto.">
            <a:hlinkClick r:id="rId7"/>
            <a:extLst>
              <a:ext uri="{FF2B5EF4-FFF2-40B4-BE49-F238E27FC236}">
                <a16:creationId xmlns:a16="http://schemas.microsoft.com/office/drawing/2014/main" id="{9E8C6428-3721-CFC3-A7DF-D1E38C36F2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4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toy animal&#10;&#10;AI-generated content may be incorrect.">
            <a:extLst>
              <a:ext uri="{FF2B5EF4-FFF2-40B4-BE49-F238E27FC236}">
                <a16:creationId xmlns:a16="http://schemas.microsoft.com/office/drawing/2014/main" id="{15EC3D74-5418-5DDF-1F74-610EF558B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4" t="12910" r="2191" b="1280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AAAFAF-5D6E-390D-C34C-E30935B3B96F}"/>
              </a:ext>
            </a:extLst>
          </p:cNvPr>
          <p:cNvSpPr txBox="1"/>
          <p:nvPr/>
        </p:nvSpPr>
        <p:spPr>
          <a:xfrm>
            <a:off x="5870301" y="1010557"/>
            <a:ext cx="61540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0405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ES" dirty="0">
                <a:solidFill>
                  <a:srgbClr val="09B3A3"/>
                </a:solidFill>
              </a:rPr>
              <a:t>Derecho a la educación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0A46CE-7ED5-E3E2-2614-4E92F318B9D1}"/>
              </a:ext>
            </a:extLst>
          </p:cNvPr>
          <p:cNvSpPr txBox="1"/>
          <p:nvPr/>
        </p:nvSpPr>
        <p:spPr>
          <a:xfrm>
            <a:off x="6175103" y="2230928"/>
            <a:ext cx="5849257" cy="20572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2600"/>
              </a:lnSpc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La educación es clave para: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*Reducir desigualdades.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*Fortalecer una república democrática, justa y participativa.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*Garantizar el acceso y permanencia de niñas y adolescentes en la escuela.</a:t>
            </a:r>
          </a:p>
        </p:txBody>
      </p:sp>
      <p:pic>
        <p:nvPicPr>
          <p:cNvPr id="2" name="Imagen 1" descr="Un dibujo de una persona con la boca abierta&#10;&#10;El contenido generado por IA puede ser incorrecto.">
            <a:hlinkClick r:id="rId3"/>
            <a:extLst>
              <a:ext uri="{FF2B5EF4-FFF2-40B4-BE49-F238E27FC236}">
                <a16:creationId xmlns:a16="http://schemas.microsoft.com/office/drawing/2014/main" id="{B840FD5F-6E8B-5342-C8DC-AC314E69D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  <p:pic>
        <p:nvPicPr>
          <p:cNvPr id="7" name="Imagen 6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59BBAB99-8A70-FF8A-8AAF-136F4180CE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10" b="97991" l="9945" r="89710">
                        <a14:foregroundMark x1="54765" y1="54688" x2="54765" y2="54688"/>
                        <a14:foregroundMark x1="48550" y1="50112" x2="48550" y2="50112"/>
                        <a14:foregroundMark x1="45166" y1="60045" x2="45166" y2="61384"/>
                        <a14:foregroundMark x1="48826" y1="72991" x2="48826" y2="73661"/>
                        <a14:foregroundMark x1="48826" y1="87165" x2="49309" y2="87165"/>
                        <a14:foregroundMark x1="50898" y1="91964" x2="50898" y2="91964"/>
                        <a14:foregroundMark x1="43094" y1="95982" x2="43094" y2="95536"/>
                        <a14:foregroundMark x1="40539" y1="96763" x2="40539" y2="97321"/>
                        <a14:foregroundMark x1="37569" y1="96875" x2="37569" y2="96875"/>
                        <a14:foregroundMark x1="41713" y1="97991" x2="41713" y2="97991"/>
                        <a14:foregroundMark x1="44337" y1="96875" x2="44337" y2="96875"/>
                        <a14:foregroundMark x1="46409" y1="96094" x2="46409" y2="96094"/>
                        <a14:foregroundMark x1="46823" y1="95982" x2="46823" y2="95982"/>
                        <a14:foregroundMark x1="61878" y1="97545" x2="61878" y2="97545"/>
                        <a14:foregroundMark x1="62707" y1="96875" x2="62707" y2="96875"/>
                        <a14:foregroundMark x1="64088" y1="95536" x2="64088" y2="95536"/>
                        <a14:foregroundMark x1="64434" y1="95536" x2="64434" y2="95536"/>
                        <a14:foregroundMark x1="59392" y1="97991" x2="59392" y2="97991"/>
                        <a14:backgroundMark x1="54006" y1="28348" x2="54006" y2="28348"/>
                        <a14:backgroundMark x1="72790" y1="67634" x2="72790" y2="67634"/>
                        <a14:backgroundMark x1="62362" y1="62165" x2="62362" y2="62165"/>
                        <a14:backgroundMark x1="36602" y1="67634" x2="37500" y2="66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725" y="4080326"/>
            <a:ext cx="4620727" cy="2859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516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character with big teeth&#10;&#10;AI-generated content may be incorrect.">
            <a:extLst>
              <a:ext uri="{FF2B5EF4-FFF2-40B4-BE49-F238E27FC236}">
                <a16:creationId xmlns:a16="http://schemas.microsoft.com/office/drawing/2014/main" id="{50F0370B-C18F-CAF2-5E10-4FED8FD03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637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A27787B-F871-8E14-F0C4-01C4EF486FC1}"/>
              </a:ext>
            </a:extLst>
          </p:cNvPr>
          <p:cNvSpPr/>
          <p:nvPr/>
        </p:nvSpPr>
        <p:spPr>
          <a:xfrm>
            <a:off x="7431314" y="0"/>
            <a:ext cx="3367315" cy="685800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6" name="Picture Placeholder 25" descr="A movie poster of a stuffed animal&#10;&#10;AI-generated content may be incorrect.">
            <a:extLst>
              <a:ext uri="{FF2B5EF4-FFF2-40B4-BE49-F238E27FC236}">
                <a16:creationId xmlns:a16="http://schemas.microsoft.com/office/drawing/2014/main" id="{9BD067BA-0713-D711-42F5-61F956FD78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3" b="30733"/>
          <a:stretch/>
        </p:blipFill>
        <p:spPr>
          <a:xfrm>
            <a:off x="10405270" y="4762501"/>
            <a:ext cx="2471737" cy="1546225"/>
          </a:xfrm>
        </p:spPr>
      </p:pic>
      <p:pic>
        <p:nvPicPr>
          <p:cNvPr id="24" name="Picture Placeholder 23" descr="A cartoon character in a silver ball&#10;&#10;AI-generated content may be incorrect.">
            <a:extLst>
              <a:ext uri="{FF2B5EF4-FFF2-40B4-BE49-F238E27FC236}">
                <a16:creationId xmlns:a16="http://schemas.microsoft.com/office/drawing/2014/main" id="{19DF8C88-7D75-8738-4C3B-07F4241B6A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" t="-494" r="-1028" b="50000"/>
          <a:stretch/>
        </p:blipFill>
        <p:spPr>
          <a:xfrm>
            <a:off x="7728944" y="4762501"/>
            <a:ext cx="2471737" cy="1546225"/>
          </a:xfrm>
        </p:spPr>
      </p:pic>
      <p:pic>
        <p:nvPicPr>
          <p:cNvPr id="22" name="Picture Placeholder 21" descr="A blue animal with big eyes&#10;&#10;AI-generated content may be incorrect.">
            <a:extLst>
              <a:ext uri="{FF2B5EF4-FFF2-40B4-BE49-F238E27FC236}">
                <a16:creationId xmlns:a16="http://schemas.microsoft.com/office/drawing/2014/main" id="{F4E89B5B-A414-6031-4022-55556DFAD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r="5040"/>
          <a:stretch>
            <a:fillRect/>
          </a:stretch>
        </p:blipFill>
        <p:spPr/>
      </p:pic>
      <p:pic>
        <p:nvPicPr>
          <p:cNvPr id="20" name="Picture Placeholder 19" descr="A purple stuffed animal with large ears&#10;&#10;AI-generated content may be incorrect.">
            <a:extLst>
              <a:ext uri="{FF2B5EF4-FFF2-40B4-BE49-F238E27FC236}">
                <a16:creationId xmlns:a16="http://schemas.microsoft.com/office/drawing/2014/main" id="{63C33840-E229-94DE-BDF4-684A6741EF1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r="5026"/>
          <a:stretch>
            <a:fillRect/>
          </a:stretch>
        </p:blipFill>
        <p:spPr/>
      </p:pic>
      <p:pic>
        <p:nvPicPr>
          <p:cNvPr id="18" name="Picture Placeholder 17" descr="A child looking at a stuffed animal&#10;&#10;AI-generated content may be incorrect.">
            <a:extLst>
              <a:ext uri="{FF2B5EF4-FFF2-40B4-BE49-F238E27FC236}">
                <a16:creationId xmlns:a16="http://schemas.microsoft.com/office/drawing/2014/main" id="{1792C828-C9FA-EA10-6321-1FAD281549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r="5026"/>
          <a:stretch>
            <a:fillRect/>
          </a:stretch>
        </p:blipFill>
        <p:spPr/>
      </p:pic>
      <p:pic>
        <p:nvPicPr>
          <p:cNvPr id="6" name="Picture 5" descr="A cartoon character holding a stuffed animal&#10;&#10;AI-generated content may be incorrect.">
            <a:extLst>
              <a:ext uri="{FF2B5EF4-FFF2-40B4-BE49-F238E27FC236}">
                <a16:creationId xmlns:a16="http://schemas.microsoft.com/office/drawing/2014/main" id="{04E9A694-70FA-B62F-45DD-D359917D8D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0" y="-1330325"/>
            <a:ext cx="7556500" cy="9445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59FEB5-44C3-74E0-1EF5-8D8A9C9B0B5F}"/>
              </a:ext>
            </a:extLst>
          </p:cNvPr>
          <p:cNvSpPr txBox="1"/>
          <p:nvPr/>
        </p:nvSpPr>
        <p:spPr>
          <a:xfrm>
            <a:off x="606764" y="335825"/>
            <a:ext cx="61395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09B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MX" dirty="0">
                <a:solidFill>
                  <a:srgbClr val="D68432"/>
                </a:solidFill>
              </a:rPr>
              <a:t>Segunda Parte:</a:t>
            </a:r>
          </a:p>
          <a:p>
            <a:r>
              <a:rPr lang="es-MX" dirty="0">
                <a:solidFill>
                  <a:srgbClr val="D68432"/>
                </a:solidFill>
              </a:rPr>
              <a:t>Consulta Escuela por Escuela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407BF-2420-D380-67ED-FD1F859103ED}"/>
              </a:ext>
            </a:extLst>
          </p:cNvPr>
          <p:cNvSpPr txBox="1"/>
          <p:nvPr/>
        </p:nvSpPr>
        <p:spPr>
          <a:xfrm>
            <a:off x="870178" y="2196134"/>
            <a:ext cx="6038622" cy="23927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2600"/>
              </a:lnSpc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Objetivo: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Recoger propuestas del magisterio para la construcción de un nuevo sistema.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Principios: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Respeto a los derechos laborales.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Revalorización docente.</a:t>
            </a:r>
          </a:p>
          <a:p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Participación directa de maestras y maestros.</a:t>
            </a:r>
          </a:p>
        </p:txBody>
      </p:sp>
      <p:pic>
        <p:nvPicPr>
          <p:cNvPr id="2" name="Imagen 1" descr="Un dibujo de una persona con la boca abierta&#10;&#10;El contenido generado por IA puede ser incorrecto.">
            <a:hlinkClick r:id="rId9"/>
            <a:extLst>
              <a:ext uri="{FF2B5EF4-FFF2-40B4-BE49-F238E27FC236}">
                <a16:creationId xmlns:a16="http://schemas.microsoft.com/office/drawing/2014/main" id="{1D4DFC74-DF73-14E4-FDAC-863FFFF107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84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0FB1F-8F14-5F85-CF32-8700EC306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hugging a stuffed animal&#10;&#10;AI-generated content may be incorrect.">
            <a:extLst>
              <a:ext uri="{FF2B5EF4-FFF2-40B4-BE49-F238E27FC236}">
                <a16:creationId xmlns:a16="http://schemas.microsoft.com/office/drawing/2014/main" id="{532DEB09-B2CA-790F-88C5-12364DD485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00" b="258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Placeholder 22" descr="A stuffed animal standing on a bed&#10;&#10;AI-generated content may be incorrect.">
            <a:extLst>
              <a:ext uri="{FF2B5EF4-FFF2-40B4-BE49-F238E27FC236}">
                <a16:creationId xmlns:a16="http://schemas.microsoft.com/office/drawing/2014/main" id="{7CC3D704-460B-FFA9-7A80-CA1257C865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" b="2232"/>
          <a:stretch>
            <a:fillRect/>
          </a:stretch>
        </p:blipFill>
        <p:spPr/>
      </p:pic>
      <p:pic>
        <p:nvPicPr>
          <p:cNvPr id="21" name="Picture Placeholder 20" descr="A cartoon character holding a stuffed animal&#10;&#10;AI-generated content may be incorrect.">
            <a:extLst>
              <a:ext uri="{FF2B5EF4-FFF2-40B4-BE49-F238E27FC236}">
                <a16:creationId xmlns:a16="http://schemas.microsoft.com/office/drawing/2014/main" id="{B2F246A2-BBF3-20CB-FD7D-340DAEBAAC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5" r="8785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7F97EB-F101-78BD-8F25-FE43AC37EAE9}"/>
              </a:ext>
            </a:extLst>
          </p:cNvPr>
          <p:cNvSpPr/>
          <p:nvPr/>
        </p:nvSpPr>
        <p:spPr>
          <a:xfrm>
            <a:off x="-356507" y="-36512"/>
            <a:ext cx="4267200" cy="6857999"/>
          </a:xfrm>
          <a:prstGeom prst="rect">
            <a:avLst/>
          </a:prstGeom>
          <a:solidFill>
            <a:srgbClr val="AA6B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4FC824-6C93-F43C-9ED1-CD0C43E204FA}"/>
              </a:ext>
            </a:extLst>
          </p:cNvPr>
          <p:cNvSpPr txBox="1"/>
          <p:nvPr/>
        </p:nvSpPr>
        <p:spPr>
          <a:xfrm>
            <a:off x="4827134" y="691446"/>
            <a:ext cx="6448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D68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MX" dirty="0">
                <a:solidFill>
                  <a:srgbClr val="2A171F"/>
                </a:solidFill>
              </a:rPr>
              <a:t>Participación docente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22E075-A40B-89B2-0F24-BBBA81CAA3A2}"/>
              </a:ext>
            </a:extLst>
          </p:cNvPr>
          <p:cNvSpPr txBox="1"/>
          <p:nvPr/>
        </p:nvSpPr>
        <p:spPr>
          <a:xfrm>
            <a:off x="4845417" y="2090778"/>
            <a:ext cx="6646863" cy="10706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2600"/>
              </a:lnSpc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" sz="1800" dirty="0">
                <a:solidFill>
                  <a:srgbClr val="2A1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Escuchar opiniones del colectivo.</a:t>
            </a:r>
          </a:p>
          <a:p>
            <a:r>
              <a:rPr lang="es-ES" sz="1800" dirty="0">
                <a:solidFill>
                  <a:srgbClr val="2A1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Analizar en colectivo los temas clave.</a:t>
            </a:r>
          </a:p>
          <a:p>
            <a:r>
              <a:rPr lang="es-ES" sz="1800" dirty="0">
                <a:solidFill>
                  <a:srgbClr val="2A1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Aportar propuestas realistas desde la experiencia escolar.</a:t>
            </a:r>
          </a:p>
        </p:txBody>
      </p:sp>
      <p:pic>
        <p:nvPicPr>
          <p:cNvPr id="2" name="Imagen 1" descr="Un dibujo de una persona con la boca abierta&#10;&#10;El contenido generado por IA puede ser incorrecto.">
            <a:hlinkClick r:id="rId5"/>
            <a:extLst>
              <a:ext uri="{FF2B5EF4-FFF2-40B4-BE49-F238E27FC236}">
                <a16:creationId xmlns:a16="http://schemas.microsoft.com/office/drawing/2014/main" id="{6A1BDD75-5E1B-040C-7BBE-EBFA2F5409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  <p:pic>
        <p:nvPicPr>
          <p:cNvPr id="4" name="Imagen 3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A9BEF74D-2EC4-FC7B-9CDC-16739C987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801" y="-81368"/>
            <a:ext cx="5408499" cy="6953784"/>
          </a:xfrm>
          <a:prstGeom prst="rect">
            <a:avLst/>
          </a:prstGeom>
        </p:spPr>
      </p:pic>
      <p:pic>
        <p:nvPicPr>
          <p:cNvPr id="19" name="Picture Placeholder 18" descr="A purple stuffed animal with a castle in the background&#10;&#10;AI-generated content may be incorrect.">
            <a:extLst>
              <a:ext uri="{FF2B5EF4-FFF2-40B4-BE49-F238E27FC236}">
                <a16:creationId xmlns:a16="http://schemas.microsoft.com/office/drawing/2014/main" id="{001E09D3-676E-7304-A8CE-310EEF084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3" r="5863"/>
          <a:stretch>
            <a:fillRect/>
          </a:stretch>
        </p:blipFill>
        <p:spPr>
          <a:xfrm>
            <a:off x="3367881" y="4270375"/>
            <a:ext cx="3200400" cy="2038350"/>
          </a:xfrm>
        </p:spPr>
      </p:pic>
    </p:spTree>
    <p:extLst>
      <p:ext uri="{BB962C8B-B14F-4D97-AF65-F5344CB8AC3E}">
        <p14:creationId xmlns:p14="http://schemas.microsoft.com/office/powerpoint/2010/main" val="2899206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551150E4-5976-0362-2FFA-FA5459B8C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94826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AAAFAF-5D6E-390D-C34C-E30935B3B96F}"/>
              </a:ext>
            </a:extLst>
          </p:cNvPr>
          <p:cNvSpPr txBox="1"/>
          <p:nvPr/>
        </p:nvSpPr>
        <p:spPr>
          <a:xfrm>
            <a:off x="3018968" y="284683"/>
            <a:ext cx="61540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2A1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ES" dirty="0"/>
              <a:t>Actividades de la Consulta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0A46CE-7ED5-E3E2-2614-4E92F318B9D1}"/>
              </a:ext>
            </a:extLst>
          </p:cNvPr>
          <p:cNvSpPr txBox="1"/>
          <p:nvPr/>
        </p:nvSpPr>
        <p:spPr>
          <a:xfrm>
            <a:off x="1769288" y="1399172"/>
            <a:ext cx="9173032" cy="10706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2600"/>
              </a:lnSpc>
              <a:defRPr sz="1400">
                <a:solidFill>
                  <a:schemeClr val="bg1"/>
                </a:solidFill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Responder el formulario de participación en la consulta.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Dialogar en colectivo sobre las condiciones ideales del sistema educativo.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eeZee" pitchFamily="2" charset="0"/>
              </a:rPr>
              <a:t>Identificar aspectos que se deben mejorar para fortalecer la profesión docente.</a:t>
            </a:r>
          </a:p>
        </p:txBody>
      </p:sp>
      <p:pic>
        <p:nvPicPr>
          <p:cNvPr id="2" name="Imagen 1" descr="Un dibujo de una persona con la boca abierta&#10;&#10;El contenido generado por IA puede ser incorrecto.">
            <a:hlinkClick r:id="rId3"/>
            <a:extLst>
              <a:ext uri="{FF2B5EF4-FFF2-40B4-BE49-F238E27FC236}">
                <a16:creationId xmlns:a16="http://schemas.microsoft.com/office/drawing/2014/main" id="{A3CEA2C9-D921-8ED3-C170-81D3C04EB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02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tuffed animal on a beach&#10;&#10;AI-generated content may be incorrect.">
            <a:extLst>
              <a:ext uri="{FF2B5EF4-FFF2-40B4-BE49-F238E27FC236}">
                <a16:creationId xmlns:a16="http://schemas.microsoft.com/office/drawing/2014/main" id="{854545D5-E53C-A12F-1737-F639872192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-81280"/>
            <a:ext cx="12354560" cy="69494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165517-E86A-EABC-F20A-1C07D2D1CBD7}"/>
              </a:ext>
            </a:extLst>
          </p:cNvPr>
          <p:cNvSpPr/>
          <p:nvPr/>
        </p:nvSpPr>
        <p:spPr>
          <a:xfrm>
            <a:off x="0" y="0"/>
            <a:ext cx="3570514" cy="6858000"/>
          </a:xfrm>
          <a:prstGeom prst="rect">
            <a:avLst/>
          </a:prstGeom>
          <a:solidFill>
            <a:schemeClr val="tx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D6675E-95D6-90C3-ADDD-A66EFFD85A71}"/>
              </a:ext>
            </a:extLst>
          </p:cNvPr>
          <p:cNvSpPr txBox="1"/>
          <p:nvPr/>
        </p:nvSpPr>
        <p:spPr>
          <a:xfrm>
            <a:off x="4287520" y="1034102"/>
            <a:ext cx="7264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2A1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ES" dirty="0"/>
              <a:t>Compromisos colectivos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C478D8-F896-7397-279E-BFCCD65AE34C}"/>
              </a:ext>
            </a:extLst>
          </p:cNvPr>
          <p:cNvSpPr txBox="1"/>
          <p:nvPr/>
        </p:nvSpPr>
        <p:spPr>
          <a:xfrm>
            <a:off x="4143850" y="2347274"/>
            <a:ext cx="7875429" cy="10706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2600"/>
              </a:lnSpc>
              <a:defRPr sz="1400">
                <a:solidFill>
                  <a:schemeClr val="bg1"/>
                </a:solidFill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latin typeface="ABeeZee" pitchFamily="2" charset="0"/>
              </a:rPr>
              <a:t>Generar acuerdos sobre prácticas con enfoque de igualdad.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latin typeface="ABeeZee" pitchFamily="2" charset="0"/>
              </a:rPr>
              <a:t>Promover el respeto y la inclusión en la comunidad escolar.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latin typeface="ABeeZee" pitchFamily="2" charset="0"/>
              </a:rPr>
              <a:t>Participar activamente en la transformación del sistema educativo.</a:t>
            </a:r>
          </a:p>
        </p:txBody>
      </p:sp>
      <p:pic>
        <p:nvPicPr>
          <p:cNvPr id="2" name="Imagen 1" descr="Un dibujo de una persona con la boca abierta&#10;&#10;El contenido generado por IA puede ser incorrecto.">
            <a:hlinkClick r:id="rId4"/>
            <a:extLst>
              <a:ext uri="{FF2B5EF4-FFF2-40B4-BE49-F238E27FC236}">
                <a16:creationId xmlns:a16="http://schemas.microsoft.com/office/drawing/2014/main" id="{320FDF39-A732-B4AE-A945-1D7905C27C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  <p:pic>
        <p:nvPicPr>
          <p:cNvPr id="11" name="Imagen 10" descr="Un grupo de personas en una playa con palmeras&#10;&#10;El contenido generado por IA puede ser incorrecto.">
            <a:extLst>
              <a:ext uri="{FF2B5EF4-FFF2-40B4-BE49-F238E27FC236}">
                <a16:creationId xmlns:a16="http://schemas.microsoft.com/office/drawing/2014/main" id="{9401F7B8-0C54-A3A6-B8AA-08BAF86D48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1"/>
          <a:stretch/>
        </p:blipFill>
        <p:spPr>
          <a:xfrm>
            <a:off x="0" y="0"/>
            <a:ext cx="3570514" cy="6858000"/>
          </a:xfrm>
          <a:prstGeom prst="rect">
            <a:avLst/>
          </a:prstGeom>
        </p:spPr>
      </p:pic>
      <p:pic>
        <p:nvPicPr>
          <p:cNvPr id="14" name="Imagen 13" descr="Dibujo animado de un animal con la boca abierta&#10;&#10;El contenido generado por IA puede ser incorrecto.">
            <a:extLst>
              <a:ext uri="{FF2B5EF4-FFF2-40B4-BE49-F238E27FC236}">
                <a16:creationId xmlns:a16="http://schemas.microsoft.com/office/drawing/2014/main" id="{DFF3F550-441C-0392-32A2-B59A6B234E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60" y="3377062"/>
            <a:ext cx="3134360" cy="402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96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BDA6F-EF94-1279-76F2-1F8065B16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164D8A56-7B02-50C4-3009-B371AF3C8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5442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7C1F9D-7257-3946-E72A-C2E43D4A32F4}"/>
              </a:ext>
            </a:extLst>
          </p:cNvPr>
          <p:cNvSpPr txBox="1"/>
          <p:nvPr/>
        </p:nvSpPr>
        <p:spPr>
          <a:xfrm>
            <a:off x="1483564" y="222967"/>
            <a:ext cx="950935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D68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defRPr>
            </a:lvl1pPr>
          </a:lstStyle>
          <a:p>
            <a:r>
              <a:rPr lang="es-MX" sz="6600" dirty="0">
                <a:solidFill>
                  <a:srgbClr val="010202"/>
                </a:solidFill>
              </a:rPr>
              <a:t>Gracias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70A0986-9928-9721-895A-7DC7304A6118}"/>
              </a:ext>
            </a:extLst>
          </p:cNvPr>
          <p:cNvSpPr txBox="1"/>
          <p:nvPr/>
        </p:nvSpPr>
        <p:spPr>
          <a:xfrm>
            <a:off x="115245" y="6337905"/>
            <a:ext cx="11961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solidFill>
                  <a:srgbClr val="0203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  <a:latin typeface="ABeeZee" pitchFamily="2" charset="0"/>
              </a:rPr>
              <a:t>“Educación para la transformación: con perspectiva de género y voz del magisterio.”</a:t>
            </a:r>
            <a:endParaRPr lang="es-ES" sz="2000" dirty="0">
              <a:solidFill>
                <a:srgbClr val="0203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C0C0C0"/>
              </a:highlight>
              <a:latin typeface="ABeeZee" pitchFamily="2" charset="0"/>
            </a:endParaRPr>
          </a:p>
        </p:txBody>
      </p:sp>
      <p:pic>
        <p:nvPicPr>
          <p:cNvPr id="12" name="Imagen 11" descr="Un dibujo de una persona con la boca abierta&#10;&#10;El contenido generado por IA puede ser incorrecto.">
            <a:hlinkClick r:id="rId3"/>
            <a:extLst>
              <a:ext uri="{FF2B5EF4-FFF2-40B4-BE49-F238E27FC236}">
                <a16:creationId xmlns:a16="http://schemas.microsoft.com/office/drawing/2014/main" id="{DA06C448-C25E-F427-2F49-EEEC21A993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0" y="621792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78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408</Words>
  <Application>Microsoft Office PowerPoint</Application>
  <PresentationFormat>Panorámica</PresentationFormat>
  <Paragraphs>62</Paragraphs>
  <Slides>12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Abadi</vt:lpstr>
      <vt:lpstr>ABeeZee</vt:lpstr>
      <vt:lpstr>AGImExtra</vt:lpstr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Nithya V</dc:creator>
  <cp:lastModifiedBy>Organ Vaipe</cp:lastModifiedBy>
  <cp:revision>16</cp:revision>
  <dcterms:created xsi:type="dcterms:W3CDTF">2025-04-01T03:30:05Z</dcterms:created>
  <dcterms:modified xsi:type="dcterms:W3CDTF">2025-05-27T02:01:06Z</dcterms:modified>
</cp:coreProperties>
</file>